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0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</a:t>
            </a:r>
            <a:r>
              <a:rPr lang="fr-FR" sz="1000" b="1" dirty="0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Industrie</a:t>
            </a:r>
            <a:endParaRPr lang="fr-FR" sz="1000" dirty="0">
              <a:solidFill>
                <a:srgbClr val="805CE5"/>
              </a:solidFill>
              <a:latin typeface="Verdana"/>
              <a:ea typeface="Verdana"/>
              <a:cs typeface="Mangal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Rédaction Technique </a:t>
            </a: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Cannes (06)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- 6 mois</a:t>
            </a:r>
            <a:endParaRPr lang="fr-FR" sz="1000" b="1" dirty="0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2023-28390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Ingénieur(e) Rédaction Technique </a:t>
            </a:r>
            <a:r>
              <a:rPr lang="fr-FR" sz="12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0CAF65-23C8-4BB2-A729-1F27430863C0}"/>
              </a:ext>
            </a:extLst>
          </p:cNvPr>
          <p:cNvSpPr txBox="1"/>
          <p:nvPr/>
        </p:nvSpPr>
        <p:spPr>
          <a:xfrm>
            <a:off x="359999" y="3060000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81615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Notre équipe « Ingénierie Documentaire », basée à Cannes et à Grenoble, conçoit et rédige en anglais des notices techniques, des manuels utilisateurs, des aides en ligne, etc… relatifs à la mise en œuvre ou à la maintenance d’automates programmables et/ou des produits liés à la distribution électrique.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Vos principales missions seront de : 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Synthétiser et focaliser l’information pour la rendre accessible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Travailleur au cœur de l’innovation </a:t>
            </a: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produits techniques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S’intégrer à notre équipe de rédacteurs techniques et en binôme avec un rédacteur expérimenté 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Echanger avec des nombreux services : marketing, responsables techniques, partenaires internes, en France et à l’étranger. 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</a:t>
            </a:r>
          </a:p>
          <a:p>
            <a:pPr algn="just"/>
            <a:endParaRPr lang="fr-FR" sz="9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: </a:t>
            </a: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Automation, Distribution électrique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Logiciels/Outils : Rédaction tech</a:t>
            </a:r>
            <a:r>
              <a:rPr lang="fr-FR" sz="900" dirty="0"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nique suivant la norme DITA</a:t>
            </a:r>
            <a:endParaRPr lang="fr-FR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774000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26134" y="8100000"/>
            <a:ext cx="5942059" cy="127611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Bac +4 ou +5 en rédaction technique, ou en ingénierie électrique</a:t>
            </a:r>
          </a:p>
          <a:p>
            <a:pPr marL="2250440" indent="-2250440"/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Anglais écrit et parlé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Vous êtes curieux/se, dynamique et autonome. Vos qualités rédactionnelles en anglais et votre sens de l’analyse sont indispensables pour être autonome. 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Vous avez un bon relationnel et de bonnes capacités de synthèse et de présentation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pic>
        <p:nvPicPr>
          <p:cNvPr id="8" name="Picture 7" descr="A map of france with a blue dot&#10;&#10;Description automatically generated">
            <a:extLst>
              <a:ext uri="{FF2B5EF4-FFF2-40B4-BE49-F238E27FC236}">
                <a16:creationId xmlns:a16="http://schemas.microsoft.com/office/drawing/2014/main" id="{4188DEDD-61BB-EBCB-F59E-7E1D3CB22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72" t="-575" r="13207" b="-575"/>
          <a:stretch/>
        </p:blipFill>
        <p:spPr>
          <a:xfrm>
            <a:off x="337665" y="961288"/>
            <a:ext cx="1132891" cy="1145042"/>
          </a:xfrm>
          <a:prstGeom prst="rect">
            <a:avLst/>
          </a:prstGeom>
        </p:spPr>
      </p:pic>
      <p:pic>
        <p:nvPicPr>
          <p:cNvPr id="2" name="Grafik 496">
            <a:extLst>
              <a:ext uri="{FF2B5EF4-FFF2-40B4-BE49-F238E27FC236}">
                <a16:creationId xmlns:a16="http://schemas.microsoft.com/office/drawing/2014/main" id="{57DF7E20-50FC-ADDE-6FA2-90A378F51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5105" y="1294242"/>
            <a:ext cx="541644" cy="5254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73C46C3-F10A-FC52-909F-0D12A98D4594}"/>
              </a:ext>
            </a:extLst>
          </p:cNvPr>
          <p:cNvSpPr txBox="1"/>
          <p:nvPr/>
        </p:nvSpPr>
        <p:spPr>
          <a:xfrm>
            <a:off x="943048" y="219325"/>
            <a:ext cx="489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Product </a:t>
            </a:r>
            <a:r>
              <a:rPr lang="fr-FR" sz="1400" b="1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Conformity</a:t>
            </a:r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Performance, </a:t>
            </a:r>
            <a:r>
              <a:rPr lang="fr-FR" sz="1400" b="1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Reliability</a:t>
            </a:r>
            <a:endParaRPr lang="fr-FR" sz="14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09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390</cp:revision>
  <dcterms:created xsi:type="dcterms:W3CDTF">2021-09-28T09:19:51Z</dcterms:created>
  <dcterms:modified xsi:type="dcterms:W3CDTF">2023-10-20T06:17:02Z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