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706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5CE5"/>
    <a:srgbClr val="D8D5E6"/>
    <a:srgbClr val="F6F6F6"/>
    <a:srgbClr val="6846C6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94" autoAdjust="0"/>
    <p:restoredTop sz="94660"/>
  </p:normalViewPr>
  <p:slideViewPr>
    <p:cSldViewPr snapToGrid="0">
      <p:cViewPr varScale="1">
        <p:scale>
          <a:sx n="49" d="100"/>
          <a:sy n="49" d="100"/>
        </p:scale>
        <p:origin x="270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7AE88A21-A38B-4108-B7B0-0EAFA93F1DF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3B14F38-C257-460D-A3F1-761FD36C767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FAFF5-B1ED-4121-B55F-831311191552}" type="datetimeFigureOut">
              <a:rPr lang="fr-FR" smtClean="0"/>
              <a:t>20/10/2023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9739EDE-3ABA-4B0E-8485-1B706DAF2D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B124E5-F6B4-419E-9689-46DA80619CF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3304B-4879-4117-B139-42C27A2814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97507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B73FC-E516-4AA2-A834-A7E85E8011B4}" type="datetimeFigureOut">
              <a:rPr lang="fr-FR" smtClean="0"/>
              <a:t>20/10/2023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19FA8-DE65-49AD-8050-76C2A6E3A9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4501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441A-7290-4AC1-AECF-14AFA5D99462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4673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D08D-4702-47D9-B9D4-C1BD91205A64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3108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39EA-9477-4A9F-B88F-25C15FDEDD8C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251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5CC4B-CEAF-49C3-8307-A965CC7B894A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480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0A68-0AE6-44DE-AD5E-205F916EAAF1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230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5409-3668-4550-BEEB-3B47720336C2}" type="datetime1">
              <a:rPr lang="fr-FR" smtClean="0"/>
              <a:t>20/10/2023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7511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9DC2-A409-4FAF-98F9-964597542094}" type="datetime1">
              <a:rPr lang="fr-FR" smtClean="0"/>
              <a:t>20/10/2023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3009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E003-A4F1-48E7-A672-3B8083A54A13}" type="datetime1">
              <a:rPr lang="fr-FR" smtClean="0"/>
              <a:t>20/10/2023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993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C514-5039-4B63-9C3F-C825222A0D49}" type="datetime1">
              <a:rPr lang="fr-FR" smtClean="0"/>
              <a:t>20/10/2023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7410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A2ECA-6A39-4B5A-8AAB-A612D04783AB}" type="datetime1">
              <a:rPr lang="fr-FR" smtClean="0"/>
              <a:t>20/10/2023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0372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6AF8C-1461-4A44-B154-00C8648A8DFB}" type="datetime1">
              <a:rPr lang="fr-FR" smtClean="0"/>
              <a:t>20/10/2023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301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3AA6D-0AAF-4AA4-B279-6A00BB1A5F27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9676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347305FF-A819-FDFB-8E71-5C2BD52A86D3}"/>
              </a:ext>
            </a:extLst>
          </p:cNvPr>
          <p:cNvSpPr/>
          <p:nvPr/>
        </p:nvSpPr>
        <p:spPr>
          <a:xfrm>
            <a:off x="0" y="11832000"/>
            <a:ext cx="6858000" cy="360000"/>
          </a:xfrm>
          <a:prstGeom prst="rect">
            <a:avLst/>
          </a:prstGeom>
          <a:solidFill>
            <a:srgbClr val="805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90F4301-59AF-5AD4-9262-F545F94740DA}"/>
              </a:ext>
            </a:extLst>
          </p:cNvPr>
          <p:cNvSpPr txBox="1"/>
          <p:nvPr/>
        </p:nvSpPr>
        <p:spPr>
          <a:xfrm>
            <a:off x="0" y="0"/>
            <a:ext cx="6858000" cy="720000"/>
          </a:xfrm>
          <a:prstGeom prst="rect">
            <a:avLst/>
          </a:prstGeom>
          <a:solidFill>
            <a:srgbClr val="805CE5"/>
          </a:solidFill>
        </p:spPr>
        <p:txBody>
          <a:bodyPr wrap="square" rtlCol="0">
            <a:spAutoFit/>
          </a:bodyPr>
          <a:lstStyle/>
          <a:p>
            <a:endParaRPr lang="fr-FR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EEA1231-CAE2-437D-AE18-B98583077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995" y="189004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32AEA482-8F23-4A9C-8925-A64DB79C55E7}"/>
              </a:ext>
            </a:extLst>
          </p:cNvPr>
          <p:cNvSpPr txBox="1"/>
          <p:nvPr/>
        </p:nvSpPr>
        <p:spPr>
          <a:xfrm>
            <a:off x="1918855" y="1147851"/>
            <a:ext cx="4661115" cy="101566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r"/>
            <a:r>
              <a:rPr lang="fr-FR" sz="1000" dirty="0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Secteur </a:t>
            </a:r>
            <a:r>
              <a:rPr lang="fr-FR" sz="1000" dirty="0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d’activité :</a:t>
            </a:r>
            <a:r>
              <a:rPr lang="fr-FR" sz="1000" b="1" dirty="0">
                <a:solidFill>
                  <a:srgbClr val="805CE5"/>
                </a:solidFill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 Industrie</a:t>
            </a:r>
            <a:endParaRPr lang="fr-FR" sz="1000" dirty="0">
              <a:solidFill>
                <a:srgbClr val="805CE5"/>
              </a:solidFill>
              <a:latin typeface="Verdana"/>
              <a:ea typeface="Verdana"/>
              <a:cs typeface="Mangal"/>
            </a:endParaRPr>
          </a:p>
          <a:p>
            <a:pPr algn="r"/>
            <a:r>
              <a:rPr lang="fr-FR" sz="1000" dirty="0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Métier : </a:t>
            </a:r>
            <a:r>
              <a:rPr lang="fr-FR" sz="1000" b="1" dirty="0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Rédaction Technique </a:t>
            </a:r>
          </a:p>
          <a:p>
            <a:pPr algn="r"/>
            <a:r>
              <a:rPr lang="fr-FR" sz="1000" dirty="0">
                <a:solidFill>
                  <a:srgbClr val="805CE5"/>
                </a:solidFill>
                <a:effectLst/>
                <a:latin typeface="Verdana"/>
                <a:ea typeface="Verdana"/>
                <a:cs typeface="Times New Roman"/>
              </a:rPr>
              <a:t>Localisation : </a:t>
            </a:r>
            <a:r>
              <a:rPr lang="fr-FR" sz="1000" b="1" dirty="0">
                <a:solidFill>
                  <a:srgbClr val="805CE5"/>
                </a:solidFill>
                <a:latin typeface="Verdana"/>
                <a:ea typeface="Verdana"/>
                <a:cs typeface="Times New Roman"/>
              </a:rPr>
              <a:t>Cannes (06)</a:t>
            </a:r>
            <a:endParaRPr lang="fr-FR" sz="1000" b="1" dirty="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fr-FR" sz="1000" dirty="0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Type de contrat / durée : </a:t>
            </a:r>
            <a:r>
              <a:rPr lang="fr-FR" sz="1000" b="1" dirty="0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Stage - 6 mois</a:t>
            </a:r>
            <a:endParaRPr lang="fr-FR" sz="1000" b="1" dirty="0">
              <a:solidFill>
                <a:srgbClr val="805CE5"/>
              </a:solidFill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r"/>
            <a:r>
              <a:rPr lang="fr-FR" sz="1000" dirty="0" err="1">
                <a:solidFill>
                  <a:srgbClr val="805CE5"/>
                </a:solidFill>
                <a:effectLst/>
                <a:latin typeface="Verdana"/>
                <a:ea typeface="Verdana"/>
                <a:cs typeface="Times New Roman"/>
              </a:rPr>
              <a:t>Ref</a:t>
            </a:r>
            <a:r>
              <a:rPr lang="fr-FR" sz="1000" dirty="0">
                <a:solidFill>
                  <a:srgbClr val="805CE5"/>
                </a:solidFill>
                <a:effectLst/>
                <a:latin typeface="Verdana"/>
                <a:ea typeface="Verdana"/>
                <a:cs typeface="Times New Roman"/>
              </a:rPr>
              <a:t> site carrière : </a:t>
            </a:r>
            <a:r>
              <a:rPr lang="fr-FR" sz="1000" b="1" dirty="0">
                <a:solidFill>
                  <a:srgbClr val="805CE5"/>
                </a:solidFill>
                <a:latin typeface="Verdana"/>
                <a:ea typeface="Verdana"/>
                <a:cs typeface="Times New Roman"/>
              </a:rPr>
              <a:t>2023-28390</a:t>
            </a:r>
            <a:endParaRPr lang="fr-FR" sz="1000" b="1" dirty="0">
              <a:solidFill>
                <a:srgbClr val="805CE5"/>
              </a:solidFill>
              <a:effectLst/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r"/>
            <a:endParaRPr lang="fr-FR" sz="1000" dirty="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1B78053-D39A-498F-83C5-2F993EF90060}"/>
              </a:ext>
            </a:extLst>
          </p:cNvPr>
          <p:cNvSpPr txBox="1"/>
          <p:nvPr/>
        </p:nvSpPr>
        <p:spPr>
          <a:xfrm>
            <a:off x="360001" y="2469917"/>
            <a:ext cx="6483926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45720" rIns="91440" bIns="45720" rtlCol="0" anchor="t">
            <a:spAutoFit/>
          </a:bodyPr>
          <a:lstStyle/>
          <a:p>
            <a:pPr>
              <a:spcAft>
                <a:spcPts val="1000"/>
              </a:spcAft>
            </a:pPr>
            <a:r>
              <a:rPr lang="fr-FR" sz="1200" b="1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Stage – Ingénieur(e) Rédaction Technique </a:t>
            </a:r>
            <a:r>
              <a:rPr lang="fr-FR" sz="1200" b="1">
                <a:solidFill>
                  <a:srgbClr val="805CE5"/>
                </a:solidFill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F/H</a:t>
            </a:r>
            <a:endParaRPr lang="fr-FR" sz="1200" b="1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100CAF65-23C8-4BB2-A729-1F27430863C0}"/>
              </a:ext>
            </a:extLst>
          </p:cNvPr>
          <p:cNvSpPr txBox="1"/>
          <p:nvPr/>
        </p:nvSpPr>
        <p:spPr>
          <a:xfrm>
            <a:off x="359999" y="3060000"/>
            <a:ext cx="870431" cy="21544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>
            <a:defPPr>
              <a:defRPr lang="en-US"/>
            </a:defPPr>
            <a:lvl1pPr>
              <a:defRPr sz="1100" b="1">
                <a:solidFill>
                  <a:srgbClr val="6846C6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defRPr>
            </a:lvl1pPr>
          </a:lstStyle>
          <a:p>
            <a:r>
              <a:rPr lang="fr-FR">
                <a:solidFill>
                  <a:srgbClr val="805CE5"/>
                </a:solidFill>
              </a:rPr>
              <a:t>Notre offre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D8EAF1BB-5383-42B2-9476-5C35E2F46CD9}"/>
              </a:ext>
            </a:extLst>
          </p:cNvPr>
          <p:cNvSpPr txBox="1"/>
          <p:nvPr/>
        </p:nvSpPr>
        <p:spPr>
          <a:xfrm>
            <a:off x="360000" y="3420000"/>
            <a:ext cx="5940000" cy="281615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45720" anchor="t">
            <a:spAutoFit/>
          </a:bodyPr>
          <a:lstStyle/>
          <a:p>
            <a:pPr algn="just"/>
            <a:r>
              <a:rPr lang="fr-FR" sz="9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Notre équipe « Ingénierie Documentaire », basée à Cannes et à Grenoble, conçoit et rédige en anglais des notices techniques, des manuels utilisateurs, des aides en ligne, etc… relatifs à la mise en œuvre ou à la maintenance d’automates programmables et/ou des produits liés à la distribution électrique.</a:t>
            </a:r>
            <a:endParaRPr lang="fr-FR" sz="9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fr-FR" sz="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fr-FR" sz="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fr-FR" sz="9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Vos principales missions seront de : </a:t>
            </a:r>
            <a:endParaRPr lang="fr-FR" sz="9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fr-FR" sz="9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28600" indent="-228600" algn="just">
              <a:buFont typeface="Arial" panose="020B0604020202020204" pitchFamily="34" charset="0"/>
              <a:buChar char="•"/>
            </a:pPr>
            <a:r>
              <a:rPr lang="fr-FR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Synthétiser et focaliser l’information pour la rendre accessible</a:t>
            </a:r>
          </a:p>
          <a:p>
            <a:pPr marL="228600" indent="-228600" algn="just">
              <a:buFont typeface="Arial" panose="020B0604020202020204" pitchFamily="34" charset="0"/>
              <a:buChar char="•"/>
            </a:pPr>
            <a:r>
              <a:rPr lang="fr-FR" sz="9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Travailleur au cœur de l’innovation </a:t>
            </a:r>
            <a:r>
              <a:rPr lang="fr-FR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produits techniques</a:t>
            </a:r>
          </a:p>
          <a:p>
            <a:pPr marL="228600" indent="-228600" algn="just">
              <a:buFont typeface="Arial" panose="020B0604020202020204" pitchFamily="34" charset="0"/>
              <a:buChar char="•"/>
            </a:pPr>
            <a:r>
              <a:rPr lang="fr-FR" sz="9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S’intégrer à notre équipe de rédacteurs techniques et en binôme avec un rédacteur expérimenté </a:t>
            </a:r>
          </a:p>
          <a:p>
            <a:pPr marL="228600" indent="-228600" algn="just">
              <a:buFont typeface="Arial" panose="020B0604020202020204" pitchFamily="34" charset="0"/>
              <a:buChar char="•"/>
            </a:pPr>
            <a:r>
              <a:rPr lang="fr-FR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Echanger avec des nombreux services : marketing, responsables techniques, partenaires internes, en France et à l’étranger. </a:t>
            </a:r>
            <a:endParaRPr lang="fr-FR" sz="9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fr-FR" sz="9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fr-FR" sz="9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fr-FR" sz="9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fr-FR" sz="9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fr-FR" sz="900" u="sng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Environnement Technique :</a:t>
            </a:r>
          </a:p>
          <a:p>
            <a:pPr algn="just"/>
            <a:endParaRPr lang="fr-FR" sz="900" u="sng" dirty="0"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fr-FR" sz="9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Environnement : </a:t>
            </a:r>
            <a:r>
              <a:rPr lang="fr-FR" sz="900" dirty="0"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Automation, Distribution électrique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fr-FR" sz="9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Logiciels/Outils : Rédaction tech</a:t>
            </a:r>
            <a:r>
              <a:rPr lang="fr-FR" sz="900" dirty="0"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nique suivant la norme DITA</a:t>
            </a:r>
            <a:endParaRPr lang="fr-FR" sz="900" dirty="0"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72D608FC-42F9-46E3-B75C-BF9383FA9D49}"/>
              </a:ext>
            </a:extLst>
          </p:cNvPr>
          <p:cNvSpPr txBox="1"/>
          <p:nvPr/>
        </p:nvSpPr>
        <p:spPr>
          <a:xfrm>
            <a:off x="360000" y="7740000"/>
            <a:ext cx="1261564" cy="21544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>
            <a:defPPr>
              <a:defRPr lang="en-US"/>
            </a:defPPr>
            <a:lvl1pPr>
              <a:defRPr sz="1100" b="1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defRPr>
            </a:lvl1pPr>
          </a:lstStyle>
          <a:p>
            <a:r>
              <a:rPr lang="fr-FR"/>
              <a:t>Profil recherché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E6BD492A-BBF9-4342-95BE-478B1AC452B0}"/>
              </a:ext>
            </a:extLst>
          </p:cNvPr>
          <p:cNvSpPr txBox="1"/>
          <p:nvPr/>
        </p:nvSpPr>
        <p:spPr>
          <a:xfrm>
            <a:off x="326134" y="8100000"/>
            <a:ext cx="5942059" cy="1276119"/>
          </a:xfrm>
          <a:prstGeom prst="rect">
            <a:avLst/>
          </a:prstGeom>
          <a:noFill/>
        </p:spPr>
        <p:txBody>
          <a:bodyPr wrap="square" lIns="0" tIns="0" rIns="0" bIns="45720" anchor="t">
            <a:spAutoFit/>
          </a:bodyPr>
          <a:lstStyle/>
          <a:p>
            <a:pPr marL="2250440" indent="-2250440"/>
            <a:r>
              <a:rPr lang="fr-FR" sz="9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Formations / Écoles</a:t>
            </a:r>
            <a:r>
              <a:rPr lang="fr-FR" sz="900" b="1"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 : 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Bac +4 ou +5 en rédaction technique, ou en ingénierie électrique</a:t>
            </a:r>
          </a:p>
          <a:p>
            <a:pPr marL="2250440" indent="-2250440"/>
            <a:endParaRPr lang="fr-FR" sz="900" b="1"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marL="2250440" indent="-2250440"/>
            <a:r>
              <a:rPr lang="fr-FR" sz="9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Langues : 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Anglais écrit et parlé</a:t>
            </a:r>
            <a:endParaRPr lang="fr-FR" sz="900">
              <a:effectLst/>
              <a:latin typeface="Verdana" panose="020B0604030504040204" pitchFamily="34" charset="0"/>
              <a:ea typeface="Verdana" panose="020B0604030504040204" pitchFamily="34" charset="0"/>
              <a:cs typeface="Mangal"/>
            </a:endParaRPr>
          </a:p>
          <a:p>
            <a:pPr marL="2250440" indent="-2250440"/>
            <a:endParaRPr lang="fr-FR" sz="900"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9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Compétences particulières : 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Vous êtes curieux/se, dynamique et autonome. Vos qualités rédactionnelles en anglais et votre sens de l’analyse sont indispensables pour être autonome. </a:t>
            </a:r>
            <a:endParaRPr lang="fr-FR" sz="90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/>
            </a:endParaRPr>
          </a:p>
          <a:p>
            <a:pPr algn="just"/>
            <a:r>
              <a:rPr lang="fr-FR" sz="9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Aptitudes relationnelles : </a:t>
            </a:r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Vous avez un bon relationnel et de bonnes capacités de synthèse et de présentation</a:t>
            </a:r>
            <a:endParaRPr lang="fr-FR" sz="90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F6ACD236-C6A7-47BC-A923-3A636318EBBD}"/>
              </a:ext>
            </a:extLst>
          </p:cNvPr>
          <p:cNvSpPr txBox="1"/>
          <p:nvPr/>
        </p:nvSpPr>
        <p:spPr>
          <a:xfrm>
            <a:off x="765000" y="10034280"/>
            <a:ext cx="5328000" cy="855042"/>
          </a:xfrm>
          <a:prstGeom prst="rect">
            <a:avLst/>
          </a:prstGeom>
          <a:solidFill>
            <a:srgbClr val="D8D5E6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ts val="1500"/>
              </a:lnSpc>
              <a:spcBef>
                <a:spcPts val="400"/>
              </a:spcBef>
              <a:spcAft>
                <a:spcPts val="400"/>
              </a:spcAft>
            </a:pPr>
            <a:r>
              <a:rPr lang="fr-FR" sz="1000" b="1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Vous vous reconnaissez dans ce projet ? </a:t>
            </a:r>
            <a:endParaRPr lang="fr-FR" sz="100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algn="ctr">
              <a:lnSpc>
                <a:spcPts val="1500"/>
              </a:lnSpc>
              <a:spcBef>
                <a:spcPts val="400"/>
              </a:spcBef>
              <a:spcAft>
                <a:spcPts val="400"/>
              </a:spcAft>
            </a:pPr>
            <a:r>
              <a:rPr lang="fr-FR" sz="900" b="1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Venez écrire la nouvelle page de votre carrière chez Expleo. </a:t>
            </a:r>
            <a:endParaRPr lang="fr-FR" sz="90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algn="ctr">
              <a:lnSpc>
                <a:spcPts val="1500"/>
              </a:lnSpc>
              <a:spcBef>
                <a:spcPts val="400"/>
              </a:spcBef>
              <a:spcAft>
                <a:spcPts val="400"/>
              </a:spcAft>
            </a:pPr>
            <a:r>
              <a:rPr lang="fr-FR" sz="900" b="1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Transmettez votre candidature à </a:t>
            </a:r>
            <a:r>
              <a:rPr lang="fr-FR" sz="900" b="1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relations-ecoles@expleogroup.com</a:t>
            </a:r>
            <a:endParaRPr lang="fr-FR" sz="900" b="1">
              <a:solidFill>
                <a:srgbClr val="805CE5"/>
              </a:solidFill>
              <a:effectLst/>
              <a:latin typeface="Verdana"/>
              <a:ea typeface="Verdana"/>
              <a:cs typeface="Mangal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1715F62-92D2-3F5D-4AC2-B6D6141E3B3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546" y="174418"/>
            <a:ext cx="1184564" cy="371163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99BF51E7-F1A4-8DEE-1668-FBDC37A9AC47}"/>
              </a:ext>
            </a:extLst>
          </p:cNvPr>
          <p:cNvSpPr txBox="1"/>
          <p:nvPr/>
        </p:nvSpPr>
        <p:spPr>
          <a:xfrm>
            <a:off x="866848" y="180001"/>
            <a:ext cx="76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/>
          </a:p>
        </p:txBody>
      </p:sp>
      <p:sp>
        <p:nvSpPr>
          <p:cNvPr id="30" name="Espace réservé du numéro de diapositive 1">
            <a:extLst>
              <a:ext uri="{FF2B5EF4-FFF2-40B4-BE49-F238E27FC236}">
                <a16:creationId xmlns:a16="http://schemas.microsoft.com/office/drawing/2014/main" id="{4E184CD7-97FB-0348-DB47-2148EF9A1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86952" y="11824471"/>
            <a:ext cx="1571048" cy="360000"/>
          </a:xfrm>
        </p:spPr>
        <p:txBody>
          <a:bodyPr/>
          <a:lstStyle/>
          <a:p>
            <a:r>
              <a:rPr lang="fr-FR">
                <a:solidFill>
                  <a:schemeClr val="bg1"/>
                </a:solidFill>
              </a:rPr>
              <a:t>0</a:t>
            </a:r>
            <a:fld id="{6B641D08-297A-4F26-AAB9-0606C758A93E}" type="slidenum">
              <a:rPr lang="fr-FR" smtClean="0">
                <a:solidFill>
                  <a:schemeClr val="bg1"/>
                </a:solidFill>
              </a:rPr>
              <a:t>1</a:t>
            </a:fld>
            <a:endParaRPr lang="fr-FR">
              <a:solidFill>
                <a:schemeClr val="bg1"/>
              </a:solidFill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8A4186E1-8A0A-36BE-8069-66C70865B7EE}"/>
              </a:ext>
            </a:extLst>
          </p:cNvPr>
          <p:cNvSpPr txBox="1"/>
          <p:nvPr/>
        </p:nvSpPr>
        <p:spPr>
          <a:xfrm>
            <a:off x="2593690" y="11785229"/>
            <a:ext cx="1667444" cy="360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expleo.com</a:t>
            </a:r>
          </a:p>
        </p:txBody>
      </p:sp>
      <p:pic>
        <p:nvPicPr>
          <p:cNvPr id="8" name="Picture 7" descr="A map of france with a blue dot&#10;&#10;Description automatically generated">
            <a:extLst>
              <a:ext uri="{FF2B5EF4-FFF2-40B4-BE49-F238E27FC236}">
                <a16:creationId xmlns:a16="http://schemas.microsoft.com/office/drawing/2014/main" id="{4188DEDD-61BB-EBCB-F59E-7E1D3CB224E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472" t="-575" r="13207" b="-575"/>
          <a:stretch/>
        </p:blipFill>
        <p:spPr>
          <a:xfrm>
            <a:off x="337665" y="961288"/>
            <a:ext cx="1132891" cy="1145042"/>
          </a:xfrm>
          <a:prstGeom prst="rect">
            <a:avLst/>
          </a:prstGeom>
        </p:spPr>
      </p:pic>
      <p:pic>
        <p:nvPicPr>
          <p:cNvPr id="2" name="Grafik 496">
            <a:extLst>
              <a:ext uri="{FF2B5EF4-FFF2-40B4-BE49-F238E27FC236}">
                <a16:creationId xmlns:a16="http://schemas.microsoft.com/office/drawing/2014/main" id="{57DF7E20-50FC-ADDE-6FA2-90A378F511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25105" y="1294242"/>
            <a:ext cx="541644" cy="525475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D73C46C3-F10A-FC52-909F-0D12A98D4594}"/>
              </a:ext>
            </a:extLst>
          </p:cNvPr>
          <p:cNvSpPr txBox="1"/>
          <p:nvPr/>
        </p:nvSpPr>
        <p:spPr>
          <a:xfrm>
            <a:off x="943048" y="219325"/>
            <a:ext cx="48928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Product </a:t>
            </a:r>
            <a:r>
              <a:rPr lang="fr-FR" sz="1400" b="1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Conformity</a:t>
            </a:r>
            <a:r>
              <a:rPr lang="fr-FR" sz="14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Performance, </a:t>
            </a:r>
            <a:r>
              <a:rPr lang="fr-FR" sz="1400" b="1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Reliability</a:t>
            </a:r>
            <a:endParaRPr lang="fr-FR" sz="1400" b="1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5090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CA34D499AB7244B498A70444F863F1" ma:contentTypeVersion="16" ma:contentTypeDescription="Crée un document." ma:contentTypeScope="" ma:versionID="82f910d41557464423aad8300c0e6940">
  <xsd:schema xmlns:xsd="http://www.w3.org/2001/XMLSchema" xmlns:xs="http://www.w3.org/2001/XMLSchema" xmlns:p="http://schemas.microsoft.com/office/2006/metadata/properties" xmlns:ns2="25ce1021-5bd0-4de6-85ac-358b06e64725" xmlns:ns3="e081581a-dab8-4d9d-aa6f-3ad40f4c7bcb" targetNamespace="http://schemas.microsoft.com/office/2006/metadata/properties" ma:root="true" ma:fieldsID="77e48b4b70090c7a08b7f99c9725de65" ns2:_="" ns3:_="">
    <xsd:import namespace="25ce1021-5bd0-4de6-85ac-358b06e64725"/>
    <xsd:import namespace="e081581a-dab8-4d9d-aa6f-3ad40f4c7b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ce1021-5bd0-4de6-85ac-358b06e647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Balises d’images" ma:readOnly="false" ma:fieldId="{5cf76f15-5ced-4ddc-b409-7134ff3c332f}" ma:taxonomyMulti="true" ma:sspId="fb0fed68-6da0-4850-90bb-447d04ec8ec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81581a-dab8-4d9d-aa6f-3ad40f4c7bc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588766b9-daf1-4945-bab1-121e36ff5f51}" ma:internalName="TaxCatchAll" ma:showField="CatchAllData" ma:web="e081581a-dab8-4d9d-aa6f-3ad40f4c7b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081581a-dab8-4d9d-aa6f-3ad40f4c7bcb" xsi:nil="true"/>
    <lcf76f155ced4ddcb4097134ff3c332f xmlns="25ce1021-5bd0-4de6-85ac-358b06e6472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BEEA7DC-82D0-410D-9138-8AFF4F5FED5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D2F34B-15CB-4925-8F79-98347DE2B6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ce1021-5bd0-4de6-85ac-358b06e64725"/>
    <ds:schemaRef ds:uri="e081581a-dab8-4d9d-aa6f-3ad40f4c7b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1E80919-54C2-4828-BA32-A0E91D702B20}">
  <ds:schemaRefs>
    <ds:schemaRef ds:uri="http://purl.org/dc/dcmitype/"/>
    <ds:schemaRef ds:uri="http://www.w3.org/XML/1998/namespace"/>
    <ds:schemaRef ds:uri="25ce1021-5bd0-4de6-85ac-358b06e64725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e081581a-dab8-4d9d-aa6f-3ad40f4c7bcb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282</Words>
  <Application>Microsoft Office PowerPoint</Application>
  <PresentationFormat>Grand écran</PresentationFormat>
  <Paragraphs>37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Laura Durandiere</dc:creator>
  <cp:lastModifiedBy>Mathilde Soria</cp:lastModifiedBy>
  <cp:revision>390</cp:revision>
  <dcterms:created xsi:type="dcterms:W3CDTF">2021-09-28T09:19:51Z</dcterms:created>
  <dcterms:modified xsi:type="dcterms:W3CDTF">2023-10-20T06:17:02Z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0x0101003BCA34D499AB7244B498A70444F863F1</vt:lpwstr>
  </property>
  <property fmtid="{D5CDD505-2E9C-101B-9397-08002B2CF9AE}" pid="3" name="MediaServiceImageTags">
    <vt:lpwstr/>
  </property>
</Properties>
</file>