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M Sans" pitchFamily="2" charset="0"/>
      <p:regular r:id="rId18"/>
      <p:bold r:id="rId19"/>
      <p:italic r:id="rId20"/>
      <p:boldItalic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ExtraBold Bold" panose="020B0604020202020204" charset="0"/>
      <p:regular r:id="rId26"/>
    </p:embeddedFont>
    <p:embeddedFont>
      <p:font typeface="Poppins Medium" panose="00000600000000000000" pitchFamily="2" charset="0"/>
      <p:regular r:id="rId27"/>
      <p:italic r:id="rId28"/>
    </p:embeddedFont>
    <p:embeddedFont>
      <p:font typeface="Poppins Medium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8953B-704D-4929-BFD4-CAEE843463A8}" v="5" dt="2022-06-27T08:46:07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8.fntdata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CIA DE BARROS Julia" userId="0b157fca-703b-4916-9609-cab3c0a7d73a" providerId="ADAL" clId="{04B8953B-704D-4929-BFD4-CAEE843463A8}"/>
    <pc:docChg chg="custSel modSld">
      <pc:chgData name="GARCIA DE BARROS Julia" userId="0b157fca-703b-4916-9609-cab3c0a7d73a" providerId="ADAL" clId="{04B8953B-704D-4929-BFD4-CAEE843463A8}" dt="2022-06-27T08:50:56.197" v="574" actId="20577"/>
      <pc:docMkLst>
        <pc:docMk/>
      </pc:docMkLst>
      <pc:sldChg chg="addSp modSp mod">
        <pc:chgData name="GARCIA DE BARROS Julia" userId="0b157fca-703b-4916-9609-cab3c0a7d73a" providerId="ADAL" clId="{04B8953B-704D-4929-BFD4-CAEE843463A8}" dt="2022-06-27T08:15:47.836" v="203" actId="20577"/>
        <pc:sldMkLst>
          <pc:docMk/>
          <pc:sldMk cId="0" sldId="262"/>
        </pc:sldMkLst>
        <pc:spChg chg="mod">
          <ac:chgData name="GARCIA DE BARROS Julia" userId="0b157fca-703b-4916-9609-cab3c0a7d73a" providerId="ADAL" clId="{04B8953B-704D-4929-BFD4-CAEE843463A8}" dt="2022-06-27T08:15:47.836" v="203" actId="20577"/>
          <ac:spMkLst>
            <pc:docMk/>
            <pc:sldMk cId="0" sldId="262"/>
            <ac:spMk id="5" creationId="{00000000-0000-0000-0000-000000000000}"/>
          </ac:spMkLst>
        </pc:spChg>
        <pc:picChg chg="add mod">
          <ac:chgData name="GARCIA DE BARROS Julia" userId="0b157fca-703b-4916-9609-cab3c0a7d73a" providerId="ADAL" clId="{04B8953B-704D-4929-BFD4-CAEE843463A8}" dt="2022-06-27T08:12:24.736" v="3" actId="1076"/>
          <ac:picMkLst>
            <pc:docMk/>
            <pc:sldMk cId="0" sldId="262"/>
            <ac:picMk id="8" creationId="{EEB9B7D1-DD03-C5B4-8BB1-D5ADDB9CE472}"/>
          </ac:picMkLst>
        </pc:picChg>
      </pc:sldChg>
      <pc:sldChg chg="addSp modSp mod">
        <pc:chgData name="GARCIA DE BARROS Julia" userId="0b157fca-703b-4916-9609-cab3c0a7d73a" providerId="ADAL" clId="{04B8953B-704D-4929-BFD4-CAEE843463A8}" dt="2022-06-27T08:44:31.067" v="368" actId="20577"/>
        <pc:sldMkLst>
          <pc:docMk/>
          <pc:sldMk cId="0" sldId="263"/>
        </pc:sldMkLst>
        <pc:spChg chg="mod">
          <ac:chgData name="GARCIA DE BARROS Julia" userId="0b157fca-703b-4916-9609-cab3c0a7d73a" providerId="ADAL" clId="{04B8953B-704D-4929-BFD4-CAEE843463A8}" dt="2022-06-27T08:44:31.067" v="368" actId="20577"/>
          <ac:spMkLst>
            <pc:docMk/>
            <pc:sldMk cId="0" sldId="263"/>
            <ac:spMk id="5" creationId="{00000000-0000-0000-0000-000000000000}"/>
          </ac:spMkLst>
        </pc:spChg>
        <pc:picChg chg="add mod">
          <ac:chgData name="GARCIA DE BARROS Julia" userId="0b157fca-703b-4916-9609-cab3c0a7d73a" providerId="ADAL" clId="{04B8953B-704D-4929-BFD4-CAEE843463A8}" dt="2022-06-27T08:42:03.726" v="206" actId="1076"/>
          <ac:picMkLst>
            <pc:docMk/>
            <pc:sldMk cId="0" sldId="263"/>
            <ac:picMk id="8" creationId="{DC32D37B-1BD1-8551-33F8-423641130497}"/>
          </ac:picMkLst>
        </pc:picChg>
        <pc:picChg chg="add mod">
          <ac:chgData name="GARCIA DE BARROS Julia" userId="0b157fca-703b-4916-9609-cab3c0a7d73a" providerId="ADAL" clId="{04B8953B-704D-4929-BFD4-CAEE843463A8}" dt="2022-06-27T08:42:40.295" v="213" actId="14100"/>
          <ac:picMkLst>
            <pc:docMk/>
            <pc:sldMk cId="0" sldId="263"/>
            <ac:picMk id="10" creationId="{463424C2-2965-9C0B-5466-9B43144C31FC}"/>
          </ac:picMkLst>
        </pc:picChg>
      </pc:sldChg>
      <pc:sldChg chg="addSp delSp modSp mod">
        <pc:chgData name="GARCIA DE BARROS Julia" userId="0b157fca-703b-4916-9609-cab3c0a7d73a" providerId="ADAL" clId="{04B8953B-704D-4929-BFD4-CAEE843463A8}" dt="2022-06-27T08:50:56.197" v="574" actId="20577"/>
        <pc:sldMkLst>
          <pc:docMk/>
          <pc:sldMk cId="0" sldId="264"/>
        </pc:sldMkLst>
        <pc:spChg chg="mod">
          <ac:chgData name="GARCIA DE BARROS Julia" userId="0b157fca-703b-4916-9609-cab3c0a7d73a" providerId="ADAL" clId="{04B8953B-704D-4929-BFD4-CAEE843463A8}" dt="2022-06-27T08:48:14.041" v="457" actId="20577"/>
          <ac:spMkLst>
            <pc:docMk/>
            <pc:sldMk cId="0" sldId="264"/>
            <ac:spMk id="6" creationId="{00000000-0000-0000-0000-000000000000}"/>
          </ac:spMkLst>
        </pc:spChg>
        <pc:spChg chg="mod">
          <ac:chgData name="GARCIA DE BARROS Julia" userId="0b157fca-703b-4916-9609-cab3c0a7d73a" providerId="ADAL" clId="{04B8953B-704D-4929-BFD4-CAEE843463A8}" dt="2022-06-27T08:49:34.461" v="488" actId="20577"/>
          <ac:spMkLst>
            <pc:docMk/>
            <pc:sldMk cId="0" sldId="264"/>
            <ac:spMk id="9" creationId="{00000000-0000-0000-0000-000000000000}"/>
          </ac:spMkLst>
        </pc:spChg>
        <pc:spChg chg="mod">
          <ac:chgData name="GARCIA DE BARROS Julia" userId="0b157fca-703b-4916-9609-cab3c0a7d73a" providerId="ADAL" clId="{04B8953B-704D-4929-BFD4-CAEE843463A8}" dt="2022-06-27T08:50:56.197" v="574" actId="20577"/>
          <ac:spMkLst>
            <pc:docMk/>
            <pc:sldMk cId="0" sldId="264"/>
            <ac:spMk id="16" creationId="{00000000-0000-0000-0000-000000000000}"/>
          </ac:spMkLst>
        </pc:spChg>
        <pc:spChg chg="add del mod">
          <ac:chgData name="GARCIA DE BARROS Julia" userId="0b157fca-703b-4916-9609-cab3c0a7d73a" providerId="ADAL" clId="{04B8953B-704D-4929-BFD4-CAEE843463A8}" dt="2022-06-27T08:45:48.927" v="371"/>
          <ac:spMkLst>
            <pc:docMk/>
            <pc:sldMk cId="0" sldId="264"/>
            <ac:spMk id="18" creationId="{71A0253D-D06D-AD28-77BD-3DD426A87560}"/>
          </ac:spMkLst>
        </pc:spChg>
        <pc:spChg chg="add del mod">
          <ac:chgData name="GARCIA DE BARROS Julia" userId="0b157fca-703b-4916-9609-cab3c0a7d73a" providerId="ADAL" clId="{04B8953B-704D-4929-BFD4-CAEE843463A8}" dt="2022-06-27T08:47:23.803" v="433" actId="478"/>
          <ac:spMkLst>
            <pc:docMk/>
            <pc:sldMk cId="0" sldId="264"/>
            <ac:spMk id="19" creationId="{F37BB3D3-18A5-3D4E-72EB-7F0F8790914C}"/>
          </ac:spMkLst>
        </pc:spChg>
        <pc:grpChg chg="mod">
          <ac:chgData name="GARCIA DE BARROS Julia" userId="0b157fca-703b-4916-9609-cab3c0a7d73a" providerId="ADAL" clId="{04B8953B-704D-4929-BFD4-CAEE843463A8}" dt="2022-06-27T08:46:59.922" v="430" actId="1076"/>
          <ac:grpSpMkLst>
            <pc:docMk/>
            <pc:sldMk cId="0" sldId="264"/>
            <ac:grpSpMk id="7" creationId="{00000000-0000-0000-0000-000000000000}"/>
          </ac:grpSpMkLst>
        </pc:grpChg>
        <pc:picChg chg="del">
          <ac:chgData name="GARCIA DE BARROS Julia" userId="0b157fca-703b-4916-9609-cab3c0a7d73a" providerId="ADAL" clId="{04B8953B-704D-4929-BFD4-CAEE843463A8}" dt="2022-06-27T08:47:08.484" v="431" actId="478"/>
          <ac:picMkLst>
            <pc:docMk/>
            <pc:sldMk cId="0" sldId="264"/>
            <ac:picMk id="3" creationId="{00000000-0000-0000-0000-000000000000}"/>
          </ac:picMkLst>
        </pc:picChg>
        <pc:picChg chg="del">
          <ac:chgData name="GARCIA DE BARROS Julia" userId="0b157fca-703b-4916-9609-cab3c0a7d73a" providerId="ADAL" clId="{04B8953B-704D-4929-BFD4-CAEE843463A8}" dt="2022-06-27T08:48:28.677" v="458" actId="478"/>
          <ac:picMkLst>
            <pc:docMk/>
            <pc:sldMk cId="0" sldId="264"/>
            <ac:picMk id="1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svg"/><Relationship Id="rId7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.svg"/><Relationship Id="rId7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37695" y="2437152"/>
            <a:ext cx="21973415" cy="162203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000234" y="-3511667"/>
            <a:ext cx="9080733" cy="908073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050673" y="2599077"/>
            <a:ext cx="13680701" cy="4701553"/>
            <a:chOff x="0" y="0"/>
            <a:chExt cx="18240935" cy="6268738"/>
          </a:xfrm>
        </p:grpSpPr>
        <p:sp>
          <p:nvSpPr>
            <p:cNvPr id="5" name="TextBox 5"/>
            <p:cNvSpPr txBox="1"/>
            <p:nvPr/>
          </p:nvSpPr>
          <p:spPr>
            <a:xfrm>
              <a:off x="2053934" y="4937213"/>
              <a:ext cx="14133066" cy="1277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85"/>
                </a:lnSpc>
              </a:pPr>
              <a:r>
                <a:rPr lang="en-US" sz="2775">
                  <a:solidFill>
                    <a:srgbClr val="1B2129"/>
                  </a:solidFill>
                  <a:latin typeface="Poppins"/>
                </a:rPr>
                <a:t>Comment simplifier et impliquer les adhérents quand on a 80 collectivités à gérer 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9606"/>
              <a:ext cx="18240935" cy="4133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>
                  <a:solidFill>
                    <a:srgbClr val="1B2129"/>
                  </a:solidFill>
                  <a:latin typeface="Poppins Medium Bold"/>
                </a:rPr>
                <a:t>Manche numérique &amp; Dastra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44177" y="8440085"/>
            <a:ext cx="3212992" cy="16364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656629" y="8749219"/>
            <a:ext cx="4149489" cy="10181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3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58556" y="5925469"/>
            <a:ext cx="15039979" cy="150399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43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491289" y="-7519989"/>
            <a:ext cx="15039979" cy="150399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32158">
            <a:off x="12552119" y="3320312"/>
            <a:ext cx="9823467" cy="982346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3993515"/>
            <a:ext cx="6762242" cy="223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1B2129"/>
                </a:solidFill>
                <a:latin typeface="DM Sans"/>
              </a:rPr>
              <a:t>Nous vous remercions pour votre écoute</a:t>
            </a: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1B2129"/>
              </a:solidFill>
              <a:latin typeface="DM Sans"/>
            </a:endParaRPr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B2129"/>
                </a:solidFill>
                <a:latin typeface="DM Sans"/>
              </a:rPr>
              <a:t>N'hésitez pas à prendre contact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331028" y="1480031"/>
            <a:ext cx="4346978" cy="22139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016163" y="6909421"/>
            <a:ext cx="4976710" cy="122113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676671" y="4004263"/>
            <a:ext cx="5787182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B2129"/>
                </a:solidFill>
                <a:latin typeface="Poppins"/>
              </a:rPr>
              <a:t>julia.garciadebarros@manchenumerique.fr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78992" y="8174896"/>
            <a:ext cx="3182541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B2129"/>
                </a:solidFill>
                <a:latin typeface="Poppins"/>
              </a:rPr>
              <a:t>Estelle.penin@dastra.eu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2063" t="29640" b="3777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70077" y="4562475"/>
            <a:ext cx="11347846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80"/>
              </a:lnSpc>
              <a:spcBef>
                <a:spcPct val="0"/>
              </a:spcBef>
            </a:pPr>
            <a:r>
              <a:rPr lang="en-US" sz="6900">
                <a:solidFill>
                  <a:srgbClr val="1B2129"/>
                </a:solidFill>
                <a:latin typeface="Poppins ExtraBold Bold"/>
              </a:rPr>
              <a:t>Manche Numérique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999024" y="808389"/>
            <a:ext cx="23814130" cy="17579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248"/>
          <a:stretch>
            <a:fillRect/>
          </a:stretch>
        </p:blipFill>
        <p:spPr>
          <a:xfrm>
            <a:off x="2036889" y="2053665"/>
            <a:ext cx="14214223" cy="754430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36889" y="222284"/>
            <a:ext cx="7296001" cy="101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 Medium"/>
              </a:rPr>
              <a:t>Manche Numérique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543" t="42954" r="32519" b="2445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25153" y="2298453"/>
            <a:ext cx="5834147" cy="56900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04631" y="3873591"/>
            <a:ext cx="8960516" cy="361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</a:rPr>
              <a:t>Aménagement Numérique du Territoire - ANT</a:t>
            </a:r>
          </a:p>
          <a:p>
            <a:pPr algn="just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Poppins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</a:rPr>
              <a:t>Services Numériques aux territoires</a:t>
            </a:r>
          </a:p>
          <a:p>
            <a:pPr algn="just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Poppins"/>
            </a:endParaRPr>
          </a:p>
          <a:p>
            <a:pPr algn="just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88927" y="242695"/>
            <a:ext cx="6297960" cy="101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 Medium"/>
              </a:rPr>
              <a:t>Les compétences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837942" y="2056261"/>
            <a:ext cx="21973415" cy="162203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7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51918" y="-7310634"/>
            <a:ext cx="11636276" cy="116362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899047" y="646317"/>
            <a:ext cx="6371009" cy="89943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16952" y="1604199"/>
            <a:ext cx="6149182" cy="6983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5678" lvl="1" indent="-357839" algn="just">
              <a:lnSpc>
                <a:spcPts val="4640"/>
              </a:lnSpc>
              <a:buFont typeface="Arial"/>
              <a:buChar char="•"/>
            </a:pPr>
            <a:r>
              <a:rPr lang="en-US" sz="3314">
                <a:solidFill>
                  <a:srgbClr val="000000"/>
                </a:solidFill>
                <a:latin typeface="Poppins"/>
              </a:rPr>
              <a:t>Naissance du service en 2018 avec l’application du RGPD</a:t>
            </a:r>
          </a:p>
          <a:p>
            <a:pPr algn="just">
              <a:lnSpc>
                <a:spcPts val="4640"/>
              </a:lnSpc>
            </a:pPr>
            <a:endParaRPr lang="en-US" sz="3314">
              <a:solidFill>
                <a:srgbClr val="000000"/>
              </a:solidFill>
              <a:latin typeface="Poppins"/>
            </a:endParaRPr>
          </a:p>
          <a:p>
            <a:pPr marL="715678" lvl="1" indent="-357839" algn="just">
              <a:lnSpc>
                <a:spcPts val="4640"/>
              </a:lnSpc>
              <a:buFont typeface="Arial"/>
              <a:buChar char="•"/>
            </a:pPr>
            <a:r>
              <a:rPr lang="en-US" sz="3314">
                <a:solidFill>
                  <a:srgbClr val="000000"/>
                </a:solidFill>
                <a:latin typeface="Poppins"/>
              </a:rPr>
              <a:t>80 collectivités suivies dont des EPCI, des communes, des CCAS , etc</a:t>
            </a:r>
          </a:p>
          <a:p>
            <a:pPr algn="just">
              <a:lnSpc>
                <a:spcPts val="4640"/>
              </a:lnSpc>
            </a:pPr>
            <a:endParaRPr lang="en-US" sz="3314">
              <a:solidFill>
                <a:srgbClr val="000000"/>
              </a:solidFill>
              <a:latin typeface="Poppins"/>
            </a:endParaRPr>
          </a:p>
          <a:p>
            <a:pPr marL="715678" lvl="1" indent="-357839" algn="just">
              <a:lnSpc>
                <a:spcPts val="4640"/>
              </a:lnSpc>
              <a:buFont typeface="Arial"/>
              <a:buChar char="•"/>
            </a:pPr>
            <a:r>
              <a:rPr lang="en-US" sz="3314">
                <a:solidFill>
                  <a:srgbClr val="000000"/>
                </a:solidFill>
                <a:latin typeface="Poppins"/>
              </a:rPr>
              <a:t>2 agents + support du RSSI</a:t>
            </a:r>
          </a:p>
          <a:p>
            <a:pPr algn="just">
              <a:lnSpc>
                <a:spcPts val="4640"/>
              </a:lnSpc>
            </a:pPr>
            <a:endParaRPr lang="en-US" sz="3314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2063" t="29640" b="3777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70077" y="4562475"/>
            <a:ext cx="11347846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80"/>
              </a:lnSpc>
              <a:spcBef>
                <a:spcPct val="0"/>
              </a:spcBef>
            </a:pPr>
            <a:r>
              <a:rPr lang="en-US" sz="6900">
                <a:solidFill>
                  <a:srgbClr val="1B2129"/>
                </a:solidFill>
                <a:latin typeface="Poppins ExtraBold Bold"/>
              </a:rPr>
              <a:t>Avec Dastra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43855" y="5527256"/>
            <a:ext cx="16216511" cy="162165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794983" y="-3322706"/>
            <a:ext cx="9823467" cy="98234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127462" y="-6896169"/>
            <a:ext cx="9823467" cy="982346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571837" y="2653441"/>
            <a:ext cx="6465743" cy="401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1B2129"/>
                </a:solidFill>
                <a:latin typeface="Poppins"/>
              </a:rPr>
              <a:t>Registre</a:t>
            </a:r>
            <a:r>
              <a:rPr lang="en-US" sz="3200" dirty="0">
                <a:solidFill>
                  <a:srgbClr val="1B2129"/>
                </a:solidFill>
                <a:latin typeface="Poppins"/>
              </a:rPr>
              <a:t> </a:t>
            </a:r>
            <a:r>
              <a:rPr lang="en-US" sz="3200" dirty="0" err="1">
                <a:solidFill>
                  <a:srgbClr val="1B2129"/>
                </a:solidFill>
                <a:latin typeface="Poppins"/>
              </a:rPr>
              <a:t>contenant</a:t>
            </a:r>
            <a:r>
              <a:rPr lang="en-US" sz="3200" dirty="0">
                <a:solidFill>
                  <a:srgbClr val="1B2129"/>
                </a:solidFill>
                <a:latin typeface="Poppins"/>
              </a:rPr>
              <a:t> les </a:t>
            </a:r>
            <a:r>
              <a:rPr lang="en-US" sz="3200" dirty="0" err="1">
                <a:solidFill>
                  <a:srgbClr val="1B2129"/>
                </a:solidFill>
                <a:latin typeface="Poppins"/>
              </a:rPr>
              <a:t>modèles</a:t>
            </a:r>
            <a:r>
              <a:rPr lang="en-US" sz="3200" dirty="0">
                <a:solidFill>
                  <a:srgbClr val="1B2129"/>
                </a:solidFill>
                <a:latin typeface="Poppins"/>
              </a:rPr>
              <a:t> de fiches de </a:t>
            </a:r>
            <a:r>
              <a:rPr lang="en-US" sz="3200" dirty="0" err="1">
                <a:solidFill>
                  <a:srgbClr val="1B2129"/>
                </a:solidFill>
                <a:latin typeface="Poppins"/>
              </a:rPr>
              <a:t>traitements</a:t>
            </a:r>
            <a:r>
              <a:rPr lang="en-US" sz="3200" dirty="0">
                <a:solidFill>
                  <a:srgbClr val="1B2129"/>
                </a:solidFill>
                <a:latin typeface="Poppins"/>
              </a:rPr>
              <a:t> </a:t>
            </a:r>
            <a:r>
              <a:rPr lang="en-US" sz="3200" dirty="0" err="1">
                <a:solidFill>
                  <a:srgbClr val="1B2129"/>
                </a:solidFill>
                <a:latin typeface="Poppins"/>
              </a:rPr>
              <a:t>réutilisés</a:t>
            </a:r>
            <a:r>
              <a:rPr lang="en-US" sz="3200" dirty="0">
                <a:solidFill>
                  <a:srgbClr val="1B2129"/>
                </a:solidFill>
                <a:latin typeface="Poppins"/>
              </a:rPr>
              <a:t> dans </a:t>
            </a:r>
            <a:r>
              <a:rPr lang="en-US" sz="3200" dirty="0" err="1">
                <a:solidFill>
                  <a:srgbClr val="1B2129"/>
                </a:solidFill>
                <a:latin typeface="Poppins"/>
              </a:rPr>
              <a:t>chaque</a:t>
            </a:r>
            <a:r>
              <a:rPr lang="en-US" sz="3200" dirty="0">
                <a:solidFill>
                  <a:srgbClr val="1B2129"/>
                </a:solidFill>
                <a:latin typeface="Poppins"/>
              </a:rPr>
              <a:t> </a:t>
            </a:r>
            <a:r>
              <a:rPr lang="en-US" sz="3200" dirty="0" err="1">
                <a:solidFill>
                  <a:srgbClr val="1B2129"/>
                </a:solidFill>
                <a:latin typeface="Poppins"/>
              </a:rPr>
              <a:t>entité</a:t>
            </a:r>
            <a:r>
              <a:rPr lang="en-US" sz="3200" dirty="0">
                <a:solidFill>
                  <a:srgbClr val="1B2129"/>
                </a:solidFill>
                <a:latin typeface="Poppins"/>
              </a:rPr>
              <a:t> </a:t>
            </a:r>
            <a:r>
              <a:rPr lang="en-US" sz="3200" dirty="0" err="1">
                <a:solidFill>
                  <a:srgbClr val="1B2129"/>
                </a:solidFill>
                <a:latin typeface="Poppins"/>
              </a:rPr>
              <a:t>selon</a:t>
            </a:r>
            <a:r>
              <a:rPr lang="en-US" sz="3200" dirty="0">
                <a:solidFill>
                  <a:srgbClr val="1B2129"/>
                </a:solidFill>
                <a:latin typeface="Poppins"/>
              </a:rPr>
              <a:t> les </a:t>
            </a:r>
            <a:r>
              <a:rPr lang="en-US" sz="3200" dirty="0" err="1">
                <a:solidFill>
                  <a:srgbClr val="1B2129"/>
                </a:solidFill>
                <a:latin typeface="Poppins"/>
              </a:rPr>
              <a:t>traitements</a:t>
            </a:r>
            <a:r>
              <a:rPr lang="en-US" sz="3200" dirty="0">
                <a:solidFill>
                  <a:srgbClr val="1B2129"/>
                </a:solidFill>
                <a:latin typeface="Poppins"/>
              </a:rPr>
              <a:t> </a:t>
            </a:r>
            <a:r>
              <a:rPr lang="en-US" sz="3200" dirty="0" err="1">
                <a:solidFill>
                  <a:srgbClr val="1B2129"/>
                </a:solidFill>
                <a:latin typeface="Poppins"/>
              </a:rPr>
              <a:t>recensés</a:t>
            </a:r>
            <a:endParaRPr lang="en-US" sz="3200" dirty="0">
              <a:solidFill>
                <a:srgbClr val="1B2129"/>
              </a:solidFill>
              <a:latin typeface="Poppins"/>
            </a:endParaRP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1B2129"/>
              </a:solidFill>
              <a:latin typeface="Poppins"/>
            </a:endParaRP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1B2129"/>
                </a:solidFill>
                <a:latin typeface="Poppins"/>
                <a:sym typeface="Wingdings" panose="05000000000000000000" pitchFamily="2" charset="2"/>
              </a:rPr>
              <a:t> Environ 150 </a:t>
            </a:r>
            <a:r>
              <a:rPr lang="en-US" sz="3200" dirty="0" err="1">
                <a:solidFill>
                  <a:srgbClr val="1B2129"/>
                </a:solidFill>
                <a:latin typeface="Poppins"/>
                <a:sym typeface="Wingdings" panose="05000000000000000000" pitchFamily="2" charset="2"/>
              </a:rPr>
              <a:t>modèles</a:t>
            </a:r>
            <a:r>
              <a:rPr lang="en-US" sz="3200" dirty="0">
                <a:solidFill>
                  <a:srgbClr val="1B2129"/>
                </a:solidFill>
                <a:latin typeface="Poppins"/>
                <a:sym typeface="Wingdings" panose="05000000000000000000" pitchFamily="2" charset="2"/>
              </a:rPr>
              <a:t> de fiches</a:t>
            </a:r>
            <a:endParaRPr lang="en-US" sz="3200" dirty="0">
              <a:solidFill>
                <a:srgbClr val="1B2129"/>
              </a:solidFill>
              <a:latin typeface="Poppi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16162" y="442595"/>
            <a:ext cx="3694063" cy="101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 Medium"/>
              </a:rPr>
              <a:t>Le registre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B9B7D1-DD03-C5B4-8BB1-D5ADDB9CE4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1" y="2345798"/>
            <a:ext cx="11075238" cy="5372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43855" y="5527256"/>
            <a:ext cx="16216511" cy="162165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794983" y="-3322706"/>
            <a:ext cx="9823467" cy="98234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127462" y="-6896169"/>
            <a:ext cx="9823467" cy="982346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39155" y="2171700"/>
            <a:ext cx="6465743" cy="2278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1B2129"/>
                </a:solidFill>
                <a:latin typeface="Poppins"/>
              </a:rPr>
              <a:t>Modèle</a:t>
            </a:r>
            <a:r>
              <a:rPr lang="en-US" sz="3200" dirty="0">
                <a:solidFill>
                  <a:srgbClr val="1B2129"/>
                </a:solidFill>
                <a:latin typeface="Poppins"/>
              </a:rPr>
              <a:t> </a:t>
            </a:r>
            <a:r>
              <a:rPr lang="en-US" sz="3200" dirty="0" err="1">
                <a:solidFill>
                  <a:srgbClr val="1B2129"/>
                </a:solidFill>
                <a:latin typeface="Poppins"/>
              </a:rPr>
              <a:t>d’audit</a:t>
            </a:r>
            <a:r>
              <a:rPr lang="en-US" sz="3200" dirty="0">
                <a:solidFill>
                  <a:srgbClr val="1B2129"/>
                </a:solidFill>
                <a:latin typeface="Poppins"/>
              </a:rPr>
              <a:t> RGPD </a:t>
            </a:r>
            <a:r>
              <a:rPr lang="en-US" sz="3200" dirty="0" err="1">
                <a:solidFill>
                  <a:srgbClr val="1B2129"/>
                </a:solidFill>
                <a:latin typeface="Poppins"/>
              </a:rPr>
              <a:t>en</a:t>
            </a:r>
            <a:r>
              <a:rPr lang="en-US" sz="3200" dirty="0">
                <a:solidFill>
                  <a:srgbClr val="1B2129"/>
                </a:solidFill>
                <a:latin typeface="Poppins"/>
              </a:rPr>
              <a:t> quatre parties 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1B2129"/>
                </a:solidFill>
                <a:latin typeface="Poppins"/>
              </a:rPr>
              <a:t>Revu </a:t>
            </a:r>
            <a:r>
              <a:rPr lang="en-US" sz="3200" dirty="0" err="1">
                <a:solidFill>
                  <a:srgbClr val="1B2129"/>
                </a:solidFill>
                <a:latin typeface="Poppins"/>
              </a:rPr>
              <a:t>tous</a:t>
            </a:r>
            <a:r>
              <a:rPr lang="en-US" sz="3200" dirty="0">
                <a:solidFill>
                  <a:srgbClr val="1B2129"/>
                </a:solidFill>
                <a:latin typeface="Poppins"/>
              </a:rPr>
              <a:t> les </a:t>
            </a:r>
            <a:r>
              <a:rPr lang="en-US" sz="3200" dirty="0" err="1">
                <a:solidFill>
                  <a:srgbClr val="1B2129"/>
                </a:solidFill>
                <a:latin typeface="Poppins"/>
              </a:rPr>
              <a:t>ans</a:t>
            </a:r>
            <a:r>
              <a:rPr lang="en-US" sz="3200" dirty="0">
                <a:solidFill>
                  <a:srgbClr val="1B2129"/>
                </a:solidFill>
                <a:latin typeface="Poppins"/>
              </a:rPr>
              <a:t> avec </a:t>
            </a:r>
            <a:r>
              <a:rPr lang="en-US" sz="3200" dirty="0" err="1">
                <a:solidFill>
                  <a:srgbClr val="1B2129"/>
                </a:solidFill>
                <a:latin typeface="Poppins"/>
              </a:rPr>
              <a:t>chaque</a:t>
            </a:r>
            <a:r>
              <a:rPr lang="en-US" sz="3200" dirty="0">
                <a:solidFill>
                  <a:srgbClr val="1B2129"/>
                </a:solidFill>
                <a:latin typeface="Poppins"/>
              </a:rPr>
              <a:t> structure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59694" y="442595"/>
            <a:ext cx="3606998" cy="101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 Medium"/>
              </a:rPr>
              <a:t>Les Audits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32D37B-1BD1-8551-33F8-4236411304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9027"/>
            <a:ext cx="8892231" cy="42862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63424C2-2965-9C0B-5466-9B43144C31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64" y="5527256"/>
            <a:ext cx="9102223" cy="44432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0452" y="7205834"/>
            <a:ext cx="7342555" cy="734255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781958" y="3236966"/>
            <a:ext cx="10172043" cy="1397475"/>
            <a:chOff x="0" y="0"/>
            <a:chExt cx="13562724" cy="186330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0199" cy="1798921"/>
            </a:xfrm>
            <a:prstGeom prst="rect">
              <a:avLst/>
            </a:prstGeom>
            <a:solidFill>
              <a:srgbClr val="F9A01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879963" y="559524"/>
              <a:ext cx="12682761" cy="13037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1B2129"/>
                  </a:solidFill>
                  <a:latin typeface="DM Sans"/>
                </a:rPr>
                <a:t>1 </a:t>
              </a:r>
              <a:r>
                <a:rPr lang="fr-FR" sz="2800" dirty="0">
                  <a:latin typeface="Poppins" panose="00000500000000000000" pitchFamily="2" charset="0"/>
                  <a:cs typeface="Poppins" panose="00000500000000000000" pitchFamily="2" charset="0"/>
                </a:rPr>
                <a:t>        Simplicité de prise en main et d’utilisation</a:t>
              </a:r>
            </a:p>
            <a:p>
              <a:pPr marL="0" lvl="0" indent="0" algn="l">
                <a:lnSpc>
                  <a:spcPts val="3919"/>
                </a:lnSpc>
                <a:spcBef>
                  <a:spcPct val="0"/>
                </a:spcBef>
              </a:pPr>
              <a:endParaRPr lang="en-US" sz="2800" dirty="0">
                <a:solidFill>
                  <a:srgbClr val="1B2129"/>
                </a:solidFill>
                <a:latin typeface="DM San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162800" y="5506434"/>
            <a:ext cx="5581544" cy="1349191"/>
            <a:chOff x="0" y="0"/>
            <a:chExt cx="7442059" cy="1798921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20199" cy="1798921"/>
            </a:xfrm>
            <a:prstGeom prst="rect">
              <a:avLst/>
            </a:prstGeom>
            <a:solidFill>
              <a:srgbClr val="F5873B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855299" y="581115"/>
              <a:ext cx="6586760" cy="597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4"/>
                </a:lnSpc>
                <a:spcBef>
                  <a:spcPct val="0"/>
                </a:spcBef>
              </a:pPr>
              <a:r>
                <a:rPr lang="en-US" sz="2575" dirty="0">
                  <a:solidFill>
                    <a:srgbClr val="1B2129"/>
                  </a:solidFill>
                  <a:latin typeface="DM Sans"/>
                </a:rPr>
                <a:t> 2       </a:t>
              </a:r>
              <a:r>
                <a:rPr lang="en-US" sz="2800" dirty="0" err="1">
                  <a:solidFill>
                    <a:srgbClr val="1B2129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Ergonomie</a:t>
              </a:r>
              <a:r>
                <a:rPr lang="en-US" sz="2800" dirty="0">
                  <a:solidFill>
                    <a:srgbClr val="1B2129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et </a:t>
              </a:r>
              <a:r>
                <a:rPr lang="en-US" sz="2800" dirty="0" err="1">
                  <a:solidFill>
                    <a:srgbClr val="1B2129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lisibilité</a:t>
              </a:r>
              <a:endParaRPr lang="en-US" sz="2575" dirty="0">
                <a:solidFill>
                  <a:srgbClr val="1B2129"/>
                </a:solidFill>
                <a:latin typeface="DM San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77756" y="7689617"/>
            <a:ext cx="5581544" cy="1349191"/>
            <a:chOff x="0" y="0"/>
            <a:chExt cx="7442059" cy="1798921"/>
          </a:xfrm>
        </p:grpSpPr>
        <p:sp>
          <p:nvSpPr>
            <p:cNvPr id="11" name="TextBox 11"/>
            <p:cNvSpPr txBox="1"/>
            <p:nvPr/>
          </p:nvSpPr>
          <p:spPr>
            <a:xfrm>
              <a:off x="855299" y="671284"/>
              <a:ext cx="6586760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0"/>
              <a:ext cx="20199" cy="1798921"/>
            </a:xfrm>
            <a:prstGeom prst="rect">
              <a:avLst/>
            </a:prstGeom>
            <a:solidFill>
              <a:srgbClr val="ED5B7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1677756" y="7689617"/>
            <a:ext cx="5581544" cy="1349191"/>
            <a:chOff x="0" y="0"/>
            <a:chExt cx="7442059" cy="1798921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20199" cy="1798921"/>
            </a:xfrm>
            <a:prstGeom prst="rect">
              <a:avLst/>
            </a:prstGeom>
            <a:solidFill>
              <a:srgbClr val="F5873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855299" y="581115"/>
              <a:ext cx="6586760" cy="121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4"/>
                </a:lnSpc>
                <a:spcBef>
                  <a:spcPct val="0"/>
                </a:spcBef>
              </a:pPr>
              <a:r>
                <a:rPr lang="en-US" sz="2575" dirty="0">
                  <a:solidFill>
                    <a:srgbClr val="1B2129"/>
                  </a:solidFill>
                  <a:latin typeface="DM Sans"/>
                </a:rPr>
                <a:t> 3        </a:t>
              </a:r>
              <a:r>
                <a:rPr lang="en-US" sz="2800" dirty="0" err="1">
                  <a:solidFill>
                    <a:srgbClr val="1B2129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Rapidité</a:t>
              </a:r>
              <a:r>
                <a:rPr lang="en-US" sz="2800" dirty="0">
                  <a:solidFill>
                    <a:srgbClr val="1B2129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de </a:t>
              </a:r>
              <a:r>
                <a:rPr lang="en-US" sz="2800" dirty="0" err="1">
                  <a:solidFill>
                    <a:srgbClr val="1B2129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réponse</a:t>
              </a:r>
              <a:r>
                <a:rPr lang="en-US" sz="2800" dirty="0">
                  <a:solidFill>
                    <a:srgbClr val="1B2129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   </a:t>
              </a:r>
            </a:p>
            <a:p>
              <a:pPr marL="0" lvl="0" indent="0" algn="l">
                <a:lnSpc>
                  <a:spcPts val="3604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1B2129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         du support</a:t>
              </a:r>
              <a:r>
                <a:rPr lang="en-US" sz="2575" dirty="0">
                  <a:solidFill>
                    <a:srgbClr val="1B2129"/>
                  </a:solidFill>
                  <a:latin typeface="DM Sans"/>
                </a:rPr>
                <a:t> 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409700" y="442595"/>
            <a:ext cx="7809607" cy="101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oppins Medium"/>
              </a:rPr>
              <a:t>3 bénéfices de Dastra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E6A32348CAA41B23AA88701D67A9A" ma:contentTypeVersion="14" ma:contentTypeDescription="Crée un document." ma:contentTypeScope="" ma:versionID="c9650aac5467416d3aeda782562bcc56">
  <xsd:schema xmlns:xsd="http://www.w3.org/2001/XMLSchema" xmlns:xs="http://www.w3.org/2001/XMLSchema" xmlns:p="http://schemas.microsoft.com/office/2006/metadata/properties" xmlns:ns2="f08e35a8-68d5-4ef2-9bf6-a2ee19efc72e" xmlns:ns3="4e6cf294-78ea-41fd-8a0f-6671bf729870" xmlns:ns4="d06bcaeb-95fa-4fcd-9e6c-c5558c7c6968" xmlns:ns5="a07f3cf3-941f-4dac-8992-7c196cbab7a4" targetNamespace="http://schemas.microsoft.com/office/2006/metadata/properties" ma:root="true" ma:fieldsID="34b7229c316d64e59f00112e53d265bf" ns2:_="" ns3:_="" ns4:_="" ns5:_="">
    <xsd:import namespace="f08e35a8-68d5-4ef2-9bf6-a2ee19efc72e"/>
    <xsd:import namespace="4e6cf294-78ea-41fd-8a0f-6671bf729870"/>
    <xsd:import namespace="d06bcaeb-95fa-4fcd-9e6c-c5558c7c6968"/>
    <xsd:import namespace="a07f3cf3-941f-4dac-8992-7c196cbab7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4:SharedWithDetails" minOccurs="0"/>
                <xsd:element ref="ns5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e35a8-68d5-4ef2-9bf6-a2ee19efc7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cf294-78ea-41fd-8a0f-6671bf72987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1" nillable="true" ma:displayName="Taxonomy Catch All Column" ma:hidden="true" ma:list="{2c61978a-4acb-4f3f-bfb1-7db450a43866}" ma:internalName="TaxCatchAll" ma:showField="CatchAllData" ma:web="4e6cf294-78ea-41fd-8a0f-6671bf7298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caeb-95fa-4fcd-9e6c-c5558c7c6968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f3cf3-941f-4dac-8992-7c196cbab7a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17973afe-eb57-4862-aa48-0883cb6e28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696DD9-32F7-4962-BB04-9157445674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43C82F-081D-4B29-A73F-5BAA4CDCE7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8e35a8-68d5-4ef2-9bf6-a2ee19efc72e"/>
    <ds:schemaRef ds:uri="4e6cf294-78ea-41fd-8a0f-6671bf729870"/>
    <ds:schemaRef ds:uri="d06bcaeb-95fa-4fcd-9e6c-c5558c7c6968"/>
    <ds:schemaRef ds:uri="a07f3cf3-941f-4dac-8992-7c196cbab7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154</Words>
  <Application>Microsoft Office PowerPoint</Application>
  <PresentationFormat>Personnalisé</PresentationFormat>
  <Paragraphs>31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Calibri</vt:lpstr>
      <vt:lpstr>Poppins Medium Bold</vt:lpstr>
      <vt:lpstr>DM Sans</vt:lpstr>
      <vt:lpstr>Poppins Medium</vt:lpstr>
      <vt:lpstr>Poppins ExtraBold Bold</vt:lpstr>
      <vt:lpstr>Poppins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Clair Rose et Orange Doux Dégradé Tutoriel Diaporama vidéo</dc:title>
  <cp:lastModifiedBy>GARCIA DE BARROS Julia</cp:lastModifiedBy>
  <cp:revision>1</cp:revision>
  <dcterms:created xsi:type="dcterms:W3CDTF">2006-08-16T00:00:00Z</dcterms:created>
  <dcterms:modified xsi:type="dcterms:W3CDTF">2022-06-27T08:51:04Z</dcterms:modified>
  <dc:identifier>DAFEcIq9_qs</dc:identifier>
</cp:coreProperties>
</file>