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2"/>
  </p:notesMasterIdLst>
  <p:handoutMasterIdLst>
    <p:handoutMasterId r:id="rId13"/>
  </p:handoutMasterIdLst>
  <p:sldIdLst>
    <p:sldId id="320" r:id="rId6"/>
    <p:sldId id="323" r:id="rId7"/>
    <p:sldId id="268" r:id="rId8"/>
    <p:sldId id="304" r:id="rId9"/>
    <p:sldId id="301" r:id="rId10"/>
    <p:sldId id="321" r:id="rId11"/>
  </p:sldIdLst>
  <p:sldSz cx="9144000" cy="6858000" type="screen4x3"/>
  <p:notesSz cx="6808788" cy="9940925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FED44A-1C56-49BB-B0A6-81D15A141095}" v="2" dt="2024-10-07T14:50:20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X, Nathalie" userId="82db97e5-02f2-4db4-9aca-c0ce84e85a6f" providerId="ADAL" clId="{75FED44A-1C56-49BB-B0A6-81D15A141095}"/>
    <pc:docChg chg="modSld">
      <pc:chgData name="SYX, Nathalie" userId="82db97e5-02f2-4db4-9aca-c0ce84e85a6f" providerId="ADAL" clId="{75FED44A-1C56-49BB-B0A6-81D15A141095}" dt="2024-10-07T14:50:20.452" v="1" actId="20577"/>
      <pc:docMkLst>
        <pc:docMk/>
      </pc:docMkLst>
      <pc:sldChg chg="modSp">
        <pc:chgData name="SYX, Nathalie" userId="82db97e5-02f2-4db4-9aca-c0ce84e85a6f" providerId="ADAL" clId="{75FED44A-1C56-49BB-B0A6-81D15A141095}" dt="2024-10-07T14:50:20.452" v="1" actId="20577"/>
        <pc:sldMkLst>
          <pc:docMk/>
          <pc:sldMk cId="3061357881" sldId="320"/>
        </pc:sldMkLst>
        <pc:graphicFrameChg chg="mod">
          <ac:chgData name="SYX, Nathalie" userId="82db97e5-02f2-4db4-9aca-c0ce84e85a6f" providerId="ADAL" clId="{75FED44A-1C56-49BB-B0A6-81D15A141095}" dt="2024-10-07T14:50:20.452" v="1" actId="20577"/>
          <ac:graphicFrameMkLst>
            <pc:docMk/>
            <pc:sldMk cId="3061357881" sldId="320"/>
            <ac:graphicFrameMk id="5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81B72E-9323-44FC-A0E4-C782F89A2DF5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2697679C-EA52-41CD-B97D-BD3F56E7E142}">
      <dgm:prSet phldrT="[Texte]" custT="1"/>
      <dgm:spPr/>
      <dgm:t>
        <a:bodyPr/>
        <a:lstStyle/>
        <a:p>
          <a:r>
            <a:rPr lang="fr-FR" sz="1200" b="1" dirty="0"/>
            <a:t>240 salariés avec 180 conducteurs</a:t>
          </a:r>
        </a:p>
      </dgm:t>
    </dgm:pt>
    <dgm:pt modelId="{AE5D596E-217E-4F8C-9019-11E975F6A219}" type="parTrans" cxnId="{8B6E9DAC-3B7B-4DF0-8E42-5213EEE97434}">
      <dgm:prSet/>
      <dgm:spPr/>
      <dgm:t>
        <a:bodyPr/>
        <a:lstStyle/>
        <a:p>
          <a:endParaRPr lang="fr-FR"/>
        </a:p>
      </dgm:t>
    </dgm:pt>
    <dgm:pt modelId="{1FB85E34-92AC-4827-B055-E7224E038D2B}" type="sibTrans" cxnId="{8B6E9DAC-3B7B-4DF0-8E42-5213EEE97434}">
      <dgm:prSet/>
      <dgm:spPr/>
      <dgm:t>
        <a:bodyPr/>
        <a:lstStyle/>
        <a:p>
          <a:endParaRPr lang="fr-FR"/>
        </a:p>
      </dgm:t>
    </dgm:pt>
    <dgm:pt modelId="{11DF5FD2-2934-46FF-B0BB-B86F6F9883A0}">
      <dgm:prSet phldrT="[Texte]"/>
      <dgm:spPr/>
      <dgm:t>
        <a:bodyPr/>
        <a:lstStyle/>
        <a:p>
          <a:r>
            <a:rPr lang="fr-FR" b="1"/>
            <a:t>170 </a:t>
          </a:r>
          <a:r>
            <a:rPr lang="fr-FR" b="1" dirty="0"/>
            <a:t>véhicules</a:t>
          </a:r>
        </a:p>
      </dgm:t>
    </dgm:pt>
    <dgm:pt modelId="{06F458A3-174B-453A-B458-C426E6541C10}" type="parTrans" cxnId="{D1BFED1A-5D24-47B4-9F78-4E10811D93DF}">
      <dgm:prSet/>
      <dgm:spPr/>
      <dgm:t>
        <a:bodyPr/>
        <a:lstStyle/>
        <a:p>
          <a:endParaRPr lang="fr-FR"/>
        </a:p>
      </dgm:t>
    </dgm:pt>
    <dgm:pt modelId="{2AF414C2-555B-46DC-810F-121985381B78}" type="sibTrans" cxnId="{D1BFED1A-5D24-47B4-9F78-4E10811D93DF}">
      <dgm:prSet/>
      <dgm:spPr/>
      <dgm:t>
        <a:bodyPr/>
        <a:lstStyle/>
        <a:p>
          <a:endParaRPr lang="fr-FR"/>
        </a:p>
      </dgm:t>
    </dgm:pt>
    <dgm:pt modelId="{0006A8F3-5F6C-4BA1-A5F7-740B2F9D8CC5}">
      <dgm:prSet phldrT="[Texte]"/>
      <dgm:spPr/>
      <dgm:t>
        <a:bodyPr/>
        <a:lstStyle/>
        <a:p>
          <a:r>
            <a:rPr lang="fr-FR" b="1"/>
            <a:t>Atelier mécanique &amp; Carrosserie</a:t>
          </a:r>
        </a:p>
      </dgm:t>
    </dgm:pt>
    <dgm:pt modelId="{5FD5D72B-2742-4B90-805B-1E607601994D}" type="parTrans" cxnId="{D8A0EE52-26F0-45D8-957E-2460441D87A7}">
      <dgm:prSet/>
      <dgm:spPr/>
      <dgm:t>
        <a:bodyPr/>
        <a:lstStyle/>
        <a:p>
          <a:endParaRPr lang="fr-FR"/>
        </a:p>
      </dgm:t>
    </dgm:pt>
    <dgm:pt modelId="{F2921C08-4C55-4C6A-832C-17D1BA16A428}" type="sibTrans" cxnId="{D8A0EE52-26F0-45D8-957E-2460441D87A7}">
      <dgm:prSet/>
      <dgm:spPr/>
      <dgm:t>
        <a:bodyPr/>
        <a:lstStyle/>
        <a:p>
          <a:endParaRPr lang="fr-FR"/>
        </a:p>
      </dgm:t>
    </dgm:pt>
    <dgm:pt modelId="{D256D294-0FBE-46A4-ABDF-75A36CD14E64}">
      <dgm:prSet phldrT="[Texte]"/>
      <dgm:spPr/>
      <dgm:t>
        <a:bodyPr/>
        <a:lstStyle/>
        <a:p>
          <a:r>
            <a:rPr lang="fr-FR" b="1"/>
            <a:t>4 dépôts</a:t>
          </a:r>
        </a:p>
      </dgm:t>
    </dgm:pt>
    <dgm:pt modelId="{E1B474A9-CB76-438A-997B-65FE023AAEB8}" type="parTrans" cxnId="{960E0A47-B8CF-40AD-B1E6-CB14841C9064}">
      <dgm:prSet/>
      <dgm:spPr/>
      <dgm:t>
        <a:bodyPr/>
        <a:lstStyle/>
        <a:p>
          <a:endParaRPr lang="fr-FR"/>
        </a:p>
      </dgm:t>
    </dgm:pt>
    <dgm:pt modelId="{58F713F9-7E0E-48F6-8506-CAC583FD2AE1}" type="sibTrans" cxnId="{960E0A47-B8CF-40AD-B1E6-CB14841C9064}">
      <dgm:prSet/>
      <dgm:spPr/>
      <dgm:t>
        <a:bodyPr/>
        <a:lstStyle/>
        <a:p>
          <a:endParaRPr lang="fr-FR"/>
        </a:p>
      </dgm:t>
    </dgm:pt>
    <dgm:pt modelId="{A2E1DEEB-9B0A-41E5-851F-DA5E0F100A99}" type="pres">
      <dgm:prSet presAssocID="{F381B72E-9323-44FC-A0E4-C782F89A2DF5}" presName="matrix" presStyleCnt="0">
        <dgm:presLayoutVars>
          <dgm:chMax val="1"/>
          <dgm:dir/>
          <dgm:resizeHandles val="exact"/>
        </dgm:presLayoutVars>
      </dgm:prSet>
      <dgm:spPr/>
    </dgm:pt>
    <dgm:pt modelId="{F64DA977-98B9-4A40-AA98-C14A548580F8}" type="pres">
      <dgm:prSet presAssocID="{F381B72E-9323-44FC-A0E4-C782F89A2DF5}" presName="diamond" presStyleLbl="bgShp" presStyleIdx="0" presStyleCnt="1" custLinFactNeighborX="14246"/>
      <dgm:spPr/>
    </dgm:pt>
    <dgm:pt modelId="{A34CD1DD-4BD2-46B6-BB8E-B55F07CE2484}" type="pres">
      <dgm:prSet presAssocID="{F381B72E-9323-44FC-A0E4-C782F89A2DF5}" presName="quad1" presStyleLbl="node1" presStyleIdx="0" presStyleCnt="4" custScaleX="122116" custLinFactNeighborX="-7666" custLinFactNeighborY="-15168">
        <dgm:presLayoutVars>
          <dgm:chMax val="0"/>
          <dgm:chPref val="0"/>
          <dgm:bulletEnabled val="1"/>
        </dgm:presLayoutVars>
      </dgm:prSet>
      <dgm:spPr/>
    </dgm:pt>
    <dgm:pt modelId="{DF915FB3-BFC1-4987-8226-32936EBA8B69}" type="pres">
      <dgm:prSet presAssocID="{F381B72E-9323-44FC-A0E4-C782F89A2DF5}" presName="quad2" presStyleLbl="node1" presStyleIdx="1" presStyleCnt="4" custScaleX="119872" custScaleY="99957" custLinFactNeighborX="72906" custLinFactNeighborY="-16988">
        <dgm:presLayoutVars>
          <dgm:chMax val="0"/>
          <dgm:chPref val="0"/>
          <dgm:bulletEnabled val="1"/>
        </dgm:presLayoutVars>
      </dgm:prSet>
      <dgm:spPr/>
    </dgm:pt>
    <dgm:pt modelId="{36EFC55A-CC86-401A-B7A3-5194A0B61C7B}" type="pres">
      <dgm:prSet presAssocID="{F381B72E-9323-44FC-A0E4-C782F89A2DF5}" presName="quad3" presStyleLbl="node1" presStyleIdx="2" presStyleCnt="4" custScaleX="115065" custLinFactNeighborX="-7940" custLinFactNeighborY="24359">
        <dgm:presLayoutVars>
          <dgm:chMax val="0"/>
          <dgm:chPref val="0"/>
          <dgm:bulletEnabled val="1"/>
        </dgm:presLayoutVars>
      </dgm:prSet>
      <dgm:spPr/>
    </dgm:pt>
    <dgm:pt modelId="{F5E869AF-7D70-4C6E-9AA2-82116880B15C}" type="pres">
      <dgm:prSet presAssocID="{F381B72E-9323-44FC-A0E4-C782F89A2DF5}" presName="quad4" presStyleLbl="node1" presStyleIdx="3" presStyleCnt="4" custScaleX="115704" custLinFactNeighborX="79757" custLinFactNeighborY="23741">
        <dgm:presLayoutVars>
          <dgm:chMax val="0"/>
          <dgm:chPref val="0"/>
          <dgm:bulletEnabled val="1"/>
        </dgm:presLayoutVars>
      </dgm:prSet>
      <dgm:spPr/>
    </dgm:pt>
  </dgm:ptLst>
  <dgm:cxnLst>
    <dgm:cxn modelId="{32290612-9C44-43DC-A494-E71B0ED4463F}" type="presOf" srcId="{0006A8F3-5F6C-4BA1-A5F7-740B2F9D8CC5}" destId="{36EFC55A-CC86-401A-B7A3-5194A0B61C7B}" srcOrd="0" destOrd="0" presId="urn:microsoft.com/office/officeart/2005/8/layout/matrix3"/>
    <dgm:cxn modelId="{D1BFED1A-5D24-47B4-9F78-4E10811D93DF}" srcId="{F381B72E-9323-44FC-A0E4-C782F89A2DF5}" destId="{11DF5FD2-2934-46FF-B0BB-B86F6F9883A0}" srcOrd="1" destOrd="0" parTransId="{06F458A3-174B-453A-B458-C426E6541C10}" sibTransId="{2AF414C2-555B-46DC-810F-121985381B78}"/>
    <dgm:cxn modelId="{960E0A47-B8CF-40AD-B1E6-CB14841C9064}" srcId="{F381B72E-9323-44FC-A0E4-C782F89A2DF5}" destId="{D256D294-0FBE-46A4-ABDF-75A36CD14E64}" srcOrd="3" destOrd="0" parTransId="{E1B474A9-CB76-438A-997B-65FE023AAEB8}" sibTransId="{58F713F9-7E0E-48F6-8506-CAC583FD2AE1}"/>
    <dgm:cxn modelId="{D8A0EE52-26F0-45D8-957E-2460441D87A7}" srcId="{F381B72E-9323-44FC-A0E4-C782F89A2DF5}" destId="{0006A8F3-5F6C-4BA1-A5F7-740B2F9D8CC5}" srcOrd="2" destOrd="0" parTransId="{5FD5D72B-2742-4B90-805B-1E607601994D}" sibTransId="{F2921C08-4C55-4C6A-832C-17D1BA16A428}"/>
    <dgm:cxn modelId="{F97EB579-695D-4042-9401-D43FD3B83589}" type="presOf" srcId="{11DF5FD2-2934-46FF-B0BB-B86F6F9883A0}" destId="{DF915FB3-BFC1-4987-8226-32936EBA8B69}" srcOrd="0" destOrd="0" presId="urn:microsoft.com/office/officeart/2005/8/layout/matrix3"/>
    <dgm:cxn modelId="{8B6E9DAC-3B7B-4DF0-8E42-5213EEE97434}" srcId="{F381B72E-9323-44FC-A0E4-C782F89A2DF5}" destId="{2697679C-EA52-41CD-B97D-BD3F56E7E142}" srcOrd="0" destOrd="0" parTransId="{AE5D596E-217E-4F8C-9019-11E975F6A219}" sibTransId="{1FB85E34-92AC-4827-B055-E7224E038D2B}"/>
    <dgm:cxn modelId="{CF8EEBD1-2ABD-42DA-9C0B-CD9162F71F49}" type="presOf" srcId="{F381B72E-9323-44FC-A0E4-C782F89A2DF5}" destId="{A2E1DEEB-9B0A-41E5-851F-DA5E0F100A99}" srcOrd="0" destOrd="0" presId="urn:microsoft.com/office/officeart/2005/8/layout/matrix3"/>
    <dgm:cxn modelId="{A141B6EE-3A12-468E-97A6-AB26C32DF07F}" type="presOf" srcId="{2697679C-EA52-41CD-B97D-BD3F56E7E142}" destId="{A34CD1DD-4BD2-46B6-BB8E-B55F07CE2484}" srcOrd="0" destOrd="0" presId="urn:microsoft.com/office/officeart/2005/8/layout/matrix3"/>
    <dgm:cxn modelId="{F1AE80F0-1C68-40B9-847B-876F596A7322}" type="presOf" srcId="{D256D294-0FBE-46A4-ABDF-75A36CD14E64}" destId="{F5E869AF-7D70-4C6E-9AA2-82116880B15C}" srcOrd="0" destOrd="0" presId="urn:microsoft.com/office/officeart/2005/8/layout/matrix3"/>
    <dgm:cxn modelId="{5199F4D2-55E1-4A30-A19B-8E291E797509}" type="presParOf" srcId="{A2E1DEEB-9B0A-41E5-851F-DA5E0F100A99}" destId="{F64DA977-98B9-4A40-AA98-C14A548580F8}" srcOrd="0" destOrd="0" presId="urn:microsoft.com/office/officeart/2005/8/layout/matrix3"/>
    <dgm:cxn modelId="{45601ABB-B759-4F3C-A4A6-1A7B286D5F6F}" type="presParOf" srcId="{A2E1DEEB-9B0A-41E5-851F-DA5E0F100A99}" destId="{A34CD1DD-4BD2-46B6-BB8E-B55F07CE2484}" srcOrd="1" destOrd="0" presId="urn:microsoft.com/office/officeart/2005/8/layout/matrix3"/>
    <dgm:cxn modelId="{9F4DE701-4743-4995-A559-34D2B9AF8084}" type="presParOf" srcId="{A2E1DEEB-9B0A-41E5-851F-DA5E0F100A99}" destId="{DF915FB3-BFC1-4987-8226-32936EBA8B69}" srcOrd="2" destOrd="0" presId="urn:microsoft.com/office/officeart/2005/8/layout/matrix3"/>
    <dgm:cxn modelId="{A0D9527E-8B6C-4D89-8B58-40637E16D883}" type="presParOf" srcId="{A2E1DEEB-9B0A-41E5-851F-DA5E0F100A99}" destId="{36EFC55A-CC86-401A-B7A3-5194A0B61C7B}" srcOrd="3" destOrd="0" presId="urn:microsoft.com/office/officeart/2005/8/layout/matrix3"/>
    <dgm:cxn modelId="{F380301F-864B-419E-B144-FBBEDF6B3D3C}" type="presParOf" srcId="{A2E1DEEB-9B0A-41E5-851F-DA5E0F100A99}" destId="{F5E869AF-7D70-4C6E-9AA2-82116880B15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8C72D9-5CC7-6D42-9BE1-81E5CA99B095}" type="doc">
      <dgm:prSet loTypeId="urn:microsoft.com/office/officeart/2005/8/layout/cycle2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9239FFEF-35D6-E649-B525-03342BD3DCD2}">
      <dgm:prSet phldrT="[Texte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/>
            <a:t>RESPONSABILITE</a:t>
          </a:r>
        </a:p>
      </dgm:t>
    </dgm:pt>
    <dgm:pt modelId="{D63FA024-47AD-444B-A13C-0B9AE9CB0B4B}" type="parTrans" cxnId="{F60C484E-5666-6D4C-ADC2-982718E7C1A8}">
      <dgm:prSet/>
      <dgm:spPr/>
      <dgm:t>
        <a:bodyPr/>
        <a:lstStyle/>
        <a:p>
          <a:endParaRPr lang="fr-FR"/>
        </a:p>
      </dgm:t>
    </dgm:pt>
    <dgm:pt modelId="{0321630E-D430-1241-8B59-C9E730CE01F6}" type="sibTrans" cxnId="{F60C484E-5666-6D4C-ADC2-982718E7C1A8}">
      <dgm:prSet/>
      <dgm:spPr/>
      <dgm:t>
        <a:bodyPr/>
        <a:lstStyle/>
        <a:p>
          <a:endParaRPr lang="fr-FR"/>
        </a:p>
      </dgm:t>
    </dgm:pt>
    <dgm:pt modelId="{00A36C62-96F9-8A49-9852-96B40390D866}">
      <dgm:prSet phldrT="[Texte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/>
            <a:t>GESTION DE CONFLITS</a:t>
          </a:r>
        </a:p>
      </dgm:t>
    </dgm:pt>
    <dgm:pt modelId="{6B7EAC2B-6EFF-5440-AE93-983FEA081364}" type="parTrans" cxnId="{511C4A88-2602-E642-9FC6-3E86DEE829BF}">
      <dgm:prSet/>
      <dgm:spPr/>
      <dgm:t>
        <a:bodyPr/>
        <a:lstStyle/>
        <a:p>
          <a:endParaRPr lang="fr-FR"/>
        </a:p>
      </dgm:t>
    </dgm:pt>
    <dgm:pt modelId="{51B0976E-2F33-024F-8393-FFB85D203D8F}" type="sibTrans" cxnId="{511C4A88-2602-E642-9FC6-3E86DEE829BF}">
      <dgm:prSet/>
      <dgm:spPr/>
      <dgm:t>
        <a:bodyPr/>
        <a:lstStyle/>
        <a:p>
          <a:endParaRPr lang="fr-FR"/>
        </a:p>
      </dgm:t>
    </dgm:pt>
    <dgm:pt modelId="{17403BB9-835C-5445-B610-61AD66189FD4}">
      <dgm:prSet phldrT="[Texte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/>
            <a:t>CODE DE LA ROUTE</a:t>
          </a:r>
        </a:p>
      </dgm:t>
    </dgm:pt>
    <dgm:pt modelId="{90261D40-C278-BB48-AA6A-2E5AD0D18CE8}" type="parTrans" cxnId="{5D98203A-AB42-A949-84B1-9227AF3D4C68}">
      <dgm:prSet/>
      <dgm:spPr/>
      <dgm:t>
        <a:bodyPr/>
        <a:lstStyle/>
        <a:p>
          <a:endParaRPr lang="fr-FR"/>
        </a:p>
      </dgm:t>
    </dgm:pt>
    <dgm:pt modelId="{E09EDAF5-23C9-2C42-961F-04B250FECCB4}" type="sibTrans" cxnId="{5D98203A-AB42-A949-84B1-9227AF3D4C68}">
      <dgm:prSet/>
      <dgm:spPr/>
      <dgm:t>
        <a:bodyPr/>
        <a:lstStyle/>
        <a:p>
          <a:endParaRPr lang="fr-FR"/>
        </a:p>
      </dgm:t>
    </dgm:pt>
    <dgm:pt modelId="{D0A544C8-5608-AC4D-AA24-5CF0A8308E2A}">
      <dgm:prSet phldrT="[Texte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/>
            <a:t>RELATIONNEL:</a:t>
          </a:r>
        </a:p>
        <a:p>
          <a:r>
            <a:rPr lang="fr-FR" b="1"/>
            <a:t>CONTACT CLIENTELE</a:t>
          </a:r>
        </a:p>
      </dgm:t>
    </dgm:pt>
    <dgm:pt modelId="{C0795EFD-B732-1A4F-8D48-206CC841FB2B}" type="parTrans" cxnId="{10DAF51B-D58F-7746-BB3E-7DE7F5467714}">
      <dgm:prSet/>
      <dgm:spPr/>
      <dgm:t>
        <a:bodyPr/>
        <a:lstStyle/>
        <a:p>
          <a:endParaRPr lang="fr-FR"/>
        </a:p>
      </dgm:t>
    </dgm:pt>
    <dgm:pt modelId="{52AF0778-0091-D64D-84ED-BDA33955DD76}" type="sibTrans" cxnId="{10DAF51B-D58F-7746-BB3E-7DE7F5467714}">
      <dgm:prSet/>
      <dgm:spPr/>
      <dgm:t>
        <a:bodyPr/>
        <a:lstStyle/>
        <a:p>
          <a:endParaRPr lang="fr-FR"/>
        </a:p>
      </dgm:t>
    </dgm:pt>
    <dgm:pt modelId="{3CB526F7-C660-8048-8501-0D8E528411DB}">
      <dgm:prSet phldrT="[Texte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/>
            <a:t>REGLES ET PROCEDURES</a:t>
          </a:r>
        </a:p>
      </dgm:t>
    </dgm:pt>
    <dgm:pt modelId="{F68C5E33-36D8-BB4A-B3DD-3C9EEC10BF91}" type="parTrans" cxnId="{2009691C-3FAB-5E4B-843C-48D327875C5A}">
      <dgm:prSet/>
      <dgm:spPr/>
      <dgm:t>
        <a:bodyPr/>
        <a:lstStyle/>
        <a:p>
          <a:endParaRPr lang="fr-FR"/>
        </a:p>
      </dgm:t>
    </dgm:pt>
    <dgm:pt modelId="{9BE7316A-4516-8345-AE38-2BF64614914C}" type="sibTrans" cxnId="{2009691C-3FAB-5E4B-843C-48D327875C5A}">
      <dgm:prSet/>
      <dgm:spPr/>
      <dgm:t>
        <a:bodyPr/>
        <a:lstStyle/>
        <a:p>
          <a:endParaRPr lang="fr-FR"/>
        </a:p>
      </dgm:t>
    </dgm:pt>
    <dgm:pt modelId="{3ABA614C-B313-5042-84EE-B7CC621DB767}" type="pres">
      <dgm:prSet presAssocID="{F08C72D9-5CC7-6D42-9BE1-81E5CA99B095}" presName="cycle" presStyleCnt="0">
        <dgm:presLayoutVars>
          <dgm:dir/>
          <dgm:resizeHandles val="exact"/>
        </dgm:presLayoutVars>
      </dgm:prSet>
      <dgm:spPr/>
    </dgm:pt>
    <dgm:pt modelId="{3BB8FE37-9E11-2B48-AB6F-CF4FCE7D1CCB}" type="pres">
      <dgm:prSet presAssocID="{9239FFEF-35D6-E649-B525-03342BD3DCD2}" presName="node" presStyleLbl="node1" presStyleIdx="0" presStyleCnt="5" custRadScaleRad="107491" custRadScaleInc="-59675">
        <dgm:presLayoutVars>
          <dgm:bulletEnabled val="1"/>
        </dgm:presLayoutVars>
      </dgm:prSet>
      <dgm:spPr/>
    </dgm:pt>
    <dgm:pt modelId="{66088952-B29C-BD46-A535-3ADDAF265E17}" type="pres">
      <dgm:prSet presAssocID="{0321630E-D430-1241-8B59-C9E730CE01F6}" presName="sibTrans" presStyleLbl="sibTrans2D1" presStyleIdx="0" presStyleCnt="5" custLinFactNeighborX="-2189" custLinFactNeighborY="7371"/>
      <dgm:spPr/>
    </dgm:pt>
    <dgm:pt modelId="{87815FE2-58E8-4740-A037-DD1C539B98E5}" type="pres">
      <dgm:prSet presAssocID="{0321630E-D430-1241-8B59-C9E730CE01F6}" presName="connectorText" presStyleLbl="sibTrans2D1" presStyleIdx="0" presStyleCnt="5"/>
      <dgm:spPr/>
    </dgm:pt>
    <dgm:pt modelId="{A5C5BF34-EDDE-A942-B36E-933D84006411}" type="pres">
      <dgm:prSet presAssocID="{3CB526F7-C660-8048-8501-0D8E528411DB}" presName="node" presStyleLbl="node1" presStyleIdx="1" presStyleCnt="5" custRadScaleRad="67492" custRadScaleInc="-33199">
        <dgm:presLayoutVars>
          <dgm:bulletEnabled val="1"/>
        </dgm:presLayoutVars>
      </dgm:prSet>
      <dgm:spPr/>
    </dgm:pt>
    <dgm:pt modelId="{FD29D3FA-B74C-604F-B393-53E9A19CD272}" type="pres">
      <dgm:prSet presAssocID="{9BE7316A-4516-8345-AE38-2BF64614914C}" presName="sibTrans" presStyleLbl="sibTrans2D1" presStyleIdx="1" presStyleCnt="5" custScaleX="113990" custScaleY="76859"/>
      <dgm:spPr/>
    </dgm:pt>
    <dgm:pt modelId="{0EEC7408-81D6-6844-84DF-0B9588C499F6}" type="pres">
      <dgm:prSet presAssocID="{9BE7316A-4516-8345-AE38-2BF64614914C}" presName="connectorText" presStyleLbl="sibTrans2D1" presStyleIdx="1" presStyleCnt="5"/>
      <dgm:spPr/>
    </dgm:pt>
    <dgm:pt modelId="{10B716F3-0DD6-5B41-8703-65EAEFA7D609}" type="pres">
      <dgm:prSet presAssocID="{00A36C62-96F9-8A49-9852-96B40390D866}" presName="node" presStyleLbl="node1" presStyleIdx="2" presStyleCnt="5" custRadScaleRad="62119" custRadScaleInc="71872">
        <dgm:presLayoutVars>
          <dgm:bulletEnabled val="1"/>
        </dgm:presLayoutVars>
      </dgm:prSet>
      <dgm:spPr/>
    </dgm:pt>
    <dgm:pt modelId="{426BB8BB-E891-B64E-89D8-9F4DDF05ABC3}" type="pres">
      <dgm:prSet presAssocID="{51B0976E-2F33-024F-8393-FFB85D203D8F}" presName="sibTrans" presStyleLbl="sibTrans2D1" presStyleIdx="2" presStyleCnt="5" custAng="174668" custLinFactNeighborX="-35052" custLinFactNeighborY="8810"/>
      <dgm:spPr/>
    </dgm:pt>
    <dgm:pt modelId="{4604C90A-4FFD-3540-9584-8505DF56E8DC}" type="pres">
      <dgm:prSet presAssocID="{51B0976E-2F33-024F-8393-FFB85D203D8F}" presName="connectorText" presStyleLbl="sibTrans2D1" presStyleIdx="2" presStyleCnt="5"/>
      <dgm:spPr/>
    </dgm:pt>
    <dgm:pt modelId="{153F51E5-E3CC-1F4C-A780-91AB608E5CB4}" type="pres">
      <dgm:prSet presAssocID="{17403BB9-835C-5445-B610-61AD66189FD4}" presName="node" presStyleLbl="node1" presStyleIdx="3" presStyleCnt="5" custRadScaleRad="126001" custRadScaleInc="59977">
        <dgm:presLayoutVars>
          <dgm:bulletEnabled val="1"/>
        </dgm:presLayoutVars>
      </dgm:prSet>
      <dgm:spPr/>
    </dgm:pt>
    <dgm:pt modelId="{758328A9-FC50-0443-BAC1-BFDB9EAF04D5}" type="pres">
      <dgm:prSet presAssocID="{E09EDAF5-23C9-2C42-961F-04B250FECCB4}" presName="sibTrans" presStyleLbl="sibTrans2D1" presStyleIdx="3" presStyleCnt="5" custLinFactX="-10879" custLinFactNeighborX="-100000" custLinFactNeighborY="17621"/>
      <dgm:spPr/>
    </dgm:pt>
    <dgm:pt modelId="{04DE5F56-E718-4445-ACFB-65FA8C5EAD22}" type="pres">
      <dgm:prSet presAssocID="{E09EDAF5-23C9-2C42-961F-04B250FECCB4}" presName="connectorText" presStyleLbl="sibTrans2D1" presStyleIdx="3" presStyleCnt="5"/>
      <dgm:spPr/>
    </dgm:pt>
    <dgm:pt modelId="{FCF260AA-8D5D-7744-A0C3-D9DA89617431}" type="pres">
      <dgm:prSet presAssocID="{D0A544C8-5608-AC4D-AA24-5CF0A8308E2A}" presName="node" presStyleLbl="node1" presStyleIdx="4" presStyleCnt="5" custRadScaleRad="147442" custRadScaleInc="-18278">
        <dgm:presLayoutVars>
          <dgm:bulletEnabled val="1"/>
        </dgm:presLayoutVars>
      </dgm:prSet>
      <dgm:spPr/>
    </dgm:pt>
    <dgm:pt modelId="{82FCA213-299C-274A-9F79-552C9AF8640E}" type="pres">
      <dgm:prSet presAssocID="{52AF0778-0091-D64D-84ED-BDA33955DD76}" presName="sibTrans" presStyleLbl="sibTrans2D1" presStyleIdx="4" presStyleCnt="5" custLinFactNeighborX="-69761" custLinFactNeighborY="-66079"/>
      <dgm:spPr/>
    </dgm:pt>
    <dgm:pt modelId="{4305E4A3-7D02-334E-92B0-1C0305DB4B21}" type="pres">
      <dgm:prSet presAssocID="{52AF0778-0091-D64D-84ED-BDA33955DD76}" presName="connectorText" presStyleLbl="sibTrans2D1" presStyleIdx="4" presStyleCnt="5"/>
      <dgm:spPr/>
    </dgm:pt>
  </dgm:ptLst>
  <dgm:cxnLst>
    <dgm:cxn modelId="{88B32208-6CDF-424A-9318-63E210581F0C}" type="presOf" srcId="{9BE7316A-4516-8345-AE38-2BF64614914C}" destId="{0EEC7408-81D6-6844-84DF-0B9588C499F6}" srcOrd="1" destOrd="0" presId="urn:microsoft.com/office/officeart/2005/8/layout/cycle2"/>
    <dgm:cxn modelId="{10DAF51B-D58F-7746-BB3E-7DE7F5467714}" srcId="{F08C72D9-5CC7-6D42-9BE1-81E5CA99B095}" destId="{D0A544C8-5608-AC4D-AA24-5CF0A8308E2A}" srcOrd="4" destOrd="0" parTransId="{C0795EFD-B732-1A4F-8D48-206CC841FB2B}" sibTransId="{52AF0778-0091-D64D-84ED-BDA33955DD76}"/>
    <dgm:cxn modelId="{2009691C-3FAB-5E4B-843C-48D327875C5A}" srcId="{F08C72D9-5CC7-6D42-9BE1-81E5CA99B095}" destId="{3CB526F7-C660-8048-8501-0D8E528411DB}" srcOrd="1" destOrd="0" parTransId="{F68C5E33-36D8-BB4A-B3DD-3C9EEC10BF91}" sibTransId="{9BE7316A-4516-8345-AE38-2BF64614914C}"/>
    <dgm:cxn modelId="{09CCED29-42AC-444A-A91C-84CC6B8D46E1}" type="presOf" srcId="{E09EDAF5-23C9-2C42-961F-04B250FECCB4}" destId="{758328A9-FC50-0443-BAC1-BFDB9EAF04D5}" srcOrd="0" destOrd="0" presId="urn:microsoft.com/office/officeart/2005/8/layout/cycle2"/>
    <dgm:cxn modelId="{5D98203A-AB42-A949-84B1-9227AF3D4C68}" srcId="{F08C72D9-5CC7-6D42-9BE1-81E5CA99B095}" destId="{17403BB9-835C-5445-B610-61AD66189FD4}" srcOrd="3" destOrd="0" parTransId="{90261D40-C278-BB48-AA6A-2E5AD0D18CE8}" sibTransId="{E09EDAF5-23C9-2C42-961F-04B250FECCB4}"/>
    <dgm:cxn modelId="{CB8A5E5E-1DF3-1447-9B3F-B78B191ACDB9}" type="presOf" srcId="{9239FFEF-35D6-E649-B525-03342BD3DCD2}" destId="{3BB8FE37-9E11-2B48-AB6F-CF4FCE7D1CCB}" srcOrd="0" destOrd="0" presId="urn:microsoft.com/office/officeart/2005/8/layout/cycle2"/>
    <dgm:cxn modelId="{D07E3965-5BB2-7D42-8505-C63ED9CA9A13}" type="presOf" srcId="{E09EDAF5-23C9-2C42-961F-04B250FECCB4}" destId="{04DE5F56-E718-4445-ACFB-65FA8C5EAD22}" srcOrd="1" destOrd="0" presId="urn:microsoft.com/office/officeart/2005/8/layout/cycle2"/>
    <dgm:cxn modelId="{41531646-0405-7946-AA24-A781FDD93426}" type="presOf" srcId="{51B0976E-2F33-024F-8393-FFB85D203D8F}" destId="{4604C90A-4FFD-3540-9584-8505DF56E8DC}" srcOrd="1" destOrd="0" presId="urn:microsoft.com/office/officeart/2005/8/layout/cycle2"/>
    <dgm:cxn modelId="{F60C484E-5666-6D4C-ADC2-982718E7C1A8}" srcId="{F08C72D9-5CC7-6D42-9BE1-81E5CA99B095}" destId="{9239FFEF-35D6-E649-B525-03342BD3DCD2}" srcOrd="0" destOrd="0" parTransId="{D63FA024-47AD-444B-A13C-0B9AE9CB0B4B}" sibTransId="{0321630E-D430-1241-8B59-C9E730CE01F6}"/>
    <dgm:cxn modelId="{FC70A470-B688-9F43-BA2E-3DC888502590}" type="presOf" srcId="{51B0976E-2F33-024F-8393-FFB85D203D8F}" destId="{426BB8BB-E891-B64E-89D8-9F4DDF05ABC3}" srcOrd="0" destOrd="0" presId="urn:microsoft.com/office/officeart/2005/8/layout/cycle2"/>
    <dgm:cxn modelId="{B08EA377-7629-2F4B-A97D-B04865087D59}" type="presOf" srcId="{9BE7316A-4516-8345-AE38-2BF64614914C}" destId="{FD29D3FA-B74C-604F-B393-53E9A19CD272}" srcOrd="0" destOrd="0" presId="urn:microsoft.com/office/officeart/2005/8/layout/cycle2"/>
    <dgm:cxn modelId="{A6511578-F894-CB43-A386-3E30D5EFF6AB}" type="presOf" srcId="{D0A544C8-5608-AC4D-AA24-5CF0A8308E2A}" destId="{FCF260AA-8D5D-7744-A0C3-D9DA89617431}" srcOrd="0" destOrd="0" presId="urn:microsoft.com/office/officeart/2005/8/layout/cycle2"/>
    <dgm:cxn modelId="{511C4A88-2602-E642-9FC6-3E86DEE829BF}" srcId="{F08C72D9-5CC7-6D42-9BE1-81E5CA99B095}" destId="{00A36C62-96F9-8A49-9852-96B40390D866}" srcOrd="2" destOrd="0" parTransId="{6B7EAC2B-6EFF-5440-AE93-983FEA081364}" sibTransId="{51B0976E-2F33-024F-8393-FFB85D203D8F}"/>
    <dgm:cxn modelId="{95B89DA4-95A4-2B49-960B-575F827481C6}" type="presOf" srcId="{0321630E-D430-1241-8B59-C9E730CE01F6}" destId="{66088952-B29C-BD46-A535-3ADDAF265E17}" srcOrd="0" destOrd="0" presId="urn:microsoft.com/office/officeart/2005/8/layout/cycle2"/>
    <dgm:cxn modelId="{5319EEA7-EB1F-4445-B2BF-1FBB2AF33C1E}" type="presOf" srcId="{52AF0778-0091-D64D-84ED-BDA33955DD76}" destId="{82FCA213-299C-274A-9F79-552C9AF8640E}" srcOrd="0" destOrd="0" presId="urn:microsoft.com/office/officeart/2005/8/layout/cycle2"/>
    <dgm:cxn modelId="{939BDDAD-8DE0-9B4A-AB97-D30514713F1F}" type="presOf" srcId="{0321630E-D430-1241-8B59-C9E730CE01F6}" destId="{87815FE2-58E8-4740-A037-DD1C539B98E5}" srcOrd="1" destOrd="0" presId="urn:microsoft.com/office/officeart/2005/8/layout/cycle2"/>
    <dgm:cxn modelId="{548228B0-207D-334A-AEA3-FBA7B214C180}" type="presOf" srcId="{00A36C62-96F9-8A49-9852-96B40390D866}" destId="{10B716F3-0DD6-5B41-8703-65EAEFA7D609}" srcOrd="0" destOrd="0" presId="urn:microsoft.com/office/officeart/2005/8/layout/cycle2"/>
    <dgm:cxn modelId="{0EF148B2-4827-B94C-A443-6F072124BAE5}" type="presOf" srcId="{F08C72D9-5CC7-6D42-9BE1-81E5CA99B095}" destId="{3ABA614C-B313-5042-84EE-B7CC621DB767}" srcOrd="0" destOrd="0" presId="urn:microsoft.com/office/officeart/2005/8/layout/cycle2"/>
    <dgm:cxn modelId="{E6CB60BE-49FE-4548-A511-374A8B84CF49}" type="presOf" srcId="{17403BB9-835C-5445-B610-61AD66189FD4}" destId="{153F51E5-E3CC-1F4C-A780-91AB608E5CB4}" srcOrd="0" destOrd="0" presId="urn:microsoft.com/office/officeart/2005/8/layout/cycle2"/>
    <dgm:cxn modelId="{8A6D53D5-6519-CA45-B878-A18C30200F2A}" type="presOf" srcId="{3CB526F7-C660-8048-8501-0D8E528411DB}" destId="{A5C5BF34-EDDE-A942-B36E-933D84006411}" srcOrd="0" destOrd="0" presId="urn:microsoft.com/office/officeart/2005/8/layout/cycle2"/>
    <dgm:cxn modelId="{9C4913F0-6EAA-734B-9C56-690A9DC0AAD3}" type="presOf" srcId="{52AF0778-0091-D64D-84ED-BDA33955DD76}" destId="{4305E4A3-7D02-334E-92B0-1C0305DB4B21}" srcOrd="1" destOrd="0" presId="urn:microsoft.com/office/officeart/2005/8/layout/cycle2"/>
    <dgm:cxn modelId="{033EADCC-C6C3-A349-937A-75E6C7BA43B7}" type="presParOf" srcId="{3ABA614C-B313-5042-84EE-B7CC621DB767}" destId="{3BB8FE37-9E11-2B48-AB6F-CF4FCE7D1CCB}" srcOrd="0" destOrd="0" presId="urn:microsoft.com/office/officeart/2005/8/layout/cycle2"/>
    <dgm:cxn modelId="{5822012A-7B49-F543-AC77-A914EDD7EC14}" type="presParOf" srcId="{3ABA614C-B313-5042-84EE-B7CC621DB767}" destId="{66088952-B29C-BD46-A535-3ADDAF265E17}" srcOrd="1" destOrd="0" presId="urn:microsoft.com/office/officeart/2005/8/layout/cycle2"/>
    <dgm:cxn modelId="{08F32073-09B6-3341-B16B-4DAECD918E62}" type="presParOf" srcId="{66088952-B29C-BD46-A535-3ADDAF265E17}" destId="{87815FE2-58E8-4740-A037-DD1C539B98E5}" srcOrd="0" destOrd="0" presId="urn:microsoft.com/office/officeart/2005/8/layout/cycle2"/>
    <dgm:cxn modelId="{6F505237-4064-7A47-B521-0512E67A1404}" type="presParOf" srcId="{3ABA614C-B313-5042-84EE-B7CC621DB767}" destId="{A5C5BF34-EDDE-A942-B36E-933D84006411}" srcOrd="2" destOrd="0" presId="urn:microsoft.com/office/officeart/2005/8/layout/cycle2"/>
    <dgm:cxn modelId="{3C1FD94B-2EBC-AE4D-9FE6-13D492397704}" type="presParOf" srcId="{3ABA614C-B313-5042-84EE-B7CC621DB767}" destId="{FD29D3FA-B74C-604F-B393-53E9A19CD272}" srcOrd="3" destOrd="0" presId="urn:microsoft.com/office/officeart/2005/8/layout/cycle2"/>
    <dgm:cxn modelId="{899DF604-E5AA-884C-AF71-7F6E83B4C3B8}" type="presParOf" srcId="{FD29D3FA-B74C-604F-B393-53E9A19CD272}" destId="{0EEC7408-81D6-6844-84DF-0B9588C499F6}" srcOrd="0" destOrd="0" presId="urn:microsoft.com/office/officeart/2005/8/layout/cycle2"/>
    <dgm:cxn modelId="{02FD17B5-1246-5B45-ACA8-6F26594ADD22}" type="presParOf" srcId="{3ABA614C-B313-5042-84EE-B7CC621DB767}" destId="{10B716F3-0DD6-5B41-8703-65EAEFA7D609}" srcOrd="4" destOrd="0" presId="urn:microsoft.com/office/officeart/2005/8/layout/cycle2"/>
    <dgm:cxn modelId="{450071D0-F0F8-374E-875C-3B56BAD9AB9B}" type="presParOf" srcId="{3ABA614C-B313-5042-84EE-B7CC621DB767}" destId="{426BB8BB-E891-B64E-89D8-9F4DDF05ABC3}" srcOrd="5" destOrd="0" presId="urn:microsoft.com/office/officeart/2005/8/layout/cycle2"/>
    <dgm:cxn modelId="{824E2518-06F1-674D-A9C2-A80EA108723C}" type="presParOf" srcId="{426BB8BB-E891-B64E-89D8-9F4DDF05ABC3}" destId="{4604C90A-4FFD-3540-9584-8505DF56E8DC}" srcOrd="0" destOrd="0" presId="urn:microsoft.com/office/officeart/2005/8/layout/cycle2"/>
    <dgm:cxn modelId="{694A405A-0B07-F948-933A-3BD4565A8C14}" type="presParOf" srcId="{3ABA614C-B313-5042-84EE-B7CC621DB767}" destId="{153F51E5-E3CC-1F4C-A780-91AB608E5CB4}" srcOrd="6" destOrd="0" presId="urn:microsoft.com/office/officeart/2005/8/layout/cycle2"/>
    <dgm:cxn modelId="{2F6C72A9-1FD0-F34C-9A8A-BF69E0F9037C}" type="presParOf" srcId="{3ABA614C-B313-5042-84EE-B7CC621DB767}" destId="{758328A9-FC50-0443-BAC1-BFDB9EAF04D5}" srcOrd="7" destOrd="0" presId="urn:microsoft.com/office/officeart/2005/8/layout/cycle2"/>
    <dgm:cxn modelId="{6BAA3ACE-CCEE-D147-9673-ACC8B7871420}" type="presParOf" srcId="{758328A9-FC50-0443-BAC1-BFDB9EAF04D5}" destId="{04DE5F56-E718-4445-ACFB-65FA8C5EAD22}" srcOrd="0" destOrd="0" presId="urn:microsoft.com/office/officeart/2005/8/layout/cycle2"/>
    <dgm:cxn modelId="{0BA54112-341B-0B43-BFF1-D245F7236F57}" type="presParOf" srcId="{3ABA614C-B313-5042-84EE-B7CC621DB767}" destId="{FCF260AA-8D5D-7744-A0C3-D9DA89617431}" srcOrd="8" destOrd="0" presId="urn:microsoft.com/office/officeart/2005/8/layout/cycle2"/>
    <dgm:cxn modelId="{C0DCF109-FBB4-CB48-B4B9-3B38B50A6FB4}" type="presParOf" srcId="{3ABA614C-B313-5042-84EE-B7CC621DB767}" destId="{82FCA213-299C-274A-9F79-552C9AF8640E}" srcOrd="9" destOrd="0" presId="urn:microsoft.com/office/officeart/2005/8/layout/cycle2"/>
    <dgm:cxn modelId="{28B6923F-52A7-6942-93A6-2354AB87ABA1}" type="presParOf" srcId="{82FCA213-299C-274A-9F79-552C9AF8640E}" destId="{4305E4A3-7D02-334E-92B0-1C0305DB4B2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DA977-98B9-4A40-AA98-C14A548580F8}">
      <dsp:nvSpPr>
        <dsp:cNvPr id="0" name=""/>
        <dsp:cNvSpPr/>
      </dsp:nvSpPr>
      <dsp:spPr>
        <a:xfrm>
          <a:off x="1355616" y="0"/>
          <a:ext cx="2147507" cy="214750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4CD1DD-4BD2-46B6-BB8E-B55F07CE2484}">
      <dsp:nvSpPr>
        <dsp:cNvPr id="0" name=""/>
        <dsp:cNvSpPr/>
      </dsp:nvSpPr>
      <dsp:spPr>
        <a:xfrm>
          <a:off x="1096877" y="76976"/>
          <a:ext cx="1022755" cy="8375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240 salariés avec 180 conducteurs</a:t>
          </a:r>
        </a:p>
      </dsp:txBody>
      <dsp:txXfrm>
        <a:off x="1137762" y="117861"/>
        <a:ext cx="940985" cy="755757"/>
      </dsp:txXfrm>
    </dsp:sp>
    <dsp:sp modelId="{DF915FB3-BFC1-4987-8226-32936EBA8B69}">
      <dsp:nvSpPr>
        <dsp:cNvPr id="0" name=""/>
        <dsp:cNvSpPr/>
      </dsp:nvSpPr>
      <dsp:spPr>
        <a:xfrm>
          <a:off x="2683040" y="61733"/>
          <a:ext cx="1003961" cy="8371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/>
            <a:t>170 </a:t>
          </a:r>
          <a:r>
            <a:rPr lang="fr-FR" sz="1100" b="1" kern="1200" dirty="0"/>
            <a:t>véhicules</a:t>
          </a:r>
        </a:p>
      </dsp:txBody>
      <dsp:txXfrm>
        <a:off x="2723907" y="102600"/>
        <a:ext cx="922227" cy="755433"/>
      </dsp:txXfrm>
    </dsp:sp>
    <dsp:sp modelId="{36EFC55A-CC86-401A-B7A3-5194A0B61C7B}">
      <dsp:nvSpPr>
        <dsp:cNvPr id="0" name=""/>
        <dsp:cNvSpPr/>
      </dsp:nvSpPr>
      <dsp:spPr>
        <a:xfrm>
          <a:off x="1124109" y="1309979"/>
          <a:ext cx="963701" cy="8375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/>
            <a:t>Atelier mécanique &amp; Carrosserie</a:t>
          </a:r>
        </a:p>
      </dsp:txBody>
      <dsp:txXfrm>
        <a:off x="1164994" y="1350864"/>
        <a:ext cx="881931" cy="755757"/>
      </dsp:txXfrm>
    </dsp:sp>
    <dsp:sp modelId="{F5E869AF-7D70-4C6E-9AA2-82116880B15C}">
      <dsp:nvSpPr>
        <dsp:cNvPr id="0" name=""/>
        <dsp:cNvSpPr/>
      </dsp:nvSpPr>
      <dsp:spPr>
        <a:xfrm>
          <a:off x="2757873" y="1304803"/>
          <a:ext cx="969053" cy="8375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/>
            <a:t>4 dépôts</a:t>
          </a:r>
        </a:p>
      </dsp:txBody>
      <dsp:txXfrm>
        <a:off x="2798758" y="1345688"/>
        <a:ext cx="887283" cy="755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8FE37-9E11-2B48-AB6F-CF4FCE7D1CCB}">
      <dsp:nvSpPr>
        <dsp:cNvPr id="0" name=""/>
        <dsp:cNvSpPr/>
      </dsp:nvSpPr>
      <dsp:spPr>
        <a:xfrm>
          <a:off x="2531996" y="0"/>
          <a:ext cx="1708400" cy="1708400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/>
            <a:t>RESPONSABILITE</a:t>
          </a:r>
        </a:p>
      </dsp:txBody>
      <dsp:txXfrm>
        <a:off x="2782185" y="250189"/>
        <a:ext cx="1208022" cy="1208022"/>
      </dsp:txXfrm>
    </dsp:sp>
    <dsp:sp modelId="{66088952-B29C-BD46-A535-3ADDAF265E17}">
      <dsp:nvSpPr>
        <dsp:cNvPr id="0" name=""/>
        <dsp:cNvSpPr/>
      </dsp:nvSpPr>
      <dsp:spPr>
        <a:xfrm rot="2047942">
          <a:off x="4202344" y="1325481"/>
          <a:ext cx="463081" cy="5765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/>
        </a:p>
      </dsp:txBody>
      <dsp:txXfrm>
        <a:off x="4214309" y="1401822"/>
        <a:ext cx="324157" cy="345951"/>
      </dsp:txXfrm>
    </dsp:sp>
    <dsp:sp modelId="{A5C5BF34-EDDE-A942-B36E-933D84006411}">
      <dsp:nvSpPr>
        <dsp:cNvPr id="0" name=""/>
        <dsp:cNvSpPr/>
      </dsp:nvSpPr>
      <dsp:spPr>
        <a:xfrm>
          <a:off x="4669345" y="1448855"/>
          <a:ext cx="1708400" cy="170840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/>
            <a:t>REGLES ET PROCEDURES</a:t>
          </a:r>
        </a:p>
      </dsp:txBody>
      <dsp:txXfrm>
        <a:off x="4919534" y="1699044"/>
        <a:ext cx="1208022" cy="1208022"/>
      </dsp:txXfrm>
    </dsp:sp>
    <dsp:sp modelId="{FD29D3FA-B74C-604F-B393-53E9A19CD272}">
      <dsp:nvSpPr>
        <dsp:cNvPr id="0" name=""/>
        <dsp:cNvSpPr/>
      </dsp:nvSpPr>
      <dsp:spPr>
        <a:xfrm rot="6997751">
          <a:off x="4824147" y="3109256"/>
          <a:ext cx="368139" cy="4431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/>
        </a:p>
      </dsp:txBody>
      <dsp:txXfrm rot="10800000">
        <a:off x="4904119" y="3148524"/>
        <a:ext cx="257697" cy="265895"/>
      </dsp:txXfrm>
    </dsp:sp>
    <dsp:sp modelId="{10B716F3-0DD6-5B41-8703-65EAEFA7D609}">
      <dsp:nvSpPr>
        <dsp:cNvPr id="0" name=""/>
        <dsp:cNvSpPr/>
      </dsp:nvSpPr>
      <dsp:spPr>
        <a:xfrm>
          <a:off x="3630494" y="3520756"/>
          <a:ext cx="1708400" cy="1708400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/>
            <a:t>GESTION DE CONFLITS</a:t>
          </a:r>
        </a:p>
      </dsp:txBody>
      <dsp:txXfrm>
        <a:off x="3880683" y="3770945"/>
        <a:ext cx="1208022" cy="1208022"/>
      </dsp:txXfrm>
    </dsp:sp>
    <dsp:sp modelId="{426BB8BB-E891-B64E-89D8-9F4DDF05ABC3}">
      <dsp:nvSpPr>
        <dsp:cNvPr id="0" name=""/>
        <dsp:cNvSpPr/>
      </dsp:nvSpPr>
      <dsp:spPr>
        <a:xfrm rot="10787906">
          <a:off x="2829763" y="4206431"/>
          <a:ext cx="454575" cy="5765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/>
        </a:p>
      </dsp:txBody>
      <dsp:txXfrm rot="10800000">
        <a:off x="2966135" y="4321508"/>
        <a:ext cx="318203" cy="345951"/>
      </dsp:txXfrm>
    </dsp:sp>
    <dsp:sp modelId="{153F51E5-E3CC-1F4C-A780-91AB608E5CB4}">
      <dsp:nvSpPr>
        <dsp:cNvPr id="0" name=""/>
        <dsp:cNvSpPr/>
      </dsp:nvSpPr>
      <dsp:spPr>
        <a:xfrm>
          <a:off x="1068190" y="3660095"/>
          <a:ext cx="1708400" cy="1708400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/>
            <a:t>CODE DE LA ROUTE</a:t>
          </a:r>
        </a:p>
      </dsp:txBody>
      <dsp:txXfrm>
        <a:off x="1318379" y="3910284"/>
        <a:ext cx="1208022" cy="1208022"/>
      </dsp:txXfrm>
    </dsp:sp>
    <dsp:sp modelId="{758328A9-FC50-0443-BAC1-BFDB9EAF04D5}">
      <dsp:nvSpPr>
        <dsp:cNvPr id="0" name=""/>
        <dsp:cNvSpPr/>
      </dsp:nvSpPr>
      <dsp:spPr>
        <a:xfrm rot="14908577">
          <a:off x="1028925" y="3279024"/>
          <a:ext cx="298309" cy="5765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/>
        </a:p>
      </dsp:txBody>
      <dsp:txXfrm rot="10800000">
        <a:off x="1090088" y="3435967"/>
        <a:ext cx="208816" cy="345951"/>
      </dsp:txXfrm>
    </dsp:sp>
    <dsp:sp modelId="{FCF260AA-8D5D-7744-A0C3-D9DA89617431}">
      <dsp:nvSpPr>
        <dsp:cNvPr id="0" name=""/>
        <dsp:cNvSpPr/>
      </dsp:nvSpPr>
      <dsp:spPr>
        <a:xfrm>
          <a:off x="234900" y="1547229"/>
          <a:ext cx="1708400" cy="1708400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/>
            <a:t>RELATIONNEL: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/>
            <a:t>CONTACT CLIENTELE</a:t>
          </a:r>
        </a:p>
      </dsp:txBody>
      <dsp:txXfrm>
        <a:off x="485089" y="1797418"/>
        <a:ext cx="1208022" cy="1208022"/>
      </dsp:txXfrm>
    </dsp:sp>
    <dsp:sp modelId="{82FCA213-299C-274A-9F79-552C9AF8640E}">
      <dsp:nvSpPr>
        <dsp:cNvPr id="0" name=""/>
        <dsp:cNvSpPr/>
      </dsp:nvSpPr>
      <dsp:spPr>
        <a:xfrm rot="19562244">
          <a:off x="1550880" y="967413"/>
          <a:ext cx="562424" cy="5765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/>
        </a:p>
      </dsp:txBody>
      <dsp:txXfrm>
        <a:off x="1565272" y="1129860"/>
        <a:ext cx="393697" cy="345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217" cy="497603"/>
          </a:xfrm>
          <a:prstGeom prst="rect">
            <a:avLst/>
          </a:prstGeom>
        </p:spPr>
        <p:txBody>
          <a:bodyPr vert="horz" lIns="91576" tIns="45789" rIns="91576" bIns="457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5982" y="0"/>
            <a:ext cx="2951217" cy="497603"/>
          </a:xfrm>
          <a:prstGeom prst="rect">
            <a:avLst/>
          </a:prstGeom>
        </p:spPr>
        <p:txBody>
          <a:bodyPr vert="horz" lIns="91576" tIns="45789" rIns="91576" bIns="45789" rtlCol="0"/>
          <a:lstStyle>
            <a:lvl1pPr algn="r">
              <a:defRPr sz="1200"/>
            </a:lvl1pPr>
          </a:lstStyle>
          <a:p>
            <a:fld id="{28942E26-1BA6-481E-96FC-5367C6985773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41734"/>
            <a:ext cx="2951217" cy="497602"/>
          </a:xfrm>
          <a:prstGeom prst="rect">
            <a:avLst/>
          </a:prstGeom>
        </p:spPr>
        <p:txBody>
          <a:bodyPr vert="horz" lIns="91576" tIns="45789" rIns="91576" bIns="457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5982" y="9441734"/>
            <a:ext cx="2951217" cy="497602"/>
          </a:xfrm>
          <a:prstGeom prst="rect">
            <a:avLst/>
          </a:prstGeom>
        </p:spPr>
        <p:txBody>
          <a:bodyPr vert="horz" lIns="91576" tIns="45789" rIns="91576" bIns="45789" rtlCol="0" anchor="b"/>
          <a:lstStyle>
            <a:lvl1pPr algn="r">
              <a:defRPr sz="1200"/>
            </a:lvl1pPr>
          </a:lstStyle>
          <a:p>
            <a:fld id="{1D623EC4-F141-4D3F-87E8-2048882662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156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7046"/>
          </a:xfrm>
          <a:prstGeom prst="rect">
            <a:avLst/>
          </a:prstGeom>
        </p:spPr>
        <p:txBody>
          <a:bodyPr vert="horz" lIns="91576" tIns="45789" rIns="91576" bIns="457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739" y="0"/>
            <a:ext cx="2950475" cy="497046"/>
          </a:xfrm>
          <a:prstGeom prst="rect">
            <a:avLst/>
          </a:prstGeom>
        </p:spPr>
        <p:txBody>
          <a:bodyPr vert="horz" lIns="91576" tIns="45789" rIns="91576" bIns="45789" rtlCol="0"/>
          <a:lstStyle>
            <a:lvl1pPr algn="r">
              <a:defRPr sz="1200"/>
            </a:lvl1pPr>
          </a:lstStyle>
          <a:p>
            <a:fld id="{BCDF4EE6-30C3-9C43-B4F1-E66B67D339DE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3638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6" tIns="45789" rIns="91576" bIns="4578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6"/>
          </a:xfrm>
          <a:prstGeom prst="rect">
            <a:avLst/>
          </a:prstGeom>
        </p:spPr>
        <p:txBody>
          <a:bodyPr vert="horz" lIns="91576" tIns="45789" rIns="91576" bIns="45789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42153"/>
            <a:ext cx="2950475" cy="497046"/>
          </a:xfrm>
          <a:prstGeom prst="rect">
            <a:avLst/>
          </a:prstGeom>
        </p:spPr>
        <p:txBody>
          <a:bodyPr vert="horz" lIns="91576" tIns="45789" rIns="91576" bIns="457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739" y="9442153"/>
            <a:ext cx="2950475" cy="497046"/>
          </a:xfrm>
          <a:prstGeom prst="rect">
            <a:avLst/>
          </a:prstGeom>
        </p:spPr>
        <p:txBody>
          <a:bodyPr vert="horz" lIns="91576" tIns="45789" rIns="91576" bIns="45789" rtlCol="0" anchor="b"/>
          <a:lstStyle>
            <a:lvl1pPr algn="r">
              <a:defRPr sz="1200"/>
            </a:lvl1pPr>
          </a:lstStyle>
          <a:p>
            <a:fld id="{0EC002CA-6A35-A54A-BD75-EB81412D97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24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002CA-6A35-A54A-BD75-EB81412D972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25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002CA-6A35-A54A-BD75-EB81412D972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802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002CA-6A35-A54A-BD75-EB81412D972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16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8604-409D-7840-8F64-15760E7595B5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12FA0-E4E1-2B4C-9621-C45F294E4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90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8604-409D-7840-8F64-15760E7595B5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12FA0-E4E1-2B4C-9621-C45F294E4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43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8604-409D-7840-8F64-15760E7595B5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12FA0-E4E1-2B4C-9621-C45F294E4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777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uge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 userDrawn="1"/>
        </p:nvGrpSpPr>
        <p:grpSpPr>
          <a:xfrm>
            <a:off x="-557346" y="1"/>
            <a:ext cx="9701346" cy="739200"/>
            <a:chOff x="-557346" y="0"/>
            <a:chExt cx="9701346" cy="554400"/>
          </a:xfrm>
        </p:grpSpPr>
        <p:sp>
          <p:nvSpPr>
            <p:cNvPr id="21" name="Rectangle 20"/>
            <p:cNvSpPr/>
            <p:nvPr userDrawn="1"/>
          </p:nvSpPr>
          <p:spPr>
            <a:xfrm>
              <a:off x="306378" y="0"/>
              <a:ext cx="8837622" cy="554400"/>
            </a:xfrm>
            <a:prstGeom prst="rect">
              <a:avLst/>
            </a:prstGeom>
            <a:solidFill>
              <a:srgbClr val="26262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2" name="Groupe 21"/>
            <p:cNvGrpSpPr/>
            <p:nvPr userDrawn="1"/>
          </p:nvGrpSpPr>
          <p:grpSpPr>
            <a:xfrm>
              <a:off x="-557346" y="0"/>
              <a:ext cx="1108529" cy="554400"/>
              <a:chOff x="-557346" y="0"/>
              <a:chExt cx="1108529" cy="554400"/>
            </a:xfrm>
          </p:grpSpPr>
          <p:sp>
            <p:nvSpPr>
              <p:cNvPr id="23" name="Parallélogramme 22"/>
              <p:cNvSpPr/>
              <p:nvPr userDrawn="1"/>
            </p:nvSpPr>
            <p:spPr>
              <a:xfrm>
                <a:off x="234742" y="0"/>
                <a:ext cx="316441" cy="554400"/>
              </a:xfrm>
              <a:prstGeom prst="parallelogram">
                <a:avLst>
                  <a:gd name="adj" fmla="val 44901"/>
                </a:avLst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Parallélogramme 23"/>
              <p:cNvSpPr/>
              <p:nvPr userDrawn="1"/>
            </p:nvSpPr>
            <p:spPr>
              <a:xfrm>
                <a:off x="-557346" y="0"/>
                <a:ext cx="1062000" cy="554400"/>
              </a:xfrm>
              <a:prstGeom prst="parallelogram">
                <a:avLst>
                  <a:gd name="adj" fmla="val 19149"/>
                </a:avLst>
              </a:prstGeom>
              <a:solidFill>
                <a:srgbClr val="FF00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2" name="Rectangle 11"/>
          <p:cNvSpPr/>
          <p:nvPr userDrawn="1"/>
        </p:nvSpPr>
        <p:spPr>
          <a:xfrm>
            <a:off x="971600" y="6695795"/>
            <a:ext cx="7704856" cy="48000"/>
          </a:xfrm>
          <a:prstGeom prst="rect">
            <a:avLst/>
          </a:prstGeom>
          <a:gradFill>
            <a:gsLst>
              <a:gs pos="2100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4"/>
          </p:nvPr>
        </p:nvSpPr>
        <p:spPr>
          <a:xfrm>
            <a:off x="8170602" y="6367276"/>
            <a:ext cx="586408" cy="365125"/>
          </a:xfrm>
        </p:spPr>
        <p:txBody>
          <a:bodyPr anchor="b"/>
          <a:lstStyle>
            <a:lvl1pPr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35242257-4032-48C0-B65D-63DCBC1D1362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Titre 6"/>
          <p:cNvSpPr>
            <a:spLocks noGrp="1"/>
          </p:cNvSpPr>
          <p:nvPr>
            <p:ph type="title"/>
          </p:nvPr>
        </p:nvSpPr>
        <p:spPr>
          <a:xfrm>
            <a:off x="468312" y="3377"/>
            <a:ext cx="8675687" cy="737456"/>
          </a:xfrm>
          <a:noFill/>
        </p:spPr>
        <p:txBody>
          <a:bodyPr>
            <a:noAutofit/>
          </a:bodyPr>
          <a:lstStyle>
            <a:lvl1pPr marL="0" indent="0" algn="l">
              <a:defRPr sz="2800" cap="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25" name="Imag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84883"/>
            <a:ext cx="985301" cy="37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4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8604-409D-7840-8F64-15760E7595B5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12FA0-E4E1-2B4C-9621-C45F294E4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20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8604-409D-7840-8F64-15760E7595B5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12FA0-E4E1-2B4C-9621-C45F294E4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39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8604-409D-7840-8F64-15760E7595B5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12FA0-E4E1-2B4C-9621-C45F294E4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93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8604-409D-7840-8F64-15760E7595B5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12FA0-E4E1-2B4C-9621-C45F294E4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7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8604-409D-7840-8F64-15760E7595B5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12FA0-E4E1-2B4C-9621-C45F294E4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66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8604-409D-7840-8F64-15760E7595B5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12FA0-E4E1-2B4C-9621-C45F294E4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83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8604-409D-7840-8F64-15760E7595B5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12FA0-E4E1-2B4C-9621-C45F294E4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673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8604-409D-7840-8F64-15760E7595B5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12FA0-E4E1-2B4C-9621-C45F294E4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40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F8604-409D-7840-8F64-15760E7595B5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12FA0-E4E1-2B4C-9621-C45F294E4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74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/>
              <a:t>Bienvenue chez </a:t>
            </a:r>
            <a:r>
              <a:rPr lang="fr-FR" b="1" err="1"/>
              <a:t>transdev</a:t>
            </a:r>
            <a:r>
              <a:rPr lang="fr-FR" b="1"/>
              <a:t> BASSIN ANNECIEN !</a:t>
            </a: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52557092"/>
              </p:ext>
            </p:extLst>
          </p:nvPr>
        </p:nvGraphicFramePr>
        <p:xfrm>
          <a:off x="4169472" y="4008640"/>
          <a:ext cx="4246873" cy="2147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35EEC24-7AC6-4F9F-9FD5-F0EBC2DDCDFD}"/>
              </a:ext>
            </a:extLst>
          </p:cNvPr>
          <p:cNvSpPr/>
          <p:nvPr/>
        </p:nvSpPr>
        <p:spPr>
          <a:xfrm>
            <a:off x="60289" y="740833"/>
            <a:ext cx="37032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POURQUOI NOUS REJOINDRE </a:t>
            </a:r>
            <a:r>
              <a:rPr lang="fr-FR" sz="2800" b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pic>
        <p:nvPicPr>
          <p:cNvPr id="7" name="Image 6" descr="13640349_blog.jpg">
            <a:extLst>
              <a:ext uri="{FF2B5EF4-FFF2-40B4-BE49-F238E27FC236}">
                <a16:creationId xmlns:a16="http://schemas.microsoft.com/office/drawing/2014/main" id="{CDB39B1D-8229-4164-BD5E-43B98FD782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30" y="4085619"/>
            <a:ext cx="2867527" cy="1885400"/>
          </a:xfrm>
          <a:prstGeom prst="rect">
            <a:avLst/>
          </a:prstGeom>
        </p:spPr>
      </p:pic>
      <p:pic>
        <p:nvPicPr>
          <p:cNvPr id="8" name="Image 7" descr="Une image contenant texte, route, personne&#10;&#10;Description générée automatiquement">
            <a:extLst>
              <a:ext uri="{FF2B5EF4-FFF2-40B4-BE49-F238E27FC236}">
                <a16:creationId xmlns:a16="http://schemas.microsoft.com/office/drawing/2014/main" id="{70A0102E-0219-4287-AB58-8AA37D33FF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7427" y="1417625"/>
            <a:ext cx="5644091" cy="214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57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D67ECA-1F07-4D2F-8DAB-8E2451A6F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Transdev bassin annecien vous FORME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909251-E2F8-4930-8237-59FF27134FEA}"/>
              </a:ext>
            </a:extLst>
          </p:cNvPr>
          <p:cNvSpPr/>
          <p:nvPr/>
        </p:nvSpPr>
        <p:spPr>
          <a:xfrm>
            <a:off x="468312" y="1153745"/>
            <a:ext cx="5285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>
                <a:solidFill>
                  <a:srgbClr val="0070C0"/>
                </a:solidFill>
              </a:rPr>
              <a:t>DEVENEZ CONDUCTEUR/ CONDUCTRICE DE CAR 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16702D-170C-4C09-A4B0-26BE4DB2B5D1}"/>
              </a:ext>
            </a:extLst>
          </p:cNvPr>
          <p:cNvSpPr/>
          <p:nvPr/>
        </p:nvSpPr>
        <p:spPr>
          <a:xfrm>
            <a:off x="724327" y="1755917"/>
            <a:ext cx="769020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fr-FR" b="1" dirty="0"/>
              <a:t>Formation de 3 mois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ü"/>
            </a:pPr>
            <a:r>
              <a:rPr lang="fr-FR" dirty="0"/>
              <a:t>Obtention d’un Titre Professionnel Conducteur du Transport sur Route </a:t>
            </a:r>
          </a:p>
          <a:p>
            <a:pPr marL="742950" lvl="1" indent="-285750">
              <a:buFont typeface="Wingdings" charset="2"/>
              <a:buChar char="ü"/>
            </a:pPr>
            <a:r>
              <a:rPr lang="fr-FR" dirty="0"/>
              <a:t>Formation au Permis D qui autorise la conduite d’un véhicule de transport comportant plus de 9 places assises</a:t>
            </a:r>
          </a:p>
          <a:p>
            <a:pPr marL="742950" lvl="1" indent="-285750">
              <a:buFont typeface="Wingdings" charset="2"/>
              <a:buChar char="ü"/>
            </a:pPr>
            <a:r>
              <a:rPr lang="fr-FR" dirty="0"/>
              <a:t>Obtention de la FIMO : Formation Initiale Minimum Obligatoire permettant d’obtenir la qualification d’exercer le métier de conducteur routier de voyageurs</a:t>
            </a:r>
          </a:p>
          <a:p>
            <a:pPr marL="742950" lvl="1" indent="-285750">
              <a:buFont typeface="Wingdings" charset="2"/>
              <a:buChar char="ü"/>
            </a:pPr>
            <a:r>
              <a:rPr lang="fr-FR" dirty="0"/>
              <a:t>Obtention de la Carte de conducteur, de la CQC, du titre de Sauveteur Secouriste du travail </a:t>
            </a:r>
          </a:p>
          <a:p>
            <a:pPr marL="742950" lvl="1" indent="-285750">
              <a:buFont typeface="Wingdings" charset="2"/>
              <a:buChar char="ü"/>
            </a:pPr>
            <a:r>
              <a:rPr lang="fr-FR" dirty="0"/>
              <a:t>CDI dès le 1</a:t>
            </a:r>
            <a:r>
              <a:rPr lang="fr-FR" baseline="30000" dirty="0"/>
              <a:t>er</a:t>
            </a:r>
            <a:r>
              <a:rPr lang="fr-FR" dirty="0"/>
              <a:t> jour de formation</a:t>
            </a:r>
          </a:p>
        </p:txBody>
      </p:sp>
    </p:spTree>
    <p:extLst>
      <p:ext uri="{BB962C8B-B14F-4D97-AF65-F5344CB8AC3E}">
        <p14:creationId xmlns:p14="http://schemas.microsoft.com/office/powerpoint/2010/main" val="4276718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Un vrai métier d’avenir et environnemental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968292430"/>
              </p:ext>
            </p:extLst>
          </p:nvPr>
        </p:nvGraphicFramePr>
        <p:xfrm>
          <a:off x="468312" y="886468"/>
          <a:ext cx="8492244" cy="566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311900" y="4229100"/>
            <a:ext cx="26486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/>
              <a:t>VOS ATOUTS</a:t>
            </a:r>
          </a:p>
          <a:p>
            <a:pPr marL="285750" indent="-285750">
              <a:buFontTx/>
              <a:buChar char="-"/>
            </a:pPr>
            <a:r>
              <a:rPr lang="fr-FR" b="1"/>
              <a:t>Grande Autonomie</a:t>
            </a:r>
          </a:p>
          <a:p>
            <a:pPr marL="285750" indent="-285750">
              <a:buFontTx/>
              <a:buChar char="-"/>
            </a:pPr>
            <a:r>
              <a:rPr lang="fr-FR" b="1"/>
              <a:t>Possibilité d’Evolution</a:t>
            </a:r>
          </a:p>
          <a:p>
            <a:pPr marL="285750" indent="-285750">
              <a:buFontTx/>
              <a:buChar char="-"/>
            </a:pPr>
            <a:r>
              <a:rPr lang="fr-FR" b="1"/>
              <a:t>Car en déposté en fonction de votre lieu d’habitation</a:t>
            </a:r>
            <a:endParaRPr lang="fr-FR"/>
          </a:p>
          <a:p>
            <a:pPr marL="285750" indent="-285750">
              <a:buFontTx/>
              <a:buChar char="-"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98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/>
              <a:t>NOS ACTIVITÉS : URBAIN / INTERURBAIN</a:t>
            </a:r>
            <a:endParaRPr lang="fr-FR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572000" y="981337"/>
            <a:ext cx="3600021" cy="270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778D864D-09C1-49DC-8077-4D4D90480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1187745" y="3799733"/>
            <a:ext cx="3277378" cy="245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0E088D1-4EEE-4113-9228-F00D96A38EA0}"/>
              </a:ext>
            </a:extLst>
          </p:cNvPr>
          <p:cNvSpPr txBox="1"/>
          <p:nvPr/>
        </p:nvSpPr>
        <p:spPr>
          <a:xfrm>
            <a:off x="2237523" y="1578221"/>
            <a:ext cx="279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URBAIN ANNECY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7156F36-2087-46E4-B210-2E26F56A028E}"/>
              </a:ext>
            </a:extLst>
          </p:cNvPr>
          <p:cNvSpPr txBox="1"/>
          <p:nvPr/>
        </p:nvSpPr>
        <p:spPr>
          <a:xfrm>
            <a:off x="4555085" y="4676781"/>
            <a:ext cx="279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LIGNES REGULIERES</a:t>
            </a:r>
          </a:p>
        </p:txBody>
      </p:sp>
    </p:spTree>
    <p:extLst>
      <p:ext uri="{BB962C8B-B14F-4D97-AF65-F5344CB8AC3E}">
        <p14:creationId xmlns:p14="http://schemas.microsoft.com/office/powerpoint/2010/main" val="3852115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/>
              <a:t>NOS ACTIVITES : INTERURBAIN</a:t>
            </a:r>
            <a:endParaRPr lang="fr-FR"/>
          </a:p>
        </p:txBody>
      </p:sp>
      <p:pic>
        <p:nvPicPr>
          <p:cNvPr id="5122" name="Picture 2" descr="S:\Public\03-Clients_prives-Commercial\PHOTOS ET LOGOS\Rock on snowboard tour 2016\ROST VAL THO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773" y="4240440"/>
            <a:ext cx="2933206" cy="21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CB51B03-7BFE-4595-A04A-F24B2117C7A3}"/>
              </a:ext>
            </a:extLst>
          </p:cNvPr>
          <p:cNvSpPr txBox="1"/>
          <p:nvPr/>
        </p:nvSpPr>
        <p:spPr>
          <a:xfrm>
            <a:off x="5972134" y="3827873"/>
            <a:ext cx="241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EVENEMENTIEL</a:t>
            </a:r>
          </a:p>
        </p:txBody>
      </p:sp>
      <p:pic>
        <p:nvPicPr>
          <p:cNvPr id="5" name="Picture 2" descr="S:\Public\03-Clients_prives-Commercial\PHOTOS ET LOGOS\Photo_autocar_crolard\JMJ2016\IMG_20160719_170146.jpg">
            <a:extLst>
              <a:ext uri="{FF2B5EF4-FFF2-40B4-BE49-F238E27FC236}">
                <a16:creationId xmlns:a16="http://schemas.microsoft.com/office/drawing/2014/main" id="{D61511F1-63A3-4251-90ED-D7F2DFE25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9" y="4197205"/>
            <a:ext cx="3617932" cy="203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8853452-EB32-40A0-9858-557CD6D6DF86}"/>
              </a:ext>
            </a:extLst>
          </p:cNvPr>
          <p:cNvSpPr txBox="1"/>
          <p:nvPr/>
        </p:nvSpPr>
        <p:spPr>
          <a:xfrm>
            <a:off x="2276929" y="3827873"/>
            <a:ext cx="241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TOURISME</a:t>
            </a:r>
          </a:p>
        </p:txBody>
      </p:sp>
      <p:pic>
        <p:nvPicPr>
          <p:cNvPr id="7" name="Picture 2" descr="S:\Public\03-Clients_prives-Commercial\PHOTOS ET LOGOS\Photo_autocar_crolard\JMJ2016\IMG_20160719_163213.jpg">
            <a:extLst>
              <a:ext uri="{FF2B5EF4-FFF2-40B4-BE49-F238E27FC236}">
                <a16:creationId xmlns:a16="http://schemas.microsoft.com/office/drawing/2014/main" id="{3F13564F-F446-4105-8704-3F3EC7F25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30" y="1517607"/>
            <a:ext cx="3617932" cy="203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20EDCB3-D744-44A6-AFAE-9CB0E9A1FE91}"/>
              </a:ext>
            </a:extLst>
          </p:cNvPr>
          <p:cNvSpPr txBox="1"/>
          <p:nvPr/>
        </p:nvSpPr>
        <p:spPr>
          <a:xfrm>
            <a:off x="2160155" y="1020191"/>
            <a:ext cx="241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SCOLAIRE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C0708D5A-7143-4B75-9380-85B562B16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946013" y="1471283"/>
            <a:ext cx="3675140" cy="227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F78E942-3F58-44E6-A18F-F22056B921EC}"/>
              </a:ext>
            </a:extLst>
          </p:cNvPr>
          <p:cNvSpPr txBox="1"/>
          <p:nvPr/>
        </p:nvSpPr>
        <p:spPr>
          <a:xfrm>
            <a:off x="6249313" y="987329"/>
            <a:ext cx="241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PERISCOLAIRE</a:t>
            </a:r>
          </a:p>
        </p:txBody>
      </p:sp>
    </p:spTree>
    <p:extLst>
      <p:ext uri="{BB962C8B-B14F-4D97-AF65-F5344CB8AC3E}">
        <p14:creationId xmlns:p14="http://schemas.microsoft.com/office/powerpoint/2010/main" val="3099241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En résumé…nos atouts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55649" y="957613"/>
            <a:ext cx="763833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REJOINDRE Transdev Bassin Annecien, c’est…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Intégrer une entreprise expérimentée et historique sur le bassin d’Annecy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Travailler dans un cadre de vie agréable entre lacs et montagnes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Avoir la possibilité d’exercer une activité variée (urbain, ligne régulière, scolaire, tourisme…)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Evoluer vers des postes d’agents d’exploitation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Obtenir un CDI à temps plein ou à temps partiel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Être au service des autres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Travailler en autonomie</a:t>
            </a:r>
          </a:p>
        </p:txBody>
      </p:sp>
    </p:spTree>
    <p:extLst>
      <p:ext uri="{BB962C8B-B14F-4D97-AF65-F5344CB8AC3E}">
        <p14:creationId xmlns:p14="http://schemas.microsoft.com/office/powerpoint/2010/main" val="3967926780"/>
      </p:ext>
    </p:extLst>
  </p:cSld>
  <p:clrMapOvr>
    <a:masterClrMapping/>
  </p:clrMapOvr>
</p:sld>
</file>

<file path=ppt/theme/theme1.xml><?xml version="1.0" encoding="utf-8"?>
<a:theme xmlns:a="http://schemas.openxmlformats.org/drawingml/2006/main" name="Présentation RIC Annonay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364eea-67ea-455f-9675-6b218db9dfb1" xsi:nil="true"/>
    <lcf76f155ced4ddcb4097134ff3c332f xmlns="08595ae5-28e1-4cc5-ba08-834bb1a09a03">
      <Terms xmlns="http://schemas.microsoft.com/office/infopath/2007/PartnerControls"/>
    </lcf76f155ced4ddcb4097134ff3c332f>
  </documentManagement>
</p:properties>
</file>

<file path=customXml/item2.xml><?xml version="1.0" encoding="utf-8"?>
<?mso-contentType ?>
<SharedContentType xmlns="Microsoft.SharePoint.Taxonomy.ContentTypeSync" SourceId="b49a2378-73c7-4e4c-bff8-b85a2f404b86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122DA53A0B4944899128F13334DB2C" ma:contentTypeVersion="21" ma:contentTypeDescription="Create a new document." ma:contentTypeScope="" ma:versionID="b244ccb483a4405faddacfdda8fe4f42">
  <xsd:schema xmlns:xsd="http://www.w3.org/2001/XMLSchema" xmlns:xs="http://www.w3.org/2001/XMLSchema" xmlns:p="http://schemas.microsoft.com/office/2006/metadata/properties" xmlns:ns2="08595ae5-28e1-4cc5-ba08-834bb1a09a03" xmlns:ns3="0a364eea-67ea-455f-9675-6b218db9dfb1" xmlns:ns4="5dc0e609-a6f9-4ced-8f14-d0265b6024c5" targetNamespace="http://schemas.microsoft.com/office/2006/metadata/properties" ma:root="true" ma:fieldsID="4f5b59d6854a6625e6129a62b382dc69" ns2:_="" ns3:_="" ns4:_="">
    <xsd:import namespace="08595ae5-28e1-4cc5-ba08-834bb1a09a03"/>
    <xsd:import namespace="0a364eea-67ea-455f-9675-6b218db9dfb1"/>
    <xsd:import namespace="5dc0e609-a6f9-4ced-8f14-d0265b6024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95ae5-28e1-4cc5-ba08-834bb1a09a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49a2378-73c7-4e4c-bff8-b85a2f404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64eea-67ea-455f-9675-6b218db9dfb1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e7617455-87e0-497b-8951-17e992aa9821}" ma:internalName="TaxCatchAll" ma:showField="CatchAllData" ma:web="5dc0e609-a6f9-4ced-8f14-d0265b6024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c0e609-a6f9-4ced-8f14-d0265b6024c5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2118E4-62A4-4365-97DD-A62F74E1BC1A}">
  <ds:schemaRefs>
    <ds:schemaRef ds:uri="5dc0e609-a6f9-4ced-8f14-d0265b6024c5"/>
    <ds:schemaRef ds:uri="08595ae5-28e1-4cc5-ba08-834bb1a09a03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0a364eea-67ea-455f-9675-6b218db9dfb1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E7BF000-AB9B-407B-B7F5-20E70E8F1B08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457CB8F4-0F16-413D-BA42-B09C468A44A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60A3302-7483-4FDB-AFAA-C6F79A840F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595ae5-28e1-4cc5-ba08-834bb1a09a03"/>
    <ds:schemaRef ds:uri="0a364eea-67ea-455f-9675-6b218db9dfb1"/>
    <ds:schemaRef ds:uri="5dc0e609-a6f9-4ced-8f14-d0265b6024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Présentation RIC Annonay</Template>
  <TotalTime>13</TotalTime>
  <Words>243</Words>
  <Application>Microsoft Office PowerPoint</Application>
  <PresentationFormat>Affichage à l'écran (4:3)</PresentationFormat>
  <Paragraphs>46</Paragraphs>
  <Slides>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Aharoni</vt:lpstr>
      <vt:lpstr>Arial</vt:lpstr>
      <vt:lpstr>Arial Narrow</vt:lpstr>
      <vt:lpstr>Calibri</vt:lpstr>
      <vt:lpstr>Century Gothic</vt:lpstr>
      <vt:lpstr>Wingdings</vt:lpstr>
      <vt:lpstr>Présentation RIC Annonay</vt:lpstr>
      <vt:lpstr>Bienvenue chez transdev BASSIN ANNECIEN !</vt:lpstr>
      <vt:lpstr>Transdev bassin annecien vous FORME</vt:lpstr>
      <vt:lpstr>Un vrai métier d’avenir et environnemental</vt:lpstr>
      <vt:lpstr>NOS ACTIVITÉS : URBAIN / INTERURBAIN</vt:lpstr>
      <vt:lpstr>NOS ACTIVITES : INTERURBAIN</vt:lpstr>
      <vt:lpstr>En résumé…nos atouts</vt:lpstr>
    </vt:vector>
  </TitlesOfParts>
  <Company>Transdev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GOTTERI, Bruno</dc:creator>
  <cp:lastModifiedBy>SYX, Nathalie</cp:lastModifiedBy>
  <cp:revision>2</cp:revision>
  <cp:lastPrinted>2022-11-28T16:20:50Z</cp:lastPrinted>
  <dcterms:created xsi:type="dcterms:W3CDTF">2016-02-10T15:37:58Z</dcterms:created>
  <dcterms:modified xsi:type="dcterms:W3CDTF">2024-10-07T14:50:25Z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0x0101002B122DA53A0B4944899128F13334DB2C</vt:lpwstr>
  </property>
  <property fmtid="{D5CDD505-2E9C-101B-9397-08002B2CF9AE}" pid="3" name="Order">
    <vt:r8>9200</vt:r8>
  </property>
  <property fmtid="{D5CDD505-2E9C-101B-9397-08002B2CF9AE}" pid="4" name="MediaServiceImageTags">
    <vt:lpwstr/>
  </property>
</Properties>
</file>