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DBBA"/>
    <a:srgbClr val="FFCCCC"/>
    <a:srgbClr val="E3BB7D"/>
    <a:srgbClr val="B28B67"/>
    <a:srgbClr val="003E30"/>
    <a:srgbClr val="C5A69C"/>
    <a:srgbClr val="C8AB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600" y="-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03D6DC-2A99-4080-54BA-6D99E440C7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B49D72A-B506-98EF-900D-09B2D4D6AB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969120-B815-85CD-E4EC-8EB54563C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0EEAE-FD65-4100-B04B-1FEB7767A736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0BB0FB-6827-B281-CAE4-E5CF723EF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1C62A5-AEA8-B1CA-79C9-9BDD270F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CF837-B53B-47D2-918F-126FFF42BF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2898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E2CCBA-A389-AF99-92F7-C297A3477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EE76215-0187-7639-8521-34C761F836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E600FA-962D-0582-E0CD-2741054F9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0EEAE-FD65-4100-B04B-1FEB7767A736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199277-3547-4E24-FCF9-5D3A7BD0F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D45119-0FC5-2BD3-6C28-9A49BE535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CF837-B53B-47D2-918F-126FFF42BF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1986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03F1630-76EA-4202-4B93-4EDBC29262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5CEC026-0741-D98F-FBB1-03989D883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C7F59B-E1E7-8BA0-E273-BB9AC4E73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0EEAE-FD65-4100-B04B-1FEB7767A736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4593504-115E-D548-A04F-DC779B319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5F60A7-7F45-DC51-243D-F631311E2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CF837-B53B-47D2-918F-126FFF42BF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1113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737E1A-FCE4-9F03-B301-7E8651441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5243FE-D423-2167-2632-4BAE218D45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63BE29-F87A-F0CE-713B-7940A5438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0EEAE-FD65-4100-B04B-1FEB7767A736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006F97-E3E5-797E-D0B8-A0062A23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FC1121-5943-FDE8-FF55-18A2D9B71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CF837-B53B-47D2-918F-126FFF42BF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3084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E24A96-3FDC-A64B-B635-7C25BAB7F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0072C17-DB9A-A805-D112-48372F798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87EEFC-FCE1-937D-E66F-EB0A3702A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0EEAE-FD65-4100-B04B-1FEB7767A736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C21B39-9384-C51F-0C67-A0C87156B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77F67C-2180-0CD0-F19B-CD97C9E8C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CF837-B53B-47D2-918F-126FFF42BF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5662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658207-3EC5-0A2F-CF66-F49C15FDC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11555-E06D-F7A1-6626-0ECD13951B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94BD5C3-DDC2-3624-B750-9910CE508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4E02556-ABFD-EDCF-6902-45B163D1E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0EEAE-FD65-4100-B04B-1FEB7767A736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F55971A-55E0-7200-DE26-FEA97772B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B8783FE-B6C4-CABA-38B4-045F74E66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CF837-B53B-47D2-918F-126FFF42BF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5120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08E0FF-B577-648D-C84C-83D9E2962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E460405-0D2C-6FD9-09AF-39693EEB6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F94F602-76C5-5B88-64BE-EBD8A7FF2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8F9F318-E8A4-9813-0D59-2DD7FD106D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87F235E-DD6E-344D-2B8B-A35E7D7142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633F8EC-4631-BFD8-1FB1-A0A0862D5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0EEAE-FD65-4100-B04B-1FEB7767A736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DCCBE14-AA5D-D8CB-1FDE-FD8E1B7B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0249DA1-3010-B016-E893-47D1F4F2C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CF837-B53B-47D2-918F-126FFF42BF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526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8ADE41-AED6-E6F9-ED8B-AB3DAC81B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40059F1-343F-AA2F-B62E-FE23297F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0EEAE-FD65-4100-B04B-1FEB7767A736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67CD49A-20B8-F707-6A7E-2109BD63F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103D8B5-1546-8ADD-C5DF-CE4C0FC44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CF837-B53B-47D2-918F-126FFF42BF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1658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22AF353-1E6F-A8C9-7BE1-A27B5D3E2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0EEAE-FD65-4100-B04B-1FEB7767A736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0242860-94B0-E71E-8159-F9E07F99B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8C32A4E-1FAF-C93A-9795-4C6F4408A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CF837-B53B-47D2-918F-126FFF42BF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1707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9F0758-CF07-1B44-6011-D9B39A29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B2DB37-995C-688D-54F6-2EAB0EF7A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ECAFFD3-856F-36A0-65EF-E4A661291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6E13024-B556-807F-FCC1-E6638CC7D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0EEAE-FD65-4100-B04B-1FEB7767A736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0BAB6C6-A6DE-8764-3800-DADD1EDAF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8E9DF92-6549-DCB6-F4AB-F16DC2298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CF837-B53B-47D2-918F-126FFF42BF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7811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0D4B1C-8D9A-7201-77D5-9C3F72315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0C697DF-3978-5593-A1E0-50AD3752F0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76B0429-0EA8-C47A-D65A-C72A341040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303F00B-8572-B7F6-6AA2-4359608E9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0EEAE-FD65-4100-B04B-1FEB7767A736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7A8E8C0-9678-F5FE-2566-0C7EC25E5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FCA31EE-C637-D0EB-AFB6-1D7C7323D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CF837-B53B-47D2-918F-126FFF42BF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685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A17A930-FA12-48A5-486A-8C53D6F66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11A8C78-7413-25D6-5DB5-3D13E17C1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E4DF147-ECC1-1C39-33E3-ABF961A818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0EEAE-FD65-4100-B04B-1FEB7767A736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F64C28-E2B1-FAE6-D701-964F4D0390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3003A0-AFEE-83A2-6DAB-9D95C4800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CF837-B53B-47D2-918F-126FFF42BF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5087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avec coins arrondis en diagonale 4">
            <a:extLst>
              <a:ext uri="{FF2B5EF4-FFF2-40B4-BE49-F238E27FC236}">
                <a16:creationId xmlns:a16="http://schemas.microsoft.com/office/drawing/2014/main" id="{96BCFF91-7726-4601-F1A3-459EC312C2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36320" y="2569944"/>
            <a:ext cx="10119360" cy="3840481"/>
          </a:xfrm>
          <a:prstGeom prst="round2DiagRect">
            <a:avLst/>
          </a:prstGeom>
          <a:solidFill>
            <a:srgbClr val="F0DBBA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3E30"/>
              </a:solidFill>
              <a:latin typeface="Montserrat" panose="02000505000000020004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4AE77E5-8470-89EA-5D5E-61A966010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043" y="4734871"/>
            <a:ext cx="1222534" cy="130087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451ECEE-ACB2-60DB-4A0F-5191F0453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178" y="4760995"/>
            <a:ext cx="1222534" cy="130087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23FCF8B-2145-7F2C-87A4-7F98589C3B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687" y="4760995"/>
            <a:ext cx="1220160" cy="130087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985CD3A-6788-568F-96EE-799BD5753A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196" y="4760995"/>
            <a:ext cx="1220160" cy="130087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CA222A1-D8DF-FED0-02E9-CEE8DFDAE5F6}"/>
              </a:ext>
            </a:extLst>
          </p:cNvPr>
          <p:cNvSpPr txBox="1"/>
          <p:nvPr/>
        </p:nvSpPr>
        <p:spPr>
          <a:xfrm>
            <a:off x="2517913" y="3119311"/>
            <a:ext cx="71561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0" dirty="0">
                <a:solidFill>
                  <a:srgbClr val="003E30"/>
                </a:solidFill>
                <a:effectLst/>
                <a:latin typeface="Montserrat" panose="02000505000000020004" pitchFamily="2" charset="0"/>
              </a:rPr>
              <a:t>Fava is the ally of women’s intimacy,</a:t>
            </a:r>
            <a:br>
              <a:rPr lang="en-US" dirty="0">
                <a:solidFill>
                  <a:srgbClr val="003E30"/>
                </a:solidFill>
                <a:latin typeface="Montserrat" panose="02000505000000020004" pitchFamily="2" charset="0"/>
              </a:rPr>
            </a:br>
            <a:r>
              <a:rPr lang="en-US" b="1" i="0" dirty="0">
                <a:solidFill>
                  <a:srgbClr val="003E30"/>
                </a:solidFill>
                <a:effectLst/>
                <a:latin typeface="Montserrat" panose="02000505000000020004" pitchFamily="2" charset="0"/>
              </a:rPr>
              <a:t>We commit in making accessible for all</a:t>
            </a:r>
            <a:br>
              <a:rPr lang="en-US" dirty="0">
                <a:solidFill>
                  <a:srgbClr val="003E30"/>
                </a:solidFill>
                <a:latin typeface="Montserrat" panose="02000505000000020004" pitchFamily="2" charset="0"/>
              </a:rPr>
            </a:br>
            <a:r>
              <a:rPr lang="en-US" b="1" i="0" dirty="0">
                <a:solidFill>
                  <a:srgbClr val="003E30"/>
                </a:solidFill>
                <a:effectLst/>
                <a:latin typeface="Montserrat" panose="02000505000000020004" pitchFamily="2" charset="0"/>
              </a:rPr>
              <a:t>100% organic, eco-responsible period products,</a:t>
            </a:r>
            <a:br>
              <a:rPr lang="en-US" dirty="0">
                <a:solidFill>
                  <a:srgbClr val="003E30"/>
                </a:solidFill>
                <a:latin typeface="Montserrat" panose="02000505000000020004" pitchFamily="2" charset="0"/>
              </a:rPr>
            </a:br>
            <a:r>
              <a:rPr lang="en-US" b="1" i="0" dirty="0">
                <a:solidFill>
                  <a:srgbClr val="003E30"/>
                </a:solidFill>
                <a:effectLst/>
                <a:latin typeface="Montserrat" panose="02000505000000020004" pitchFamily="2" charset="0"/>
              </a:rPr>
              <a:t>as well as knowledge &amp; support by empowering a strong </a:t>
            </a:r>
          </a:p>
          <a:p>
            <a:pPr algn="ctr"/>
            <a:r>
              <a:rPr lang="en-US" b="1" i="0" dirty="0">
                <a:solidFill>
                  <a:srgbClr val="003E30"/>
                </a:solidFill>
                <a:effectLst/>
                <a:latin typeface="Montserrat" panose="02000505000000020004" pitchFamily="2" charset="0"/>
              </a:rPr>
              <a:t>community of women to navigate every stage of their lives</a:t>
            </a:r>
            <a:endParaRPr lang="fr-FR" dirty="0">
              <a:solidFill>
                <a:srgbClr val="003E30"/>
              </a:solidFill>
              <a:latin typeface="Montserrat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61512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</Words>
  <Application>Microsoft Office PowerPoint</Application>
  <PresentationFormat>Grand écran</PresentationFormat>
  <Paragraphs>2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Montserrat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HUBER Sarah</dc:creator>
  <cp:lastModifiedBy>HUBER Sarah</cp:lastModifiedBy>
  <cp:revision>1</cp:revision>
  <dcterms:created xsi:type="dcterms:W3CDTF">2022-05-10T13:00:47Z</dcterms:created>
  <dcterms:modified xsi:type="dcterms:W3CDTF">2022-05-10T13:24:18Z</dcterms:modified>
</cp:coreProperties>
</file>