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6" r:id="rId3"/>
    <p:sldId id="259" r:id="rId4"/>
    <p:sldId id="270" r:id="rId5"/>
    <p:sldId id="285" r:id="rId6"/>
    <p:sldId id="290" r:id="rId7"/>
    <p:sldId id="284" r:id="rId8"/>
    <p:sldId id="294" r:id="rId9"/>
    <p:sldId id="293" r:id="rId10"/>
    <p:sldId id="281" r:id="rId1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E649-3716-BC4C-8292-A2ECF55D0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48107-05A5-404B-9C2E-277994CC4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C6D3C-E8B5-2F4A-9B2A-D70F1EDF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B7E49-864B-8D4D-9E14-9061864D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612EC-ABEB-E549-92AB-2F79E204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4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598C-DEE8-E546-8E01-759C3CF9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CDA3-75F8-2945-ABD3-AFEA53C22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E9F1F-4D49-ED4C-8EBB-883664CA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6A5D9-0867-684B-948C-5D5E5289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969A-4653-3B42-AFEA-A4B6F3C1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348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87108-8742-3B44-97F8-541FF9FE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2C366-5B18-944F-8C08-C2587A077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51335-4C6E-A241-902B-886D6C91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ED587-E408-E44F-A103-0011DAEF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E268-8EC3-0943-8A76-2EEF4C7F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9328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8C1C-D35F-BB40-AFB0-FB3E4108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FD5E-5D8C-5641-B3B3-B9671B05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22E26-27E5-AB44-A264-0453AF9E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F9AB0-5482-9348-BFBA-1FFDC8EF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5FD27-0FE2-AD43-BCCB-80C854D9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378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873A-186F-404E-A8C1-94D02E6B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05975-7FB3-3344-9588-5E1BC656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C3C3-7C3F-AA45-ABDB-11B921EB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4CB3-3292-6B44-9408-A15C6689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CF66-9023-404C-B7DA-8AA5D028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670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95AD-666C-D94D-BA8E-7D6E8D02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6AA6C-BFDF-5F49-973C-6C0191811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088FC-F582-024D-AD49-649EFECCE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78897-4228-5149-9914-A571239C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4978F-2B19-5340-BFC1-50F389C5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69584-C00B-DD4F-9A77-16BEC758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125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F7D6-A8F3-A24F-B229-B88BBAFB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99DF1-ED15-AF44-8F9F-4169F4FDA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51B9F-D960-464F-8649-A0F81E70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28363-62D9-B442-A537-E03D30E0A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604D0-7A61-2D4A-9ED3-A94689744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94384-F469-714B-8466-4B8F9426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F06C7-C85B-2747-850B-3D4EDD6B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963FC-BEE6-6E4E-9991-8CA5741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9614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2682-1E54-5E41-8249-F9686DD0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C4CF2-320C-BC4D-B384-0D3DB95B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B9447-B96D-8B40-93DE-A8771282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6D399-6BBF-664D-BAC5-732C4829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633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72B1B-1BED-BF4F-A009-9864EB8C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8AEA9-A5B8-C94E-AE05-C61CCCD4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2AD80-C582-EE4D-824B-71A76C89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014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6725-F1F9-8740-BD00-2DD57232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7EF4-D24E-3144-B9CC-9E94C54F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2EF5A-D844-5140-A140-396CC3201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ED5DD-719C-2148-8D59-119F865B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7B87-A36F-074E-8954-7C4C8403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E77F-CF3D-2A4D-80E5-3E1EE135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040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4E3D-9084-324B-8287-48A35A53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4E8A5-1421-7A44-BCEC-636197440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B3B6C-76EE-A44E-8846-DE111ECAD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25E1D-CD6B-4649-8693-391B1BB4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CBA08-1D7D-894E-A50E-D1E009B5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1DA0-7540-3341-98DF-3013C4D5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2253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B347E-2321-0646-B06A-0D8D009F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540D0-4EB6-8A49-8CD5-6B1D8A7E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95987-07B6-854B-A840-62BFB5003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0E69-49A6-144B-B5F0-030F44D2E764}" type="datetimeFigureOut">
              <a:rPr lang="en-BE" smtClean="0"/>
              <a:t>24/05/2022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7D2A-10A2-6A45-9276-52C234E97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A1473-7EE7-674B-BD79-AB6CC4A60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2281-95D5-EC4C-AE42-EB15EFA917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9720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835CFCF-9C00-AA40-8E55-E520FA32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" y="324091"/>
            <a:ext cx="1216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ACDB7-C46A-C542-B5DE-8AA90601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286" y="0"/>
            <a:ext cx="120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0162EC1-475E-9C4B-ABAA-DABD7E8B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9"/>
            <a:ext cx="12192995" cy="68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9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1752665-9383-1047-9D1F-6D48B3DF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086"/>
            <a:ext cx="12204810" cy="68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BE3C061-A639-4846-A7A5-DD4E620D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9" y="0"/>
            <a:ext cx="12201769" cy="68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2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D8BAB36-D569-2248-A44E-B0CEA932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52" y="0"/>
            <a:ext cx="12206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02F7DE0-2235-904F-8E82-87C1CBE2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" y="0"/>
            <a:ext cx="1216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A9A719A-7502-5647-941D-E3C8F280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" y="0"/>
            <a:ext cx="1216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5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024E2FC-E2B1-A849-842D-E9E3E796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53" y="-1"/>
            <a:ext cx="122069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9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9395E9E-41E1-854A-AA81-F331AB4FE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" y="0"/>
            <a:ext cx="1216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Axelle Vanquaillie</dc:creator>
  <cp:lastModifiedBy>Axelle Vanquaillie</cp:lastModifiedBy>
  <cp:revision>10</cp:revision>
  <dcterms:created xsi:type="dcterms:W3CDTF">2022-03-14T20:00:29Z</dcterms:created>
  <dcterms:modified xsi:type="dcterms:W3CDTF">2022-05-24T19:11:37Z</dcterms:modified>
</cp:coreProperties>
</file>