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2" r:id="rId1"/>
  </p:sldMasterIdLst>
  <p:notesMasterIdLst>
    <p:notesMasterId r:id="rId8"/>
  </p:notesMasterIdLst>
  <p:handoutMasterIdLst>
    <p:handoutMasterId r:id="rId9"/>
  </p:handoutMasterIdLst>
  <p:sldIdLst>
    <p:sldId id="256" r:id="rId2"/>
    <p:sldId id="337" r:id="rId3"/>
    <p:sldId id="331" r:id="rId4"/>
    <p:sldId id="333" r:id="rId5"/>
    <p:sldId id="338" r:id="rId6"/>
    <p:sldId id="324" r:id="rId7"/>
  </p:sldIdLst>
  <p:sldSz cx="7618413" cy="10668000"/>
  <p:notesSz cx="9926638" cy="6797675"/>
  <p:defaultTextStyle>
    <a:defPPr>
      <a:defRPr lang="en-US"/>
    </a:defPPr>
    <a:lvl1pPr algn="l" rtl="0" fontAlgn="base">
      <a:spcBef>
        <a:spcPct val="0"/>
      </a:spcBef>
      <a:spcAft>
        <a:spcPct val="0"/>
      </a:spcAft>
      <a:defRPr kumimoji="1" sz="2700" kern="1200">
        <a:solidFill>
          <a:schemeClr val="tx1"/>
        </a:solidFill>
        <a:latin typeface="Times New Roman" pitchFamily="18" charset="0"/>
        <a:ea typeface="+mn-ea"/>
        <a:cs typeface="Arial" charset="0"/>
      </a:defRPr>
    </a:lvl1pPr>
    <a:lvl2pPr marL="522442" algn="l" rtl="0" fontAlgn="base">
      <a:spcBef>
        <a:spcPct val="0"/>
      </a:spcBef>
      <a:spcAft>
        <a:spcPct val="0"/>
      </a:spcAft>
      <a:defRPr kumimoji="1" sz="2700" kern="1200">
        <a:solidFill>
          <a:schemeClr val="tx1"/>
        </a:solidFill>
        <a:latin typeface="Times New Roman" pitchFamily="18" charset="0"/>
        <a:ea typeface="+mn-ea"/>
        <a:cs typeface="Arial" charset="0"/>
      </a:defRPr>
    </a:lvl2pPr>
    <a:lvl3pPr marL="1044885" algn="l" rtl="0" fontAlgn="base">
      <a:spcBef>
        <a:spcPct val="0"/>
      </a:spcBef>
      <a:spcAft>
        <a:spcPct val="0"/>
      </a:spcAft>
      <a:defRPr kumimoji="1" sz="2700" kern="1200">
        <a:solidFill>
          <a:schemeClr val="tx1"/>
        </a:solidFill>
        <a:latin typeface="Times New Roman" pitchFamily="18" charset="0"/>
        <a:ea typeface="+mn-ea"/>
        <a:cs typeface="Arial" charset="0"/>
      </a:defRPr>
    </a:lvl3pPr>
    <a:lvl4pPr marL="1567327" algn="l" rtl="0" fontAlgn="base">
      <a:spcBef>
        <a:spcPct val="0"/>
      </a:spcBef>
      <a:spcAft>
        <a:spcPct val="0"/>
      </a:spcAft>
      <a:defRPr kumimoji="1" sz="2700" kern="1200">
        <a:solidFill>
          <a:schemeClr val="tx1"/>
        </a:solidFill>
        <a:latin typeface="Times New Roman" pitchFamily="18" charset="0"/>
        <a:ea typeface="+mn-ea"/>
        <a:cs typeface="Arial" charset="0"/>
      </a:defRPr>
    </a:lvl4pPr>
    <a:lvl5pPr marL="2089770" algn="l" rtl="0" fontAlgn="base">
      <a:spcBef>
        <a:spcPct val="0"/>
      </a:spcBef>
      <a:spcAft>
        <a:spcPct val="0"/>
      </a:spcAft>
      <a:defRPr kumimoji="1" sz="2700" kern="1200">
        <a:solidFill>
          <a:schemeClr val="tx1"/>
        </a:solidFill>
        <a:latin typeface="Times New Roman" pitchFamily="18" charset="0"/>
        <a:ea typeface="+mn-ea"/>
        <a:cs typeface="Arial" charset="0"/>
      </a:defRPr>
    </a:lvl5pPr>
    <a:lvl6pPr marL="2612212" algn="l" defTabSz="1044885" rtl="0" eaLnBrk="1" latinLnBrk="0" hangingPunct="1">
      <a:defRPr kumimoji="1" sz="2700" kern="1200">
        <a:solidFill>
          <a:schemeClr val="tx1"/>
        </a:solidFill>
        <a:latin typeface="Times New Roman" pitchFamily="18" charset="0"/>
        <a:ea typeface="+mn-ea"/>
        <a:cs typeface="Arial" charset="0"/>
      </a:defRPr>
    </a:lvl6pPr>
    <a:lvl7pPr marL="3134655" algn="l" defTabSz="1044885" rtl="0" eaLnBrk="1" latinLnBrk="0" hangingPunct="1">
      <a:defRPr kumimoji="1" sz="2700" kern="1200">
        <a:solidFill>
          <a:schemeClr val="tx1"/>
        </a:solidFill>
        <a:latin typeface="Times New Roman" pitchFamily="18" charset="0"/>
        <a:ea typeface="+mn-ea"/>
        <a:cs typeface="Arial" charset="0"/>
      </a:defRPr>
    </a:lvl7pPr>
    <a:lvl8pPr marL="3657097" algn="l" defTabSz="1044885" rtl="0" eaLnBrk="1" latinLnBrk="0" hangingPunct="1">
      <a:defRPr kumimoji="1" sz="2700" kern="1200">
        <a:solidFill>
          <a:schemeClr val="tx1"/>
        </a:solidFill>
        <a:latin typeface="Times New Roman" pitchFamily="18" charset="0"/>
        <a:ea typeface="+mn-ea"/>
        <a:cs typeface="Arial" charset="0"/>
      </a:defRPr>
    </a:lvl8pPr>
    <a:lvl9pPr marL="4179540" algn="l" defTabSz="1044885" rtl="0" eaLnBrk="1" latinLnBrk="0" hangingPunct="1">
      <a:defRPr kumimoji="1" sz="2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461">
          <p15:clr>
            <a:srgbClr val="A4A3A4"/>
          </p15:clr>
        </p15:guide>
        <p15:guide id="2" pos="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95B5"/>
    <a:srgbClr val="1AA1BC"/>
    <a:srgbClr val="10A3C6"/>
    <a:srgbClr val="0B7CB5"/>
    <a:srgbClr val="EAEAEA"/>
    <a:srgbClr val="FFFFFF"/>
    <a:srgbClr val="000000"/>
    <a:srgbClr val="FFFFCC"/>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82" autoAdjust="0"/>
    <p:restoredTop sz="99053" autoAdjust="0"/>
  </p:normalViewPr>
  <p:slideViewPr>
    <p:cSldViewPr showGuides="1">
      <p:cViewPr>
        <p:scale>
          <a:sx n="110" d="100"/>
          <a:sy n="110" d="100"/>
        </p:scale>
        <p:origin x="2748" y="-1404"/>
      </p:cViewPr>
      <p:guideLst>
        <p:guide orient="horz" pos="2461"/>
        <p:guide pos="6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0" sz="1200">
                <a:cs typeface="+mn-cs"/>
              </a:defRPr>
            </a:lvl1pPr>
          </a:lstStyle>
          <a:p>
            <a:pPr>
              <a:defRPr/>
            </a:pPr>
            <a:endParaRPr lang="de-DE"/>
          </a:p>
        </p:txBody>
      </p:sp>
      <p:sp>
        <p:nvSpPr>
          <p:cNvPr id="23555" name="Rectangle 3"/>
          <p:cNvSpPr>
            <a:spLocks noGrp="1" noChangeArrowheads="1"/>
          </p:cNvSpPr>
          <p:nvPr>
            <p:ph type="dt" sz="quarter" idx="1"/>
          </p:nvPr>
        </p:nvSpPr>
        <p:spPr bwMode="auto">
          <a:xfrm>
            <a:off x="5625095"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200">
                <a:cs typeface="+mn-cs"/>
              </a:defRPr>
            </a:lvl1pPr>
          </a:lstStyle>
          <a:p>
            <a:pPr>
              <a:defRPr/>
            </a:pPr>
            <a:endParaRPr lang="de-DE"/>
          </a:p>
        </p:txBody>
      </p:sp>
      <p:sp>
        <p:nvSpPr>
          <p:cNvPr id="23556" name="Rectangle 4"/>
          <p:cNvSpPr>
            <a:spLocks noGrp="1" noChangeArrowheads="1"/>
          </p:cNvSpPr>
          <p:nvPr>
            <p:ph type="ftr" sz="quarter" idx="2"/>
          </p:nvPr>
        </p:nvSpPr>
        <p:spPr bwMode="auto">
          <a:xfrm>
            <a:off x="0" y="645779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0" sz="1200">
                <a:cs typeface="+mn-cs"/>
              </a:defRPr>
            </a:lvl1pPr>
          </a:lstStyle>
          <a:p>
            <a:pPr>
              <a:defRPr/>
            </a:pPr>
            <a:endParaRPr lang="de-DE"/>
          </a:p>
        </p:txBody>
      </p:sp>
      <p:sp>
        <p:nvSpPr>
          <p:cNvPr id="23557" name="Rectangle 5"/>
          <p:cNvSpPr>
            <a:spLocks noGrp="1" noChangeArrowheads="1"/>
          </p:cNvSpPr>
          <p:nvPr>
            <p:ph type="sldNum" sz="quarter" idx="3"/>
          </p:nvPr>
        </p:nvSpPr>
        <p:spPr bwMode="auto">
          <a:xfrm>
            <a:off x="5625095" y="645779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sz="1200">
                <a:cs typeface="+mn-cs"/>
              </a:defRPr>
            </a:lvl1pPr>
          </a:lstStyle>
          <a:p>
            <a:pPr>
              <a:defRPr/>
            </a:pPr>
            <a:fld id="{4897B9F4-81F5-4D64-B9CF-DC7081F6312A}" type="slidenum">
              <a:rPr lang="de-DE"/>
              <a:pPr>
                <a:defRPr/>
              </a:pPr>
              <a:t>‹N°›</a:t>
            </a:fld>
            <a:endParaRPr lang="de-DE"/>
          </a:p>
        </p:txBody>
      </p:sp>
    </p:spTree>
    <p:extLst>
      <p:ext uri="{BB962C8B-B14F-4D97-AF65-F5344CB8AC3E}">
        <p14:creationId xmlns:p14="http://schemas.microsoft.com/office/powerpoint/2010/main" val="915934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0" sz="1200">
                <a:latin typeface="Arial" charset="0"/>
                <a:cs typeface="+mn-cs"/>
              </a:defRPr>
            </a:lvl1pPr>
          </a:lstStyle>
          <a:p>
            <a:pPr>
              <a:defRPr/>
            </a:pPr>
            <a:endParaRPr lang="de-DE"/>
          </a:p>
        </p:txBody>
      </p:sp>
      <p:sp>
        <p:nvSpPr>
          <p:cNvPr id="19459" name="Rectangle 3"/>
          <p:cNvSpPr>
            <a:spLocks noGrp="1" noChangeArrowheads="1"/>
          </p:cNvSpPr>
          <p:nvPr>
            <p:ph type="dt" idx="1"/>
          </p:nvPr>
        </p:nvSpPr>
        <p:spPr bwMode="auto">
          <a:xfrm>
            <a:off x="5625095"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200">
                <a:latin typeface="Arial" charset="0"/>
                <a:cs typeface="+mn-cs"/>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4054475" y="509588"/>
            <a:ext cx="1820863"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1323552" y="3228896"/>
            <a:ext cx="7279535"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Hier klicken, um Master-Textformat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9462" name="Rectangle 6"/>
          <p:cNvSpPr>
            <a:spLocks noGrp="1" noChangeArrowheads="1"/>
          </p:cNvSpPr>
          <p:nvPr>
            <p:ph type="ftr" sz="quarter" idx="4"/>
          </p:nvPr>
        </p:nvSpPr>
        <p:spPr bwMode="auto">
          <a:xfrm>
            <a:off x="0" y="645779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0" sz="1200">
                <a:latin typeface="Arial" charset="0"/>
                <a:cs typeface="+mn-cs"/>
              </a:defRPr>
            </a:lvl1pPr>
          </a:lstStyle>
          <a:p>
            <a:pPr>
              <a:defRPr/>
            </a:pPr>
            <a:endParaRPr lang="de-DE"/>
          </a:p>
        </p:txBody>
      </p:sp>
      <p:sp>
        <p:nvSpPr>
          <p:cNvPr id="19463" name="Rectangle 7"/>
          <p:cNvSpPr>
            <a:spLocks noGrp="1" noChangeArrowheads="1"/>
          </p:cNvSpPr>
          <p:nvPr>
            <p:ph type="sldNum" sz="quarter" idx="5"/>
          </p:nvPr>
        </p:nvSpPr>
        <p:spPr bwMode="auto">
          <a:xfrm>
            <a:off x="5625095" y="645779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sz="1200">
                <a:latin typeface="Arial" charset="0"/>
                <a:cs typeface="+mn-cs"/>
              </a:defRPr>
            </a:lvl1pPr>
          </a:lstStyle>
          <a:p>
            <a:pPr>
              <a:defRPr/>
            </a:pPr>
            <a:fld id="{753A12BF-2E53-47D0-831A-FBA165BAED16}" type="slidenum">
              <a:rPr lang="de-DE"/>
              <a:pPr>
                <a:defRPr/>
              </a:pPr>
              <a:t>‹N°›</a:t>
            </a:fld>
            <a:endParaRPr lang="de-DE"/>
          </a:p>
        </p:txBody>
      </p:sp>
    </p:spTree>
    <p:extLst>
      <p:ext uri="{BB962C8B-B14F-4D97-AF65-F5344CB8AC3E}">
        <p14:creationId xmlns:p14="http://schemas.microsoft.com/office/powerpoint/2010/main" val="2790101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1pPr>
    <a:lvl2pPr marL="522442"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2pPr>
    <a:lvl3pPr marL="1044885"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3pPr>
    <a:lvl4pPr marL="1567327"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4pPr>
    <a:lvl5pPr marL="2089770" algn="l" rtl="0" eaLnBrk="0" fontAlgn="base" hangingPunct="0">
      <a:spcBef>
        <a:spcPct val="30000"/>
      </a:spcBef>
      <a:spcAft>
        <a:spcPct val="0"/>
      </a:spcAft>
      <a:defRPr kumimoji="1" sz="1400" kern="1200">
        <a:solidFill>
          <a:schemeClr val="tx1"/>
        </a:solidFill>
        <a:latin typeface="Times New Roman" pitchFamily="18" charset="0"/>
        <a:ea typeface="+mn-ea"/>
        <a:cs typeface="+mn-cs"/>
      </a:defRPr>
    </a:lvl5pPr>
    <a:lvl6pPr marL="2612212" algn="l" defTabSz="1044885" rtl="0" eaLnBrk="1" latinLnBrk="0" hangingPunct="1">
      <a:defRPr sz="1400" kern="1200">
        <a:solidFill>
          <a:schemeClr val="tx1"/>
        </a:solidFill>
        <a:latin typeface="+mn-lt"/>
        <a:ea typeface="+mn-ea"/>
        <a:cs typeface="+mn-cs"/>
      </a:defRPr>
    </a:lvl6pPr>
    <a:lvl7pPr marL="3134655" algn="l" defTabSz="1044885" rtl="0" eaLnBrk="1" latinLnBrk="0" hangingPunct="1">
      <a:defRPr sz="1400" kern="1200">
        <a:solidFill>
          <a:schemeClr val="tx1"/>
        </a:solidFill>
        <a:latin typeface="+mn-lt"/>
        <a:ea typeface="+mn-ea"/>
        <a:cs typeface="+mn-cs"/>
      </a:defRPr>
    </a:lvl7pPr>
    <a:lvl8pPr marL="3657097" algn="l" defTabSz="1044885" rtl="0" eaLnBrk="1" latinLnBrk="0" hangingPunct="1">
      <a:defRPr sz="1400" kern="1200">
        <a:solidFill>
          <a:schemeClr val="tx1"/>
        </a:solidFill>
        <a:latin typeface="+mn-lt"/>
        <a:ea typeface="+mn-ea"/>
        <a:cs typeface="+mn-cs"/>
      </a:defRPr>
    </a:lvl8pPr>
    <a:lvl9pPr marL="4179540" algn="l" defTabSz="104488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BD4A3615-54E4-48C4-A1BF-4554A790D417}" type="slidenum">
              <a:rPr kumimoji="0" lang="de-DE" sz="1200" smtClean="0">
                <a:latin typeface="Arial" charset="0"/>
              </a:rPr>
              <a:pPr/>
              <a:t>0</a:t>
            </a:fld>
            <a:endParaRPr kumimoji="0" lang="de-DE" sz="1200">
              <a:latin typeface="Arial" charset="0"/>
            </a:endParaRPr>
          </a:p>
        </p:txBody>
      </p:sp>
      <p:sp>
        <p:nvSpPr>
          <p:cNvPr id="6147" name="Rectangle 2"/>
          <p:cNvSpPr>
            <a:spLocks noGrp="1" noRot="1" noChangeAspect="1" noChangeArrowheads="1" noTextEdit="1"/>
          </p:cNvSpPr>
          <p:nvPr>
            <p:ph type="sldImg"/>
          </p:nvPr>
        </p:nvSpPr>
        <p:spPr>
          <a:xfrm>
            <a:off x="4054475" y="509588"/>
            <a:ext cx="1820863" cy="2549525"/>
          </a:xfrm>
          <a:ln/>
        </p:spPr>
      </p:sp>
      <p:sp>
        <p:nvSpPr>
          <p:cNvPr id="6148"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5E78B301-48E7-4873-93F4-1978B57526ED}" type="slidenum">
              <a:rPr kumimoji="0" lang="de-DE" sz="1200" smtClean="0">
                <a:latin typeface="Arial" charset="0"/>
              </a:rPr>
              <a:pPr/>
              <a:t>1</a:t>
            </a:fld>
            <a:endParaRPr kumimoji="0" lang="de-DE" sz="1200">
              <a:latin typeface="Arial" charset="0"/>
            </a:endParaRPr>
          </a:p>
        </p:txBody>
      </p:sp>
      <p:sp>
        <p:nvSpPr>
          <p:cNvPr id="7171" name="Rectangle 2050"/>
          <p:cNvSpPr>
            <a:spLocks noGrp="1" noRot="1" noChangeAspect="1" noChangeArrowheads="1" noTextEdit="1"/>
          </p:cNvSpPr>
          <p:nvPr>
            <p:ph type="sldImg"/>
          </p:nvPr>
        </p:nvSpPr>
        <p:spPr>
          <a:xfrm>
            <a:off x="4054475" y="509588"/>
            <a:ext cx="1820863" cy="2549525"/>
          </a:xfrm>
          <a:ln/>
        </p:spPr>
      </p:sp>
      <p:sp>
        <p:nvSpPr>
          <p:cNvPr id="7172" name="Rectangle 2051"/>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5E78B301-48E7-4873-93F4-1978B57526ED}" type="slidenum">
              <a:rPr kumimoji="0" lang="de-DE" sz="1200" smtClean="0">
                <a:latin typeface="Arial" charset="0"/>
              </a:rPr>
              <a:pPr/>
              <a:t>2</a:t>
            </a:fld>
            <a:endParaRPr kumimoji="0" lang="de-DE" sz="1200">
              <a:latin typeface="Arial" charset="0"/>
            </a:endParaRPr>
          </a:p>
        </p:txBody>
      </p:sp>
      <p:sp>
        <p:nvSpPr>
          <p:cNvPr id="7171" name="Rectangle 2050"/>
          <p:cNvSpPr>
            <a:spLocks noGrp="1" noRot="1" noChangeAspect="1" noChangeArrowheads="1" noTextEdit="1"/>
          </p:cNvSpPr>
          <p:nvPr>
            <p:ph type="sldImg"/>
          </p:nvPr>
        </p:nvSpPr>
        <p:spPr>
          <a:xfrm>
            <a:off x="4054475" y="509588"/>
            <a:ext cx="1820863" cy="2549525"/>
          </a:xfrm>
          <a:ln/>
        </p:spPr>
      </p:sp>
      <p:sp>
        <p:nvSpPr>
          <p:cNvPr id="7172" name="Rectangle 2051"/>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5E78B301-48E7-4873-93F4-1978B57526ED}" type="slidenum">
              <a:rPr kumimoji="0" lang="de-DE" sz="1200" smtClean="0">
                <a:latin typeface="Arial" charset="0"/>
              </a:rPr>
              <a:pPr/>
              <a:t>3</a:t>
            </a:fld>
            <a:endParaRPr kumimoji="0" lang="de-DE" sz="1200">
              <a:latin typeface="Arial" charset="0"/>
            </a:endParaRPr>
          </a:p>
        </p:txBody>
      </p:sp>
      <p:sp>
        <p:nvSpPr>
          <p:cNvPr id="7171" name="Rectangle 2050"/>
          <p:cNvSpPr>
            <a:spLocks noGrp="1" noRot="1" noChangeAspect="1" noChangeArrowheads="1" noTextEdit="1"/>
          </p:cNvSpPr>
          <p:nvPr>
            <p:ph type="sldImg"/>
          </p:nvPr>
        </p:nvSpPr>
        <p:spPr>
          <a:xfrm>
            <a:off x="4054475" y="509588"/>
            <a:ext cx="1820863" cy="2549525"/>
          </a:xfrm>
          <a:ln/>
        </p:spPr>
      </p:sp>
      <p:sp>
        <p:nvSpPr>
          <p:cNvPr id="7172" name="Rectangle 2051"/>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5E78B301-48E7-4873-93F4-1978B57526ED}" type="slidenum">
              <a:rPr kumimoji="0" lang="de-DE" sz="1200" smtClean="0">
                <a:latin typeface="Arial" charset="0"/>
              </a:rPr>
              <a:pPr/>
              <a:t>4</a:t>
            </a:fld>
            <a:endParaRPr kumimoji="0" lang="de-DE" sz="1200">
              <a:latin typeface="Arial" charset="0"/>
            </a:endParaRPr>
          </a:p>
        </p:txBody>
      </p:sp>
      <p:sp>
        <p:nvSpPr>
          <p:cNvPr id="7171" name="Rectangle 2050"/>
          <p:cNvSpPr>
            <a:spLocks noGrp="1" noRot="1" noChangeAspect="1" noChangeArrowheads="1" noTextEdit="1"/>
          </p:cNvSpPr>
          <p:nvPr>
            <p:ph type="sldImg"/>
          </p:nvPr>
        </p:nvSpPr>
        <p:spPr>
          <a:xfrm>
            <a:off x="4054475" y="509588"/>
            <a:ext cx="1820863" cy="2549525"/>
          </a:xfrm>
          <a:ln/>
        </p:spPr>
      </p:sp>
      <p:sp>
        <p:nvSpPr>
          <p:cNvPr id="7172" name="Rectangle 2051"/>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347440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fld id="{5E78B301-48E7-4873-93F4-1978B57526ED}" type="slidenum">
              <a:rPr kumimoji="0" lang="de-DE" sz="1200" smtClean="0">
                <a:latin typeface="Arial" charset="0"/>
              </a:rPr>
              <a:pPr/>
              <a:t>5</a:t>
            </a:fld>
            <a:endParaRPr kumimoji="0" lang="de-DE" sz="1200">
              <a:latin typeface="Arial" charset="0"/>
            </a:endParaRPr>
          </a:p>
        </p:txBody>
      </p:sp>
      <p:sp>
        <p:nvSpPr>
          <p:cNvPr id="7171" name="Rectangle 2050"/>
          <p:cNvSpPr>
            <a:spLocks noGrp="1" noRot="1" noChangeAspect="1" noChangeArrowheads="1" noTextEdit="1"/>
          </p:cNvSpPr>
          <p:nvPr>
            <p:ph type="sldImg"/>
          </p:nvPr>
        </p:nvSpPr>
        <p:spPr>
          <a:xfrm>
            <a:off x="4054475" y="509588"/>
            <a:ext cx="1820863" cy="2549525"/>
          </a:xfrm>
          <a:ln/>
        </p:spPr>
      </p:sp>
      <p:sp>
        <p:nvSpPr>
          <p:cNvPr id="7172" name="Rectangle 2051"/>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2259" descr="V:\Logos\WERM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961" y="444500"/>
            <a:ext cx="4001431" cy="74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2260"/>
          <p:cNvSpPr>
            <a:spLocks noChangeShapeType="1"/>
          </p:cNvSpPr>
          <p:nvPr/>
        </p:nvSpPr>
        <p:spPr bwMode="auto">
          <a:xfrm>
            <a:off x="1" y="1605757"/>
            <a:ext cx="763075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88" tIns="52244" rIns="104488" bIns="52244"/>
          <a:lstStyle/>
          <a:p>
            <a:endParaRPr lang="de-DE"/>
          </a:p>
        </p:txBody>
      </p:sp>
      <p:grpSp>
        <p:nvGrpSpPr>
          <p:cNvPr id="5" name="Gruppieren 10"/>
          <p:cNvGrpSpPr>
            <a:grpSpLocks noChangeAspect="1"/>
          </p:cNvGrpSpPr>
          <p:nvPr/>
        </p:nvGrpSpPr>
        <p:grpSpPr bwMode="auto">
          <a:xfrm>
            <a:off x="1490176" y="9336353"/>
            <a:ext cx="5768478" cy="946414"/>
            <a:chOff x="3059114" y="5661248"/>
            <a:chExt cx="5818189" cy="907827"/>
          </a:xfrm>
        </p:grpSpPr>
        <p:pic>
          <p:nvPicPr>
            <p:cNvPr id="6" name="Picture 2" descr="W:\1_Vertrieb\Marketing\Produktbilder\Produkte_Rietheim\alle_normalauflösend\20-Optisch\20-885\20-885.30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806007"/>
              <a:ext cx="466989" cy="68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W:\1_Vertrieb\Marketing\Produktbilder\Produkte_Rietheim\alle_normalauflösend\30-Akustisch\30-584\30-584.000.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507" y="5786584"/>
              <a:ext cx="449841" cy="7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W:\1_Vertrieb\Marketing\Produktbilder\Produkte_Rietheim\alle_normalauflösend\40-Opt-akust\40-422\40-422.110.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270" y="5846869"/>
              <a:ext cx="529797" cy="59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W:\1_Vertrieb\Marketing\Firmenpräsentation\Auswertungen_Daten_Bilder_Freigaben\2014\Ex-Gerä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7638" y="5744351"/>
              <a:ext cx="573191" cy="7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W:\1_Vertrieb\Marketing\Katalog_Bilder_Texte\Katalog_2014_Bilder_Texte\Bilder\Mast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9901" y="5661248"/>
              <a:ext cx="752644" cy="86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4"/>
            <p:cNvSpPr>
              <a:spLocks noChangeAspect="1" noChangeArrowheads="1"/>
            </p:cNvSpPr>
            <p:nvPr/>
          </p:nvSpPr>
          <p:spPr bwMode="auto">
            <a:xfrm>
              <a:off x="4039188" y="5695002"/>
              <a:ext cx="843113" cy="843872"/>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b="1" kern="1200">
                  <a:solidFill>
                    <a:schemeClr val="tx1"/>
                  </a:solidFill>
                  <a:latin typeface="Century Gothic" pitchFamily="34" charset="0"/>
                  <a:ea typeface="+mn-ea"/>
                  <a:cs typeface="Arial" charset="0"/>
                </a:defRPr>
              </a:lvl1pPr>
              <a:lvl2pPr marL="457200" algn="l" rtl="0" fontAlgn="base">
                <a:spcBef>
                  <a:spcPct val="0"/>
                </a:spcBef>
                <a:spcAft>
                  <a:spcPct val="0"/>
                </a:spcAft>
                <a:defRPr sz="2400" b="1" kern="1200">
                  <a:solidFill>
                    <a:schemeClr val="tx1"/>
                  </a:solidFill>
                  <a:latin typeface="Century Gothic" pitchFamily="34" charset="0"/>
                  <a:ea typeface="+mn-ea"/>
                  <a:cs typeface="Arial" charset="0"/>
                </a:defRPr>
              </a:lvl2pPr>
              <a:lvl3pPr marL="914400" algn="l" rtl="0" fontAlgn="base">
                <a:spcBef>
                  <a:spcPct val="0"/>
                </a:spcBef>
                <a:spcAft>
                  <a:spcPct val="0"/>
                </a:spcAft>
                <a:defRPr sz="2400" b="1" kern="1200">
                  <a:solidFill>
                    <a:schemeClr val="tx1"/>
                  </a:solidFill>
                  <a:latin typeface="Century Gothic" pitchFamily="34" charset="0"/>
                  <a:ea typeface="+mn-ea"/>
                  <a:cs typeface="Arial" charset="0"/>
                </a:defRPr>
              </a:lvl3pPr>
              <a:lvl4pPr marL="1371600" algn="l" rtl="0" fontAlgn="base">
                <a:spcBef>
                  <a:spcPct val="0"/>
                </a:spcBef>
                <a:spcAft>
                  <a:spcPct val="0"/>
                </a:spcAft>
                <a:defRPr sz="2400" b="1" kern="1200">
                  <a:solidFill>
                    <a:schemeClr val="tx1"/>
                  </a:solidFill>
                  <a:latin typeface="Century Gothic" pitchFamily="34" charset="0"/>
                  <a:ea typeface="+mn-ea"/>
                  <a:cs typeface="Arial" charset="0"/>
                </a:defRPr>
              </a:lvl4pPr>
              <a:lvl5pPr marL="1828800" algn="l" rtl="0" fontAlgn="base">
                <a:spcBef>
                  <a:spcPct val="0"/>
                </a:spcBef>
                <a:spcAft>
                  <a:spcPct val="0"/>
                </a:spcAft>
                <a:defRPr sz="2400" b="1" kern="1200">
                  <a:solidFill>
                    <a:schemeClr val="tx1"/>
                  </a:solidFill>
                  <a:latin typeface="Century Gothic" pitchFamily="34" charset="0"/>
                  <a:ea typeface="+mn-ea"/>
                  <a:cs typeface="Arial" charset="0"/>
                </a:defRPr>
              </a:lvl5pPr>
              <a:lvl6pPr marL="2286000" algn="l" defTabSz="914400" rtl="0" eaLnBrk="1" latinLnBrk="0" hangingPunct="1">
                <a:defRPr sz="2400" b="1" kern="1200">
                  <a:solidFill>
                    <a:schemeClr val="tx1"/>
                  </a:solidFill>
                  <a:latin typeface="Century Gothic" pitchFamily="34" charset="0"/>
                  <a:ea typeface="+mn-ea"/>
                  <a:cs typeface="Arial" charset="0"/>
                </a:defRPr>
              </a:lvl6pPr>
              <a:lvl7pPr marL="2743200" algn="l" defTabSz="914400" rtl="0" eaLnBrk="1" latinLnBrk="0" hangingPunct="1">
                <a:defRPr sz="2400" b="1" kern="1200">
                  <a:solidFill>
                    <a:schemeClr val="tx1"/>
                  </a:solidFill>
                  <a:latin typeface="Century Gothic" pitchFamily="34" charset="0"/>
                  <a:ea typeface="+mn-ea"/>
                  <a:cs typeface="Arial" charset="0"/>
                </a:defRPr>
              </a:lvl7pPr>
              <a:lvl8pPr marL="3200400" algn="l" defTabSz="914400" rtl="0" eaLnBrk="1" latinLnBrk="0" hangingPunct="1">
                <a:defRPr sz="2400" b="1" kern="1200">
                  <a:solidFill>
                    <a:schemeClr val="tx1"/>
                  </a:solidFill>
                  <a:latin typeface="Century Gothic" pitchFamily="34" charset="0"/>
                  <a:ea typeface="+mn-ea"/>
                  <a:cs typeface="Arial" charset="0"/>
                </a:defRPr>
              </a:lvl8pPr>
              <a:lvl9pPr marL="3657600" algn="l" defTabSz="914400" rtl="0" eaLnBrk="1" latinLnBrk="0" hangingPunct="1">
                <a:defRPr sz="2400" b="1" kern="1200">
                  <a:solidFill>
                    <a:schemeClr val="tx1"/>
                  </a:solidFill>
                  <a:latin typeface="Century Gothic" pitchFamily="34" charset="0"/>
                  <a:ea typeface="+mn-ea"/>
                  <a:cs typeface="Arial" charset="0"/>
                </a:defRPr>
              </a:lvl9pPr>
            </a:lstStyle>
            <a:p>
              <a:pPr eaLnBrk="0" hangingPunct="0">
                <a:defRPr/>
              </a:pPr>
              <a:endParaRPr lang="en-US"/>
            </a:p>
          </p:txBody>
        </p:sp>
        <p:sp>
          <p:nvSpPr>
            <p:cNvPr id="12" name="Oval 15"/>
            <p:cNvSpPr>
              <a:spLocks noChangeAspect="1" noChangeArrowheads="1"/>
            </p:cNvSpPr>
            <p:nvPr/>
          </p:nvSpPr>
          <p:spPr bwMode="auto">
            <a:xfrm>
              <a:off x="5035270" y="5725205"/>
              <a:ext cx="844892" cy="84387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b="1" kern="1200">
                  <a:solidFill>
                    <a:schemeClr val="tx1"/>
                  </a:solidFill>
                  <a:latin typeface="Century Gothic" pitchFamily="34" charset="0"/>
                  <a:ea typeface="+mn-ea"/>
                  <a:cs typeface="Arial" charset="0"/>
                </a:defRPr>
              </a:lvl1pPr>
              <a:lvl2pPr marL="457200" algn="l" rtl="0" fontAlgn="base">
                <a:spcBef>
                  <a:spcPct val="0"/>
                </a:spcBef>
                <a:spcAft>
                  <a:spcPct val="0"/>
                </a:spcAft>
                <a:defRPr sz="2400" b="1" kern="1200">
                  <a:solidFill>
                    <a:schemeClr val="tx1"/>
                  </a:solidFill>
                  <a:latin typeface="Century Gothic" pitchFamily="34" charset="0"/>
                  <a:ea typeface="+mn-ea"/>
                  <a:cs typeface="Arial" charset="0"/>
                </a:defRPr>
              </a:lvl2pPr>
              <a:lvl3pPr marL="914400" algn="l" rtl="0" fontAlgn="base">
                <a:spcBef>
                  <a:spcPct val="0"/>
                </a:spcBef>
                <a:spcAft>
                  <a:spcPct val="0"/>
                </a:spcAft>
                <a:defRPr sz="2400" b="1" kern="1200">
                  <a:solidFill>
                    <a:schemeClr val="tx1"/>
                  </a:solidFill>
                  <a:latin typeface="Century Gothic" pitchFamily="34" charset="0"/>
                  <a:ea typeface="+mn-ea"/>
                  <a:cs typeface="Arial" charset="0"/>
                </a:defRPr>
              </a:lvl3pPr>
              <a:lvl4pPr marL="1371600" algn="l" rtl="0" fontAlgn="base">
                <a:spcBef>
                  <a:spcPct val="0"/>
                </a:spcBef>
                <a:spcAft>
                  <a:spcPct val="0"/>
                </a:spcAft>
                <a:defRPr sz="2400" b="1" kern="1200">
                  <a:solidFill>
                    <a:schemeClr val="tx1"/>
                  </a:solidFill>
                  <a:latin typeface="Century Gothic" pitchFamily="34" charset="0"/>
                  <a:ea typeface="+mn-ea"/>
                  <a:cs typeface="Arial" charset="0"/>
                </a:defRPr>
              </a:lvl4pPr>
              <a:lvl5pPr marL="1828800" algn="l" rtl="0" fontAlgn="base">
                <a:spcBef>
                  <a:spcPct val="0"/>
                </a:spcBef>
                <a:spcAft>
                  <a:spcPct val="0"/>
                </a:spcAft>
                <a:defRPr sz="2400" b="1" kern="1200">
                  <a:solidFill>
                    <a:schemeClr val="tx1"/>
                  </a:solidFill>
                  <a:latin typeface="Century Gothic" pitchFamily="34" charset="0"/>
                  <a:ea typeface="+mn-ea"/>
                  <a:cs typeface="Arial" charset="0"/>
                </a:defRPr>
              </a:lvl5pPr>
              <a:lvl6pPr marL="2286000" algn="l" defTabSz="914400" rtl="0" eaLnBrk="1" latinLnBrk="0" hangingPunct="1">
                <a:defRPr sz="2400" b="1" kern="1200">
                  <a:solidFill>
                    <a:schemeClr val="tx1"/>
                  </a:solidFill>
                  <a:latin typeface="Century Gothic" pitchFamily="34" charset="0"/>
                  <a:ea typeface="+mn-ea"/>
                  <a:cs typeface="Arial" charset="0"/>
                </a:defRPr>
              </a:lvl6pPr>
              <a:lvl7pPr marL="2743200" algn="l" defTabSz="914400" rtl="0" eaLnBrk="1" latinLnBrk="0" hangingPunct="1">
                <a:defRPr sz="2400" b="1" kern="1200">
                  <a:solidFill>
                    <a:schemeClr val="tx1"/>
                  </a:solidFill>
                  <a:latin typeface="Century Gothic" pitchFamily="34" charset="0"/>
                  <a:ea typeface="+mn-ea"/>
                  <a:cs typeface="Arial" charset="0"/>
                </a:defRPr>
              </a:lvl7pPr>
              <a:lvl8pPr marL="3200400" algn="l" defTabSz="914400" rtl="0" eaLnBrk="1" latinLnBrk="0" hangingPunct="1">
                <a:defRPr sz="2400" b="1" kern="1200">
                  <a:solidFill>
                    <a:schemeClr val="tx1"/>
                  </a:solidFill>
                  <a:latin typeface="Century Gothic" pitchFamily="34" charset="0"/>
                  <a:ea typeface="+mn-ea"/>
                  <a:cs typeface="Arial" charset="0"/>
                </a:defRPr>
              </a:lvl8pPr>
              <a:lvl9pPr marL="3657600" algn="l" defTabSz="914400" rtl="0" eaLnBrk="1" latinLnBrk="0" hangingPunct="1">
                <a:defRPr sz="2400" b="1" kern="1200">
                  <a:solidFill>
                    <a:schemeClr val="tx1"/>
                  </a:solidFill>
                  <a:latin typeface="Century Gothic" pitchFamily="34" charset="0"/>
                  <a:ea typeface="+mn-ea"/>
                  <a:cs typeface="Arial" charset="0"/>
                </a:defRPr>
              </a:lvl9pPr>
            </a:lstStyle>
            <a:p>
              <a:pPr eaLnBrk="0" hangingPunct="0">
                <a:defRPr/>
              </a:pPr>
              <a:endParaRPr lang="en-US"/>
            </a:p>
          </p:txBody>
        </p:sp>
        <p:sp>
          <p:nvSpPr>
            <p:cNvPr id="13" name="Oval 16"/>
            <p:cNvSpPr>
              <a:spLocks noChangeAspect="1" noChangeArrowheads="1"/>
            </p:cNvSpPr>
            <p:nvPr/>
          </p:nvSpPr>
          <p:spPr bwMode="auto">
            <a:xfrm>
              <a:off x="6045582" y="5725205"/>
              <a:ext cx="844892" cy="84387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b="1" kern="1200">
                  <a:solidFill>
                    <a:schemeClr val="tx1"/>
                  </a:solidFill>
                  <a:latin typeface="Century Gothic" pitchFamily="34" charset="0"/>
                  <a:ea typeface="+mn-ea"/>
                  <a:cs typeface="Arial" charset="0"/>
                </a:defRPr>
              </a:lvl1pPr>
              <a:lvl2pPr marL="457200" algn="l" rtl="0" fontAlgn="base">
                <a:spcBef>
                  <a:spcPct val="0"/>
                </a:spcBef>
                <a:spcAft>
                  <a:spcPct val="0"/>
                </a:spcAft>
                <a:defRPr sz="2400" b="1" kern="1200">
                  <a:solidFill>
                    <a:schemeClr val="tx1"/>
                  </a:solidFill>
                  <a:latin typeface="Century Gothic" pitchFamily="34" charset="0"/>
                  <a:ea typeface="+mn-ea"/>
                  <a:cs typeface="Arial" charset="0"/>
                </a:defRPr>
              </a:lvl2pPr>
              <a:lvl3pPr marL="914400" algn="l" rtl="0" fontAlgn="base">
                <a:spcBef>
                  <a:spcPct val="0"/>
                </a:spcBef>
                <a:spcAft>
                  <a:spcPct val="0"/>
                </a:spcAft>
                <a:defRPr sz="2400" b="1" kern="1200">
                  <a:solidFill>
                    <a:schemeClr val="tx1"/>
                  </a:solidFill>
                  <a:latin typeface="Century Gothic" pitchFamily="34" charset="0"/>
                  <a:ea typeface="+mn-ea"/>
                  <a:cs typeface="Arial" charset="0"/>
                </a:defRPr>
              </a:lvl3pPr>
              <a:lvl4pPr marL="1371600" algn="l" rtl="0" fontAlgn="base">
                <a:spcBef>
                  <a:spcPct val="0"/>
                </a:spcBef>
                <a:spcAft>
                  <a:spcPct val="0"/>
                </a:spcAft>
                <a:defRPr sz="2400" b="1" kern="1200">
                  <a:solidFill>
                    <a:schemeClr val="tx1"/>
                  </a:solidFill>
                  <a:latin typeface="Century Gothic" pitchFamily="34" charset="0"/>
                  <a:ea typeface="+mn-ea"/>
                  <a:cs typeface="Arial" charset="0"/>
                </a:defRPr>
              </a:lvl4pPr>
              <a:lvl5pPr marL="1828800" algn="l" rtl="0" fontAlgn="base">
                <a:spcBef>
                  <a:spcPct val="0"/>
                </a:spcBef>
                <a:spcAft>
                  <a:spcPct val="0"/>
                </a:spcAft>
                <a:defRPr sz="2400" b="1" kern="1200">
                  <a:solidFill>
                    <a:schemeClr val="tx1"/>
                  </a:solidFill>
                  <a:latin typeface="Century Gothic" pitchFamily="34" charset="0"/>
                  <a:ea typeface="+mn-ea"/>
                  <a:cs typeface="Arial" charset="0"/>
                </a:defRPr>
              </a:lvl5pPr>
              <a:lvl6pPr marL="2286000" algn="l" defTabSz="914400" rtl="0" eaLnBrk="1" latinLnBrk="0" hangingPunct="1">
                <a:defRPr sz="2400" b="1" kern="1200">
                  <a:solidFill>
                    <a:schemeClr val="tx1"/>
                  </a:solidFill>
                  <a:latin typeface="Century Gothic" pitchFamily="34" charset="0"/>
                  <a:ea typeface="+mn-ea"/>
                  <a:cs typeface="Arial" charset="0"/>
                </a:defRPr>
              </a:lvl6pPr>
              <a:lvl7pPr marL="2743200" algn="l" defTabSz="914400" rtl="0" eaLnBrk="1" latinLnBrk="0" hangingPunct="1">
                <a:defRPr sz="2400" b="1" kern="1200">
                  <a:solidFill>
                    <a:schemeClr val="tx1"/>
                  </a:solidFill>
                  <a:latin typeface="Century Gothic" pitchFamily="34" charset="0"/>
                  <a:ea typeface="+mn-ea"/>
                  <a:cs typeface="Arial" charset="0"/>
                </a:defRPr>
              </a:lvl7pPr>
              <a:lvl8pPr marL="3200400" algn="l" defTabSz="914400" rtl="0" eaLnBrk="1" latinLnBrk="0" hangingPunct="1">
                <a:defRPr sz="2400" b="1" kern="1200">
                  <a:solidFill>
                    <a:schemeClr val="tx1"/>
                  </a:solidFill>
                  <a:latin typeface="Century Gothic" pitchFamily="34" charset="0"/>
                  <a:ea typeface="+mn-ea"/>
                  <a:cs typeface="Arial" charset="0"/>
                </a:defRPr>
              </a:lvl8pPr>
              <a:lvl9pPr marL="3657600" algn="l" defTabSz="914400" rtl="0" eaLnBrk="1" latinLnBrk="0" hangingPunct="1">
                <a:defRPr sz="2400" b="1" kern="1200">
                  <a:solidFill>
                    <a:schemeClr val="tx1"/>
                  </a:solidFill>
                  <a:latin typeface="Century Gothic" pitchFamily="34" charset="0"/>
                  <a:ea typeface="+mn-ea"/>
                  <a:cs typeface="Arial" charset="0"/>
                </a:defRPr>
              </a:lvl9pPr>
            </a:lstStyle>
            <a:p>
              <a:pPr eaLnBrk="0" hangingPunct="0">
                <a:defRPr/>
              </a:pPr>
              <a:endParaRPr lang="en-US"/>
            </a:p>
          </p:txBody>
        </p:sp>
        <p:sp>
          <p:nvSpPr>
            <p:cNvPr id="14" name="Oval 17"/>
            <p:cNvSpPr>
              <a:spLocks noChangeAspect="1" noChangeArrowheads="1"/>
            </p:cNvSpPr>
            <p:nvPr/>
          </p:nvSpPr>
          <p:spPr bwMode="auto">
            <a:xfrm>
              <a:off x="7041665" y="5725205"/>
              <a:ext cx="844892" cy="84387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b="1" kern="1200">
                  <a:solidFill>
                    <a:schemeClr val="tx1"/>
                  </a:solidFill>
                  <a:latin typeface="Century Gothic" pitchFamily="34" charset="0"/>
                  <a:ea typeface="+mn-ea"/>
                  <a:cs typeface="Arial" charset="0"/>
                </a:defRPr>
              </a:lvl1pPr>
              <a:lvl2pPr marL="457200" algn="l" rtl="0" fontAlgn="base">
                <a:spcBef>
                  <a:spcPct val="0"/>
                </a:spcBef>
                <a:spcAft>
                  <a:spcPct val="0"/>
                </a:spcAft>
                <a:defRPr sz="2400" b="1" kern="1200">
                  <a:solidFill>
                    <a:schemeClr val="tx1"/>
                  </a:solidFill>
                  <a:latin typeface="Century Gothic" pitchFamily="34" charset="0"/>
                  <a:ea typeface="+mn-ea"/>
                  <a:cs typeface="Arial" charset="0"/>
                </a:defRPr>
              </a:lvl2pPr>
              <a:lvl3pPr marL="914400" algn="l" rtl="0" fontAlgn="base">
                <a:spcBef>
                  <a:spcPct val="0"/>
                </a:spcBef>
                <a:spcAft>
                  <a:spcPct val="0"/>
                </a:spcAft>
                <a:defRPr sz="2400" b="1" kern="1200">
                  <a:solidFill>
                    <a:schemeClr val="tx1"/>
                  </a:solidFill>
                  <a:latin typeface="Century Gothic" pitchFamily="34" charset="0"/>
                  <a:ea typeface="+mn-ea"/>
                  <a:cs typeface="Arial" charset="0"/>
                </a:defRPr>
              </a:lvl3pPr>
              <a:lvl4pPr marL="1371600" algn="l" rtl="0" fontAlgn="base">
                <a:spcBef>
                  <a:spcPct val="0"/>
                </a:spcBef>
                <a:spcAft>
                  <a:spcPct val="0"/>
                </a:spcAft>
                <a:defRPr sz="2400" b="1" kern="1200">
                  <a:solidFill>
                    <a:schemeClr val="tx1"/>
                  </a:solidFill>
                  <a:latin typeface="Century Gothic" pitchFamily="34" charset="0"/>
                  <a:ea typeface="+mn-ea"/>
                  <a:cs typeface="Arial" charset="0"/>
                </a:defRPr>
              </a:lvl4pPr>
              <a:lvl5pPr marL="1828800" algn="l" rtl="0" fontAlgn="base">
                <a:spcBef>
                  <a:spcPct val="0"/>
                </a:spcBef>
                <a:spcAft>
                  <a:spcPct val="0"/>
                </a:spcAft>
                <a:defRPr sz="2400" b="1" kern="1200">
                  <a:solidFill>
                    <a:schemeClr val="tx1"/>
                  </a:solidFill>
                  <a:latin typeface="Century Gothic" pitchFamily="34" charset="0"/>
                  <a:ea typeface="+mn-ea"/>
                  <a:cs typeface="Arial" charset="0"/>
                </a:defRPr>
              </a:lvl5pPr>
              <a:lvl6pPr marL="2286000" algn="l" defTabSz="914400" rtl="0" eaLnBrk="1" latinLnBrk="0" hangingPunct="1">
                <a:defRPr sz="2400" b="1" kern="1200">
                  <a:solidFill>
                    <a:schemeClr val="tx1"/>
                  </a:solidFill>
                  <a:latin typeface="Century Gothic" pitchFamily="34" charset="0"/>
                  <a:ea typeface="+mn-ea"/>
                  <a:cs typeface="Arial" charset="0"/>
                </a:defRPr>
              </a:lvl6pPr>
              <a:lvl7pPr marL="2743200" algn="l" defTabSz="914400" rtl="0" eaLnBrk="1" latinLnBrk="0" hangingPunct="1">
                <a:defRPr sz="2400" b="1" kern="1200">
                  <a:solidFill>
                    <a:schemeClr val="tx1"/>
                  </a:solidFill>
                  <a:latin typeface="Century Gothic" pitchFamily="34" charset="0"/>
                  <a:ea typeface="+mn-ea"/>
                  <a:cs typeface="Arial" charset="0"/>
                </a:defRPr>
              </a:lvl7pPr>
              <a:lvl8pPr marL="3200400" algn="l" defTabSz="914400" rtl="0" eaLnBrk="1" latinLnBrk="0" hangingPunct="1">
                <a:defRPr sz="2400" b="1" kern="1200">
                  <a:solidFill>
                    <a:schemeClr val="tx1"/>
                  </a:solidFill>
                  <a:latin typeface="Century Gothic" pitchFamily="34" charset="0"/>
                  <a:ea typeface="+mn-ea"/>
                  <a:cs typeface="Arial" charset="0"/>
                </a:defRPr>
              </a:lvl8pPr>
              <a:lvl9pPr marL="3657600" algn="l" defTabSz="914400" rtl="0" eaLnBrk="1" latinLnBrk="0" hangingPunct="1">
                <a:defRPr sz="2400" b="1" kern="1200">
                  <a:solidFill>
                    <a:schemeClr val="tx1"/>
                  </a:solidFill>
                  <a:latin typeface="Century Gothic" pitchFamily="34" charset="0"/>
                  <a:ea typeface="+mn-ea"/>
                  <a:cs typeface="Arial" charset="0"/>
                </a:defRPr>
              </a:lvl9pPr>
            </a:lstStyle>
            <a:p>
              <a:pPr eaLnBrk="0" hangingPunct="0">
                <a:defRPr/>
              </a:pPr>
              <a:endParaRPr lang="en-US"/>
            </a:p>
          </p:txBody>
        </p:sp>
        <p:sp>
          <p:nvSpPr>
            <p:cNvPr id="15" name="Oval 18"/>
            <p:cNvSpPr>
              <a:spLocks noChangeAspect="1" noChangeArrowheads="1"/>
            </p:cNvSpPr>
            <p:nvPr/>
          </p:nvSpPr>
          <p:spPr bwMode="auto">
            <a:xfrm>
              <a:off x="8030633" y="5725205"/>
              <a:ext cx="846670" cy="84387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b="1" kern="1200">
                  <a:solidFill>
                    <a:schemeClr val="tx1"/>
                  </a:solidFill>
                  <a:latin typeface="Century Gothic" pitchFamily="34" charset="0"/>
                  <a:ea typeface="+mn-ea"/>
                  <a:cs typeface="Arial" charset="0"/>
                </a:defRPr>
              </a:lvl1pPr>
              <a:lvl2pPr marL="457200" algn="l" rtl="0" fontAlgn="base">
                <a:spcBef>
                  <a:spcPct val="0"/>
                </a:spcBef>
                <a:spcAft>
                  <a:spcPct val="0"/>
                </a:spcAft>
                <a:defRPr sz="2400" b="1" kern="1200">
                  <a:solidFill>
                    <a:schemeClr val="tx1"/>
                  </a:solidFill>
                  <a:latin typeface="Century Gothic" pitchFamily="34" charset="0"/>
                  <a:ea typeface="+mn-ea"/>
                  <a:cs typeface="Arial" charset="0"/>
                </a:defRPr>
              </a:lvl2pPr>
              <a:lvl3pPr marL="914400" algn="l" rtl="0" fontAlgn="base">
                <a:spcBef>
                  <a:spcPct val="0"/>
                </a:spcBef>
                <a:spcAft>
                  <a:spcPct val="0"/>
                </a:spcAft>
                <a:defRPr sz="2400" b="1" kern="1200">
                  <a:solidFill>
                    <a:schemeClr val="tx1"/>
                  </a:solidFill>
                  <a:latin typeface="Century Gothic" pitchFamily="34" charset="0"/>
                  <a:ea typeface="+mn-ea"/>
                  <a:cs typeface="Arial" charset="0"/>
                </a:defRPr>
              </a:lvl3pPr>
              <a:lvl4pPr marL="1371600" algn="l" rtl="0" fontAlgn="base">
                <a:spcBef>
                  <a:spcPct val="0"/>
                </a:spcBef>
                <a:spcAft>
                  <a:spcPct val="0"/>
                </a:spcAft>
                <a:defRPr sz="2400" b="1" kern="1200">
                  <a:solidFill>
                    <a:schemeClr val="tx1"/>
                  </a:solidFill>
                  <a:latin typeface="Century Gothic" pitchFamily="34" charset="0"/>
                  <a:ea typeface="+mn-ea"/>
                  <a:cs typeface="Arial" charset="0"/>
                </a:defRPr>
              </a:lvl4pPr>
              <a:lvl5pPr marL="1828800" algn="l" rtl="0" fontAlgn="base">
                <a:spcBef>
                  <a:spcPct val="0"/>
                </a:spcBef>
                <a:spcAft>
                  <a:spcPct val="0"/>
                </a:spcAft>
                <a:defRPr sz="2400" b="1" kern="1200">
                  <a:solidFill>
                    <a:schemeClr val="tx1"/>
                  </a:solidFill>
                  <a:latin typeface="Century Gothic" pitchFamily="34" charset="0"/>
                  <a:ea typeface="+mn-ea"/>
                  <a:cs typeface="Arial" charset="0"/>
                </a:defRPr>
              </a:lvl5pPr>
              <a:lvl6pPr marL="2286000" algn="l" defTabSz="914400" rtl="0" eaLnBrk="1" latinLnBrk="0" hangingPunct="1">
                <a:defRPr sz="2400" b="1" kern="1200">
                  <a:solidFill>
                    <a:schemeClr val="tx1"/>
                  </a:solidFill>
                  <a:latin typeface="Century Gothic" pitchFamily="34" charset="0"/>
                  <a:ea typeface="+mn-ea"/>
                  <a:cs typeface="Arial" charset="0"/>
                </a:defRPr>
              </a:lvl6pPr>
              <a:lvl7pPr marL="2743200" algn="l" defTabSz="914400" rtl="0" eaLnBrk="1" latinLnBrk="0" hangingPunct="1">
                <a:defRPr sz="2400" b="1" kern="1200">
                  <a:solidFill>
                    <a:schemeClr val="tx1"/>
                  </a:solidFill>
                  <a:latin typeface="Century Gothic" pitchFamily="34" charset="0"/>
                  <a:ea typeface="+mn-ea"/>
                  <a:cs typeface="Arial" charset="0"/>
                </a:defRPr>
              </a:lvl7pPr>
              <a:lvl8pPr marL="3200400" algn="l" defTabSz="914400" rtl="0" eaLnBrk="1" latinLnBrk="0" hangingPunct="1">
                <a:defRPr sz="2400" b="1" kern="1200">
                  <a:solidFill>
                    <a:schemeClr val="tx1"/>
                  </a:solidFill>
                  <a:latin typeface="Century Gothic" pitchFamily="34" charset="0"/>
                  <a:ea typeface="+mn-ea"/>
                  <a:cs typeface="Arial" charset="0"/>
                </a:defRPr>
              </a:lvl8pPr>
              <a:lvl9pPr marL="3657600" algn="l" defTabSz="914400" rtl="0" eaLnBrk="1" latinLnBrk="0" hangingPunct="1">
                <a:defRPr sz="2400" b="1" kern="1200">
                  <a:solidFill>
                    <a:schemeClr val="tx1"/>
                  </a:solidFill>
                  <a:latin typeface="Century Gothic" pitchFamily="34" charset="0"/>
                  <a:ea typeface="+mn-ea"/>
                  <a:cs typeface="Arial" charset="0"/>
                </a:defRPr>
              </a:lvl9pPr>
            </a:lstStyle>
            <a:p>
              <a:pPr eaLnBrk="0" hangingPunct="0">
                <a:defRPr/>
              </a:pPr>
              <a:endParaRPr lang="en-US"/>
            </a:p>
          </p:txBody>
        </p:sp>
        <p:sp>
          <p:nvSpPr>
            <p:cNvPr id="16" name="Oval 14"/>
            <p:cNvSpPr>
              <a:spLocks noChangeAspect="1" noChangeArrowheads="1"/>
            </p:cNvSpPr>
            <p:nvPr/>
          </p:nvSpPr>
          <p:spPr bwMode="auto">
            <a:xfrm>
              <a:off x="3059114" y="5702109"/>
              <a:ext cx="844891" cy="843872"/>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2400" b="1" kern="1200">
                  <a:solidFill>
                    <a:schemeClr val="tx1"/>
                  </a:solidFill>
                  <a:latin typeface="Century Gothic" pitchFamily="34" charset="0"/>
                  <a:ea typeface="+mn-ea"/>
                  <a:cs typeface="Arial" charset="0"/>
                </a:defRPr>
              </a:lvl1pPr>
              <a:lvl2pPr marL="457200" algn="l" rtl="0" fontAlgn="base">
                <a:spcBef>
                  <a:spcPct val="0"/>
                </a:spcBef>
                <a:spcAft>
                  <a:spcPct val="0"/>
                </a:spcAft>
                <a:defRPr sz="2400" b="1" kern="1200">
                  <a:solidFill>
                    <a:schemeClr val="tx1"/>
                  </a:solidFill>
                  <a:latin typeface="Century Gothic" pitchFamily="34" charset="0"/>
                  <a:ea typeface="+mn-ea"/>
                  <a:cs typeface="Arial" charset="0"/>
                </a:defRPr>
              </a:lvl2pPr>
              <a:lvl3pPr marL="914400" algn="l" rtl="0" fontAlgn="base">
                <a:spcBef>
                  <a:spcPct val="0"/>
                </a:spcBef>
                <a:spcAft>
                  <a:spcPct val="0"/>
                </a:spcAft>
                <a:defRPr sz="2400" b="1" kern="1200">
                  <a:solidFill>
                    <a:schemeClr val="tx1"/>
                  </a:solidFill>
                  <a:latin typeface="Century Gothic" pitchFamily="34" charset="0"/>
                  <a:ea typeface="+mn-ea"/>
                  <a:cs typeface="Arial" charset="0"/>
                </a:defRPr>
              </a:lvl3pPr>
              <a:lvl4pPr marL="1371600" algn="l" rtl="0" fontAlgn="base">
                <a:spcBef>
                  <a:spcPct val="0"/>
                </a:spcBef>
                <a:spcAft>
                  <a:spcPct val="0"/>
                </a:spcAft>
                <a:defRPr sz="2400" b="1" kern="1200">
                  <a:solidFill>
                    <a:schemeClr val="tx1"/>
                  </a:solidFill>
                  <a:latin typeface="Century Gothic" pitchFamily="34" charset="0"/>
                  <a:ea typeface="+mn-ea"/>
                  <a:cs typeface="Arial" charset="0"/>
                </a:defRPr>
              </a:lvl4pPr>
              <a:lvl5pPr marL="1828800" algn="l" rtl="0" fontAlgn="base">
                <a:spcBef>
                  <a:spcPct val="0"/>
                </a:spcBef>
                <a:spcAft>
                  <a:spcPct val="0"/>
                </a:spcAft>
                <a:defRPr sz="2400" b="1" kern="1200">
                  <a:solidFill>
                    <a:schemeClr val="tx1"/>
                  </a:solidFill>
                  <a:latin typeface="Century Gothic" pitchFamily="34" charset="0"/>
                  <a:ea typeface="+mn-ea"/>
                  <a:cs typeface="Arial" charset="0"/>
                </a:defRPr>
              </a:lvl5pPr>
              <a:lvl6pPr marL="2286000" algn="l" defTabSz="914400" rtl="0" eaLnBrk="1" latinLnBrk="0" hangingPunct="1">
                <a:defRPr sz="2400" b="1" kern="1200">
                  <a:solidFill>
                    <a:schemeClr val="tx1"/>
                  </a:solidFill>
                  <a:latin typeface="Century Gothic" pitchFamily="34" charset="0"/>
                  <a:ea typeface="+mn-ea"/>
                  <a:cs typeface="Arial" charset="0"/>
                </a:defRPr>
              </a:lvl6pPr>
              <a:lvl7pPr marL="2743200" algn="l" defTabSz="914400" rtl="0" eaLnBrk="1" latinLnBrk="0" hangingPunct="1">
                <a:defRPr sz="2400" b="1" kern="1200">
                  <a:solidFill>
                    <a:schemeClr val="tx1"/>
                  </a:solidFill>
                  <a:latin typeface="Century Gothic" pitchFamily="34" charset="0"/>
                  <a:ea typeface="+mn-ea"/>
                  <a:cs typeface="Arial" charset="0"/>
                </a:defRPr>
              </a:lvl7pPr>
              <a:lvl8pPr marL="3200400" algn="l" defTabSz="914400" rtl="0" eaLnBrk="1" latinLnBrk="0" hangingPunct="1">
                <a:defRPr sz="2400" b="1" kern="1200">
                  <a:solidFill>
                    <a:schemeClr val="tx1"/>
                  </a:solidFill>
                  <a:latin typeface="Century Gothic" pitchFamily="34" charset="0"/>
                  <a:ea typeface="+mn-ea"/>
                  <a:cs typeface="Arial" charset="0"/>
                </a:defRPr>
              </a:lvl8pPr>
              <a:lvl9pPr marL="3657600" algn="l" defTabSz="914400" rtl="0" eaLnBrk="1" latinLnBrk="0" hangingPunct="1">
                <a:defRPr sz="2400" b="1" kern="1200">
                  <a:solidFill>
                    <a:schemeClr val="tx1"/>
                  </a:solidFill>
                  <a:latin typeface="Century Gothic" pitchFamily="34" charset="0"/>
                  <a:ea typeface="+mn-ea"/>
                  <a:cs typeface="Arial" charset="0"/>
                </a:defRPr>
              </a:lvl9pPr>
            </a:lstStyle>
            <a:p>
              <a:pPr eaLnBrk="0" hangingPunct="0">
                <a:defRPr/>
              </a:pPr>
              <a:endParaRPr lang="en-US"/>
            </a:p>
          </p:txBody>
        </p:sp>
        <p:pic>
          <p:nvPicPr>
            <p:cNvPr id="17" name="Picture 6" descr="W:\1_Vertrieb\Marketing\Media\Presseberichte\Medizintechnik\Sterilisationsgeräte\KombiSIGN 71.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1388" y="5746575"/>
              <a:ext cx="146089"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989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80921" y="1035720"/>
            <a:ext cx="6856572" cy="1778000"/>
          </a:xfrm>
          <a:prstGeom prst="rect">
            <a:avLst/>
          </a:prstGeom>
        </p:spPr>
        <p:txBody>
          <a:bodyPr lIns="104488" tIns="52244" rIns="104488" bIns="52244"/>
          <a:lstStyle>
            <a:lvl1pPr>
              <a:defRPr sz="4600">
                <a:latin typeface="Century Gothic" panose="020B0502020202020204" pitchFamily="34" charset="0"/>
              </a:defRPr>
            </a:lvl1pPr>
          </a:lstStyle>
          <a:p>
            <a:r>
              <a:rPr lang="de-DE"/>
              <a:t>Titelmasterformat durch Klicken bearbeiten</a:t>
            </a:r>
          </a:p>
        </p:txBody>
      </p:sp>
      <p:sp>
        <p:nvSpPr>
          <p:cNvPr id="3" name="Vertikaler Textplatzhalter 2"/>
          <p:cNvSpPr>
            <a:spLocks noGrp="1"/>
          </p:cNvSpPr>
          <p:nvPr>
            <p:ph type="body" orient="vert" idx="1"/>
          </p:nvPr>
        </p:nvSpPr>
        <p:spPr>
          <a:xfrm>
            <a:off x="380921" y="3166772"/>
            <a:ext cx="6856572" cy="7039769"/>
          </a:xfrm>
          <a:prstGeom prst="rect">
            <a:avLst/>
          </a:prstGeom>
        </p:spPr>
        <p:txBody>
          <a:bodyPr vert="eaVert"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038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23349" y="937386"/>
            <a:ext cx="1714143" cy="9101138"/>
          </a:xfrm>
          <a:prstGeom prst="rect">
            <a:avLst/>
          </a:prstGeom>
        </p:spPr>
        <p:txBody>
          <a:bodyPr vert="eaVert" lIns="104488" tIns="52244" rIns="104488" bIns="52244"/>
          <a:lstStyle>
            <a:lvl1pPr>
              <a:defRPr sz="4600">
                <a:latin typeface="Century Gothic" panose="020B0502020202020204" pitchFamily="34" charset="0"/>
              </a:defRPr>
            </a:lvl1pPr>
          </a:lstStyle>
          <a:p>
            <a:r>
              <a:rPr lang="de-DE"/>
              <a:t>Titelmasterformat durch Klicken bearbeiten</a:t>
            </a:r>
          </a:p>
        </p:txBody>
      </p:sp>
      <p:sp>
        <p:nvSpPr>
          <p:cNvPr id="3" name="Vertikaler Textplatzhalter 2"/>
          <p:cNvSpPr>
            <a:spLocks noGrp="1"/>
          </p:cNvSpPr>
          <p:nvPr>
            <p:ph type="body" orient="vert" idx="1"/>
          </p:nvPr>
        </p:nvSpPr>
        <p:spPr>
          <a:xfrm>
            <a:off x="380921" y="937386"/>
            <a:ext cx="4973131" cy="9101138"/>
          </a:xfrm>
          <a:prstGeom prst="rect">
            <a:avLst/>
          </a:prstGeom>
        </p:spPr>
        <p:txBody>
          <a:bodyPr vert="eaVert"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951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0921" y="867701"/>
            <a:ext cx="6856572" cy="1778000"/>
          </a:xfrm>
          <a:prstGeom prst="rect">
            <a:avLst/>
          </a:prstGeom>
        </p:spPr>
        <p:txBody>
          <a:bodyPr lIns="104488" tIns="52244" rIns="104488" bIns="52244"/>
          <a:lstStyle>
            <a:lvl1pPr>
              <a:defRPr sz="4600">
                <a:latin typeface="Century Gothic" panose="020B0502020202020204" pitchFamily="34" charset="0"/>
              </a:defRPr>
            </a:lvl1pPr>
          </a:lstStyle>
          <a:p>
            <a:r>
              <a:rPr lang="de-DE"/>
              <a:t>Titelmasterformat durch Klicken bearbeiten</a:t>
            </a:r>
            <a:endParaRPr lang="de-DE" dirty="0"/>
          </a:p>
        </p:txBody>
      </p:sp>
      <p:sp>
        <p:nvSpPr>
          <p:cNvPr id="3" name="Inhaltsplatzhalter 2"/>
          <p:cNvSpPr>
            <a:spLocks noGrp="1"/>
          </p:cNvSpPr>
          <p:nvPr>
            <p:ph idx="1"/>
          </p:nvPr>
        </p:nvSpPr>
        <p:spPr>
          <a:xfrm>
            <a:off x="380921" y="2489200"/>
            <a:ext cx="6856572" cy="7039769"/>
          </a:xfrm>
          <a:prstGeom prst="rect">
            <a:avLst/>
          </a:prstGeom>
        </p:spPr>
        <p:txBody>
          <a:bodyPr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8853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1361" y="6854561"/>
            <a:ext cx="6475651" cy="2118783"/>
          </a:xfrm>
          <a:prstGeom prst="rect">
            <a:avLst/>
          </a:prstGeom>
        </p:spPr>
        <p:txBody>
          <a:bodyPr lIns="104488" tIns="52244" rIns="104488" bIns="52244" anchor="t"/>
          <a:lstStyle>
            <a:lvl1pPr algn="l">
              <a:defRPr sz="4600" b="1" cap="all">
                <a:latin typeface="Century Gothic" panose="020B0502020202020204" pitchFamily="34" charset="0"/>
              </a:defRPr>
            </a:lvl1pPr>
          </a:lstStyle>
          <a:p>
            <a:r>
              <a:rPr lang="de-DE"/>
              <a:t>Titelmasterformat durch Klicken bearbeiten</a:t>
            </a:r>
            <a:endParaRPr lang="de-DE" dirty="0"/>
          </a:p>
        </p:txBody>
      </p:sp>
      <p:sp>
        <p:nvSpPr>
          <p:cNvPr id="3" name="Textplatzhalter 2"/>
          <p:cNvSpPr>
            <a:spLocks noGrp="1"/>
          </p:cNvSpPr>
          <p:nvPr>
            <p:ph type="body" idx="1"/>
          </p:nvPr>
        </p:nvSpPr>
        <p:spPr>
          <a:xfrm>
            <a:off x="601361" y="4520936"/>
            <a:ext cx="6475651" cy="2333625"/>
          </a:xfrm>
          <a:prstGeom prst="rect">
            <a:avLst/>
          </a:prstGeom>
        </p:spPr>
        <p:txBody>
          <a:bodyPr lIns="104488" tIns="52244" rIns="104488" bIns="52244" anchor="b"/>
          <a:lstStyle>
            <a:lvl1pPr marL="0" indent="0">
              <a:buNone/>
              <a:defRPr sz="2300">
                <a:latin typeface="Century Gothic" panose="020B0502020202020204" pitchFamily="34" charset="0"/>
              </a:defRPr>
            </a:lvl1pPr>
            <a:lvl2pPr marL="522442" indent="0">
              <a:buNone/>
              <a:defRPr sz="2100"/>
            </a:lvl2pPr>
            <a:lvl3pPr marL="1044885" indent="0">
              <a:buNone/>
              <a:defRPr sz="1800"/>
            </a:lvl3pPr>
            <a:lvl4pPr marL="1567327" indent="0">
              <a:buNone/>
              <a:defRPr sz="1600"/>
            </a:lvl4pPr>
            <a:lvl5pPr marL="2089770" indent="0">
              <a:buNone/>
              <a:defRPr sz="1600"/>
            </a:lvl5pPr>
            <a:lvl6pPr marL="2612212" indent="0">
              <a:buNone/>
              <a:defRPr sz="1600"/>
            </a:lvl6pPr>
            <a:lvl7pPr marL="3134655" indent="0">
              <a:buNone/>
              <a:defRPr sz="1600"/>
            </a:lvl7pPr>
            <a:lvl8pPr marL="3657097" indent="0">
              <a:buNone/>
              <a:defRPr sz="1600"/>
            </a:lvl8pPr>
            <a:lvl9pPr marL="4179540" indent="0">
              <a:buNone/>
              <a:defRPr sz="1600"/>
            </a:lvl9pPr>
          </a:lstStyle>
          <a:p>
            <a:pPr lvl="0"/>
            <a:r>
              <a:rPr lang="de-DE"/>
              <a:t>Textmasterformat bearbeiten</a:t>
            </a:r>
          </a:p>
        </p:txBody>
      </p:sp>
    </p:spTree>
    <p:extLst>
      <p:ext uri="{BB962C8B-B14F-4D97-AF65-F5344CB8AC3E}">
        <p14:creationId xmlns:p14="http://schemas.microsoft.com/office/powerpoint/2010/main" val="211512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80921" y="951711"/>
            <a:ext cx="6856572" cy="1778000"/>
          </a:xfrm>
          <a:prstGeom prst="rect">
            <a:avLst/>
          </a:prstGeom>
        </p:spPr>
        <p:txBody>
          <a:bodyPr lIns="104488" tIns="52244" rIns="104488" bIns="52244"/>
          <a:lstStyle>
            <a:lvl1pPr>
              <a:defRPr sz="4600">
                <a:latin typeface="Century Gothic" panose="020B0502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380921" y="3065748"/>
            <a:ext cx="3343637" cy="7039769"/>
          </a:xfrm>
          <a:prstGeom prst="rect">
            <a:avLst/>
          </a:prstGeom>
        </p:spPr>
        <p:txBody>
          <a:bodyPr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893855" y="3065748"/>
            <a:ext cx="3343637" cy="7039769"/>
          </a:xfrm>
          <a:prstGeom prst="rect">
            <a:avLst/>
          </a:prstGeom>
        </p:spPr>
        <p:txBody>
          <a:bodyPr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9392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0921" y="951711"/>
            <a:ext cx="6856572" cy="1778000"/>
          </a:xfrm>
          <a:prstGeom prst="rect">
            <a:avLst/>
          </a:prstGeom>
        </p:spPr>
        <p:txBody>
          <a:bodyPr lIns="104488" tIns="52244" rIns="104488" bIns="52244"/>
          <a:lstStyle>
            <a:lvl1pPr>
              <a:defRPr sz="4600">
                <a:latin typeface="Century Gothic" panose="020B0502020202020204" pitchFamily="34" charset="0"/>
              </a:defRPr>
            </a:lvl1pPr>
          </a:lstStyle>
          <a:p>
            <a:r>
              <a:rPr lang="de-DE"/>
              <a:t>Titelmasterformat durch Klicken bearbeiten</a:t>
            </a:r>
          </a:p>
        </p:txBody>
      </p:sp>
      <p:sp>
        <p:nvSpPr>
          <p:cNvPr id="3" name="Textplatzhalter 2"/>
          <p:cNvSpPr>
            <a:spLocks noGrp="1"/>
          </p:cNvSpPr>
          <p:nvPr>
            <p:ph type="body" idx="1"/>
          </p:nvPr>
        </p:nvSpPr>
        <p:spPr>
          <a:xfrm>
            <a:off x="380921" y="3064909"/>
            <a:ext cx="3366563" cy="996421"/>
          </a:xfrm>
          <a:prstGeom prst="rect">
            <a:avLst/>
          </a:prstGeom>
        </p:spPr>
        <p:txBody>
          <a:bodyPr lIns="104488" tIns="52244" rIns="104488" bIns="52244" anchor="b"/>
          <a:lstStyle>
            <a:lvl1pPr marL="0" indent="0">
              <a:buNone/>
              <a:defRPr sz="2300" b="1">
                <a:latin typeface="Century Gothic" panose="020B0502020202020204" pitchFamily="34" charset="0"/>
              </a:defRPr>
            </a:lvl1pPr>
            <a:lvl2pPr marL="522442" indent="0">
              <a:buNone/>
              <a:defRPr sz="2300" b="1"/>
            </a:lvl2pPr>
            <a:lvl3pPr marL="1044885" indent="0">
              <a:buNone/>
              <a:defRPr sz="2100" b="1"/>
            </a:lvl3pPr>
            <a:lvl4pPr marL="1567327" indent="0">
              <a:buNone/>
              <a:defRPr sz="1800" b="1"/>
            </a:lvl4pPr>
            <a:lvl5pPr marL="2089770" indent="0">
              <a:buNone/>
              <a:defRPr sz="1800" b="1"/>
            </a:lvl5pPr>
            <a:lvl6pPr marL="2612212" indent="0">
              <a:buNone/>
              <a:defRPr sz="1800" b="1"/>
            </a:lvl6pPr>
            <a:lvl7pPr marL="3134655" indent="0">
              <a:buNone/>
              <a:defRPr sz="1800" b="1"/>
            </a:lvl7pPr>
            <a:lvl8pPr marL="3657097" indent="0">
              <a:buNone/>
              <a:defRPr sz="1800" b="1"/>
            </a:lvl8pPr>
            <a:lvl9pPr marL="4179540" indent="0">
              <a:buNone/>
              <a:defRPr sz="1800" b="1"/>
            </a:lvl9pPr>
          </a:lstStyle>
          <a:p>
            <a:pPr lvl="0"/>
            <a:r>
              <a:rPr lang="de-DE"/>
              <a:t>Textmasterformat bearbeiten</a:t>
            </a:r>
          </a:p>
        </p:txBody>
      </p:sp>
      <p:sp>
        <p:nvSpPr>
          <p:cNvPr id="4" name="Inhaltsplatzhalter 3"/>
          <p:cNvSpPr>
            <a:spLocks noGrp="1"/>
          </p:cNvSpPr>
          <p:nvPr>
            <p:ph sz="half" idx="2"/>
          </p:nvPr>
        </p:nvSpPr>
        <p:spPr>
          <a:xfrm>
            <a:off x="380921" y="4061329"/>
            <a:ext cx="3366563" cy="6145213"/>
          </a:xfrm>
          <a:prstGeom prst="rect">
            <a:avLst/>
          </a:prstGeom>
        </p:spPr>
        <p:txBody>
          <a:bodyPr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870931" y="3064909"/>
            <a:ext cx="3366562" cy="996421"/>
          </a:xfrm>
          <a:prstGeom prst="rect">
            <a:avLst/>
          </a:prstGeom>
        </p:spPr>
        <p:txBody>
          <a:bodyPr lIns="104488" tIns="52244" rIns="104488" bIns="52244" anchor="b"/>
          <a:lstStyle>
            <a:lvl1pPr marL="0" indent="0">
              <a:buNone/>
              <a:defRPr sz="2300" b="1">
                <a:latin typeface="Century Gothic" panose="020B0502020202020204" pitchFamily="34" charset="0"/>
              </a:defRPr>
            </a:lvl1pPr>
            <a:lvl2pPr marL="522442" indent="0">
              <a:buNone/>
              <a:defRPr sz="2300" b="1"/>
            </a:lvl2pPr>
            <a:lvl3pPr marL="1044885" indent="0">
              <a:buNone/>
              <a:defRPr sz="2100" b="1"/>
            </a:lvl3pPr>
            <a:lvl4pPr marL="1567327" indent="0">
              <a:buNone/>
              <a:defRPr sz="1800" b="1"/>
            </a:lvl4pPr>
            <a:lvl5pPr marL="2089770" indent="0">
              <a:buNone/>
              <a:defRPr sz="1800" b="1"/>
            </a:lvl5pPr>
            <a:lvl6pPr marL="2612212" indent="0">
              <a:buNone/>
              <a:defRPr sz="1800" b="1"/>
            </a:lvl6pPr>
            <a:lvl7pPr marL="3134655" indent="0">
              <a:buNone/>
              <a:defRPr sz="1800" b="1"/>
            </a:lvl7pPr>
            <a:lvl8pPr marL="3657097" indent="0">
              <a:buNone/>
              <a:defRPr sz="1800" b="1"/>
            </a:lvl8pPr>
            <a:lvl9pPr marL="4179540" indent="0">
              <a:buNone/>
              <a:defRPr sz="1800" b="1"/>
            </a:lvl9pPr>
          </a:lstStyle>
          <a:p>
            <a:pPr lvl="0"/>
            <a:r>
              <a:rPr lang="de-DE"/>
              <a:t>Textmasterformat bearbeiten</a:t>
            </a:r>
          </a:p>
        </p:txBody>
      </p:sp>
      <p:sp>
        <p:nvSpPr>
          <p:cNvPr id="6" name="Inhaltsplatzhalter 5"/>
          <p:cNvSpPr>
            <a:spLocks noGrp="1"/>
          </p:cNvSpPr>
          <p:nvPr>
            <p:ph sz="quarter" idx="4"/>
          </p:nvPr>
        </p:nvSpPr>
        <p:spPr>
          <a:xfrm>
            <a:off x="3870931" y="4061329"/>
            <a:ext cx="3366562" cy="6145213"/>
          </a:xfrm>
          <a:prstGeom prst="rect">
            <a:avLst/>
          </a:prstGeom>
        </p:spPr>
        <p:txBody>
          <a:bodyPr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4082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80921" y="951711"/>
            <a:ext cx="6856572" cy="1778000"/>
          </a:xfrm>
          <a:prstGeom prst="rect">
            <a:avLst/>
          </a:prstGeom>
        </p:spPr>
        <p:txBody>
          <a:bodyPr lIns="104488" tIns="52244" rIns="104488" bIns="52244"/>
          <a:lstStyle>
            <a:lvl1pPr>
              <a:defRPr sz="4600">
                <a:latin typeface="Century Gothic" panose="020B0502020202020204" pitchFamily="34" charset="0"/>
              </a:defRPr>
            </a:lvl1pPr>
          </a:lstStyle>
          <a:p>
            <a:r>
              <a:rPr lang="de-DE"/>
              <a:t>Titelmasterformat durch Klicken bearbeiten</a:t>
            </a:r>
          </a:p>
        </p:txBody>
      </p:sp>
    </p:spTree>
    <p:extLst>
      <p:ext uri="{BB962C8B-B14F-4D97-AF65-F5344CB8AC3E}">
        <p14:creationId xmlns:p14="http://schemas.microsoft.com/office/powerpoint/2010/main" val="95053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46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80920" y="1017691"/>
            <a:ext cx="2505965" cy="1807633"/>
          </a:xfrm>
          <a:prstGeom prst="rect">
            <a:avLst/>
          </a:prstGeom>
        </p:spPr>
        <p:txBody>
          <a:bodyPr lIns="104488" tIns="52244" rIns="104488" bIns="52244" anchor="b"/>
          <a:lstStyle>
            <a:lvl1pPr algn="l">
              <a:defRPr sz="2300" b="1">
                <a:latin typeface="Century Gothic" panose="020B0502020202020204" pitchFamily="34" charset="0"/>
              </a:defRPr>
            </a:lvl1pPr>
          </a:lstStyle>
          <a:p>
            <a:r>
              <a:rPr lang="de-DE"/>
              <a:t>Titelmasterformat durch Klicken bearbeiten</a:t>
            </a:r>
            <a:endParaRPr lang="de-DE" dirty="0"/>
          </a:p>
        </p:txBody>
      </p:sp>
      <p:sp>
        <p:nvSpPr>
          <p:cNvPr id="3" name="Inhaltsplatzhalter 2"/>
          <p:cNvSpPr>
            <a:spLocks noGrp="1"/>
          </p:cNvSpPr>
          <p:nvPr>
            <p:ph idx="1"/>
          </p:nvPr>
        </p:nvSpPr>
        <p:spPr>
          <a:xfrm>
            <a:off x="2978588" y="1017690"/>
            <a:ext cx="4258904" cy="9104842"/>
          </a:xfrm>
          <a:prstGeom prst="rect">
            <a:avLst/>
          </a:prstGeom>
        </p:spPr>
        <p:txBody>
          <a:bodyPr lIns="104488" tIns="52244" rIns="104488" bIns="52244"/>
          <a:lstStyle>
            <a:lvl1pPr>
              <a:defRPr sz="2300">
                <a:latin typeface="Century Gothic" panose="020B0502020202020204" pitchFamily="34" charset="0"/>
              </a:defRPr>
            </a:lvl1pPr>
            <a:lvl2pPr>
              <a:defRPr sz="2300">
                <a:latin typeface="Century Gothic" panose="020B0502020202020204" pitchFamily="34" charset="0"/>
              </a:defRPr>
            </a:lvl2pPr>
            <a:lvl3pPr>
              <a:defRPr sz="2300">
                <a:latin typeface="Century Gothic" panose="020B0502020202020204" pitchFamily="34" charset="0"/>
              </a:defRPr>
            </a:lvl3pPr>
            <a:lvl4pPr>
              <a:defRPr sz="2300">
                <a:latin typeface="Century Gothic" panose="020B0502020202020204" pitchFamily="34" charset="0"/>
              </a:defRPr>
            </a:lvl4pPr>
            <a:lvl5pPr>
              <a:defRPr sz="2300">
                <a:latin typeface="Century Gothic" panose="020B0502020202020204" pitchFamily="34" charset="0"/>
              </a:defRPr>
            </a:lvl5pPr>
            <a:lvl6pPr>
              <a:defRPr sz="2300"/>
            </a:lvl6pPr>
            <a:lvl7pPr>
              <a:defRPr sz="2300"/>
            </a:lvl7pPr>
            <a:lvl8pPr>
              <a:defRPr sz="2300"/>
            </a:lvl8pPr>
            <a:lvl9pPr>
              <a:defRPr sz="2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380920" y="2825324"/>
            <a:ext cx="2505965" cy="7297208"/>
          </a:xfrm>
          <a:prstGeom prst="rect">
            <a:avLst/>
          </a:prstGeom>
        </p:spPr>
        <p:txBody>
          <a:bodyPr lIns="104488" tIns="52244" rIns="104488" bIns="52244"/>
          <a:lstStyle>
            <a:lvl1pPr marL="0" indent="0">
              <a:buNone/>
              <a:defRPr sz="2300">
                <a:latin typeface="Century Gothic" panose="020B0502020202020204" pitchFamily="34" charset="0"/>
              </a:defRPr>
            </a:lvl1pPr>
            <a:lvl2pPr marL="522442" indent="0">
              <a:buNone/>
              <a:defRPr sz="1400"/>
            </a:lvl2pPr>
            <a:lvl3pPr marL="1044885" indent="0">
              <a:buNone/>
              <a:defRPr sz="1100"/>
            </a:lvl3pPr>
            <a:lvl4pPr marL="1567327" indent="0">
              <a:buNone/>
              <a:defRPr sz="1000"/>
            </a:lvl4pPr>
            <a:lvl5pPr marL="2089770" indent="0">
              <a:buNone/>
              <a:defRPr sz="1000"/>
            </a:lvl5pPr>
            <a:lvl6pPr marL="2612212" indent="0">
              <a:buNone/>
              <a:defRPr sz="1000"/>
            </a:lvl6pPr>
            <a:lvl7pPr marL="3134655" indent="0">
              <a:buNone/>
              <a:defRPr sz="1000"/>
            </a:lvl7pPr>
            <a:lvl8pPr marL="3657097" indent="0">
              <a:buNone/>
              <a:defRPr sz="1000"/>
            </a:lvl8pPr>
            <a:lvl9pPr marL="4179540" indent="0">
              <a:buNone/>
              <a:defRPr sz="1000"/>
            </a:lvl9pPr>
          </a:lstStyle>
          <a:p>
            <a:pPr lvl="0"/>
            <a:r>
              <a:rPr lang="de-DE"/>
              <a:t>Textmasterformat bearbeiten</a:t>
            </a:r>
          </a:p>
        </p:txBody>
      </p:sp>
    </p:spTree>
    <p:extLst>
      <p:ext uri="{BB962C8B-B14F-4D97-AF65-F5344CB8AC3E}">
        <p14:creationId xmlns:p14="http://schemas.microsoft.com/office/powerpoint/2010/main" val="98076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93703" y="7770271"/>
            <a:ext cx="4571048" cy="881592"/>
          </a:xfrm>
          <a:prstGeom prst="rect">
            <a:avLst/>
          </a:prstGeom>
        </p:spPr>
        <p:txBody>
          <a:bodyPr lIns="104488" tIns="52244" rIns="104488" bIns="52244" anchor="b"/>
          <a:lstStyle>
            <a:lvl1pPr algn="l">
              <a:defRPr sz="2300" b="1">
                <a:latin typeface="Century Gothic" panose="020B0502020202020204" pitchFamily="34" charset="0"/>
              </a:defRPr>
            </a:lvl1pPr>
          </a:lstStyle>
          <a:p>
            <a:r>
              <a:rPr lang="de-DE"/>
              <a:t>Titelmasterformat durch Klicken bearbeiten</a:t>
            </a:r>
          </a:p>
        </p:txBody>
      </p:sp>
      <p:sp>
        <p:nvSpPr>
          <p:cNvPr id="3" name="Bildplatzhalter 2"/>
          <p:cNvSpPr>
            <a:spLocks noGrp="1"/>
          </p:cNvSpPr>
          <p:nvPr>
            <p:ph type="pic" idx="1"/>
          </p:nvPr>
        </p:nvSpPr>
        <p:spPr>
          <a:xfrm>
            <a:off x="1493703" y="1217543"/>
            <a:ext cx="4571048" cy="6400800"/>
          </a:xfrm>
          <a:prstGeom prst="rect">
            <a:avLst/>
          </a:prstGeom>
        </p:spPr>
        <p:txBody>
          <a:bodyPr lIns="104488" tIns="52244" rIns="104488" bIns="52244"/>
          <a:lstStyle>
            <a:lvl1pPr marL="0" indent="0">
              <a:buNone/>
              <a:defRPr sz="4600">
                <a:latin typeface="Century Gothic" panose="020B0502020202020204" pitchFamily="34" charset="0"/>
              </a:defRPr>
            </a:lvl1pPr>
            <a:lvl2pPr marL="522442" indent="0">
              <a:buNone/>
              <a:defRPr sz="3200"/>
            </a:lvl2pPr>
            <a:lvl3pPr marL="1044885" indent="0">
              <a:buNone/>
              <a:defRPr sz="2700"/>
            </a:lvl3pPr>
            <a:lvl4pPr marL="1567327" indent="0">
              <a:buNone/>
              <a:defRPr sz="2300"/>
            </a:lvl4pPr>
            <a:lvl5pPr marL="2089770" indent="0">
              <a:buNone/>
              <a:defRPr sz="2300"/>
            </a:lvl5pPr>
            <a:lvl6pPr marL="2612212" indent="0">
              <a:buNone/>
              <a:defRPr sz="2300"/>
            </a:lvl6pPr>
            <a:lvl7pPr marL="3134655" indent="0">
              <a:buNone/>
              <a:defRPr sz="2300"/>
            </a:lvl7pPr>
            <a:lvl8pPr marL="3657097" indent="0">
              <a:buNone/>
              <a:defRPr sz="2300"/>
            </a:lvl8pPr>
            <a:lvl9pPr marL="4179540" indent="0">
              <a:buNone/>
              <a:defRPr sz="23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493703" y="8668355"/>
            <a:ext cx="4571048" cy="1252008"/>
          </a:xfrm>
          <a:prstGeom prst="rect">
            <a:avLst/>
          </a:prstGeom>
        </p:spPr>
        <p:txBody>
          <a:bodyPr lIns="104488" tIns="52244" rIns="104488" bIns="52244"/>
          <a:lstStyle>
            <a:lvl1pPr marL="0" indent="0">
              <a:buNone/>
              <a:defRPr sz="2300">
                <a:latin typeface="Century Gothic" panose="020B0502020202020204" pitchFamily="34" charset="0"/>
              </a:defRPr>
            </a:lvl1pPr>
            <a:lvl2pPr marL="522442" indent="0">
              <a:buNone/>
              <a:defRPr sz="1400"/>
            </a:lvl2pPr>
            <a:lvl3pPr marL="1044885" indent="0">
              <a:buNone/>
              <a:defRPr sz="1100"/>
            </a:lvl3pPr>
            <a:lvl4pPr marL="1567327" indent="0">
              <a:buNone/>
              <a:defRPr sz="1000"/>
            </a:lvl4pPr>
            <a:lvl5pPr marL="2089770" indent="0">
              <a:buNone/>
              <a:defRPr sz="1000"/>
            </a:lvl5pPr>
            <a:lvl6pPr marL="2612212" indent="0">
              <a:buNone/>
              <a:defRPr sz="1000"/>
            </a:lvl6pPr>
            <a:lvl7pPr marL="3134655" indent="0">
              <a:buNone/>
              <a:defRPr sz="1000"/>
            </a:lvl7pPr>
            <a:lvl8pPr marL="3657097" indent="0">
              <a:buNone/>
              <a:defRPr sz="1000"/>
            </a:lvl8pPr>
            <a:lvl9pPr marL="4179540" indent="0">
              <a:buNone/>
              <a:defRPr sz="1000"/>
            </a:lvl9pPr>
          </a:lstStyle>
          <a:p>
            <a:pPr lvl="0"/>
            <a:r>
              <a:rPr lang="de-DE"/>
              <a:t>Textmasterformat bearbeiten</a:t>
            </a:r>
          </a:p>
        </p:txBody>
      </p:sp>
    </p:spTree>
    <p:extLst>
      <p:ext uri="{BB962C8B-B14F-4D97-AF65-F5344CB8AC3E}">
        <p14:creationId xmlns:p14="http://schemas.microsoft.com/office/powerpoint/2010/main" val="373846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Text Box 67"/>
          <p:cNvSpPr txBox="1">
            <a:spLocks noChangeArrowheads="1"/>
          </p:cNvSpPr>
          <p:nvPr/>
        </p:nvSpPr>
        <p:spPr bwMode="auto">
          <a:xfrm>
            <a:off x="6761534" y="10312401"/>
            <a:ext cx="752832" cy="24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488" tIns="52244" rIns="104488" bIns="52244">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defRPr/>
            </a:pPr>
            <a:r>
              <a:rPr kumimoji="0" lang="de-DE" sz="900" dirty="0">
                <a:latin typeface="Century Gothic" pitchFamily="34" charset="0"/>
                <a:cs typeface="+mn-cs"/>
              </a:rPr>
              <a:t>Page </a:t>
            </a:r>
            <a:fld id="{6AF92224-1F97-4B5B-AAA4-E84A4F70D98F}" type="slidenum">
              <a:rPr kumimoji="0" lang="de-DE" sz="900" smtClean="0">
                <a:latin typeface="Century Gothic" pitchFamily="34" charset="0"/>
                <a:cs typeface="+mn-cs"/>
              </a:rPr>
              <a:pPr eaLnBrk="1" hangingPunct="1">
                <a:defRPr/>
              </a:pPr>
              <a:t>‹N°›</a:t>
            </a:fld>
            <a:endParaRPr kumimoji="0" lang="de-DE" sz="900" dirty="0">
              <a:latin typeface="Century Gothic" pitchFamily="34" charset="0"/>
              <a:cs typeface="+mn-cs"/>
            </a:endParaRPr>
          </a:p>
        </p:txBody>
      </p:sp>
      <p:sp>
        <p:nvSpPr>
          <p:cNvPr id="1031" name="Text Box 69"/>
          <p:cNvSpPr txBox="1">
            <a:spLocks noChangeArrowheads="1"/>
          </p:cNvSpPr>
          <p:nvPr/>
        </p:nvSpPr>
        <p:spPr bwMode="auto">
          <a:xfrm>
            <a:off x="3584938" y="10310549"/>
            <a:ext cx="1456551" cy="24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488" tIns="52244" rIns="104488" bIns="52244">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defRPr/>
            </a:pPr>
            <a:r>
              <a:rPr kumimoji="0" lang="de-DE" sz="900" dirty="0">
                <a:latin typeface="Century Gothic" pitchFamily="34" charset="0"/>
                <a:cs typeface="+mn-cs"/>
              </a:rPr>
              <a:t>Dossier de presse 2022</a:t>
            </a:r>
          </a:p>
        </p:txBody>
      </p:sp>
      <p:pic>
        <p:nvPicPr>
          <p:cNvPr id="2050" name="Picture 2" descr="W:\1_Vertrieb\Marketing\_Intern\Vorlagen\Logo_WERMA\Werma_Logo_CMYK.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2422" y="10337318"/>
            <a:ext cx="1260413" cy="19417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1" fontAlgn="base" hangingPunct="1">
        <a:spcBef>
          <a:spcPct val="0"/>
        </a:spcBef>
        <a:spcAft>
          <a:spcPct val="0"/>
        </a:spcAft>
        <a:defRPr sz="5000">
          <a:solidFill>
            <a:schemeClr val="tx2"/>
          </a:solidFill>
          <a:latin typeface="+mj-lt"/>
          <a:ea typeface="+mj-ea"/>
          <a:cs typeface="+mj-cs"/>
        </a:defRPr>
      </a:lvl1pPr>
      <a:lvl2pPr algn="ctr" rtl="0" eaLnBrk="1" fontAlgn="base" hangingPunct="1">
        <a:spcBef>
          <a:spcPct val="0"/>
        </a:spcBef>
        <a:spcAft>
          <a:spcPct val="0"/>
        </a:spcAft>
        <a:defRPr sz="5000">
          <a:solidFill>
            <a:schemeClr val="tx2"/>
          </a:solidFill>
          <a:latin typeface="Times New Roman" pitchFamily="18" charset="0"/>
        </a:defRPr>
      </a:lvl2pPr>
      <a:lvl3pPr algn="ctr" rtl="0" eaLnBrk="1" fontAlgn="base" hangingPunct="1">
        <a:spcBef>
          <a:spcPct val="0"/>
        </a:spcBef>
        <a:spcAft>
          <a:spcPct val="0"/>
        </a:spcAft>
        <a:defRPr sz="5000">
          <a:solidFill>
            <a:schemeClr val="tx2"/>
          </a:solidFill>
          <a:latin typeface="Times New Roman" pitchFamily="18" charset="0"/>
        </a:defRPr>
      </a:lvl3pPr>
      <a:lvl4pPr algn="ctr" rtl="0" eaLnBrk="1" fontAlgn="base" hangingPunct="1">
        <a:spcBef>
          <a:spcPct val="0"/>
        </a:spcBef>
        <a:spcAft>
          <a:spcPct val="0"/>
        </a:spcAft>
        <a:defRPr sz="5000">
          <a:solidFill>
            <a:schemeClr val="tx2"/>
          </a:solidFill>
          <a:latin typeface="Times New Roman" pitchFamily="18" charset="0"/>
        </a:defRPr>
      </a:lvl4pPr>
      <a:lvl5pPr algn="ctr" rtl="0" eaLnBrk="1" fontAlgn="base" hangingPunct="1">
        <a:spcBef>
          <a:spcPct val="0"/>
        </a:spcBef>
        <a:spcAft>
          <a:spcPct val="0"/>
        </a:spcAft>
        <a:defRPr sz="5000">
          <a:solidFill>
            <a:schemeClr val="tx2"/>
          </a:solidFill>
          <a:latin typeface="Times New Roman" pitchFamily="18" charset="0"/>
        </a:defRPr>
      </a:lvl5pPr>
      <a:lvl6pPr marL="522442" algn="ctr" rtl="0" eaLnBrk="1" fontAlgn="base" hangingPunct="1">
        <a:spcBef>
          <a:spcPct val="0"/>
        </a:spcBef>
        <a:spcAft>
          <a:spcPct val="0"/>
        </a:spcAft>
        <a:defRPr sz="5000">
          <a:solidFill>
            <a:schemeClr val="tx2"/>
          </a:solidFill>
          <a:latin typeface="Times New Roman" pitchFamily="18" charset="0"/>
        </a:defRPr>
      </a:lvl6pPr>
      <a:lvl7pPr marL="1044885" algn="ctr" rtl="0" eaLnBrk="1" fontAlgn="base" hangingPunct="1">
        <a:spcBef>
          <a:spcPct val="0"/>
        </a:spcBef>
        <a:spcAft>
          <a:spcPct val="0"/>
        </a:spcAft>
        <a:defRPr sz="5000">
          <a:solidFill>
            <a:schemeClr val="tx2"/>
          </a:solidFill>
          <a:latin typeface="Times New Roman" pitchFamily="18" charset="0"/>
        </a:defRPr>
      </a:lvl7pPr>
      <a:lvl8pPr marL="1567327" algn="ctr" rtl="0" eaLnBrk="1" fontAlgn="base" hangingPunct="1">
        <a:spcBef>
          <a:spcPct val="0"/>
        </a:spcBef>
        <a:spcAft>
          <a:spcPct val="0"/>
        </a:spcAft>
        <a:defRPr sz="5000">
          <a:solidFill>
            <a:schemeClr val="tx2"/>
          </a:solidFill>
          <a:latin typeface="Times New Roman" pitchFamily="18" charset="0"/>
        </a:defRPr>
      </a:lvl8pPr>
      <a:lvl9pPr marL="2089770" algn="ctr" rtl="0" eaLnBrk="1" fontAlgn="base" hangingPunct="1">
        <a:spcBef>
          <a:spcPct val="0"/>
        </a:spcBef>
        <a:spcAft>
          <a:spcPct val="0"/>
        </a:spcAft>
        <a:defRPr sz="5000">
          <a:solidFill>
            <a:schemeClr val="tx2"/>
          </a:solidFill>
          <a:latin typeface="Times New Roman" pitchFamily="18" charset="0"/>
        </a:defRPr>
      </a:lvl9pPr>
    </p:titleStyle>
    <p:bodyStyle>
      <a:lvl1pPr marL="391832" indent="-391832" algn="l" rtl="0" eaLnBrk="1" fontAlgn="base" hangingPunct="1">
        <a:spcBef>
          <a:spcPct val="20000"/>
        </a:spcBef>
        <a:spcAft>
          <a:spcPct val="0"/>
        </a:spcAft>
        <a:buSzPct val="75000"/>
        <a:buBlip>
          <a:blip r:embed="rId14"/>
        </a:buBlip>
        <a:defRPr sz="3700">
          <a:solidFill>
            <a:schemeClr val="tx1"/>
          </a:solidFill>
          <a:latin typeface="+mn-lt"/>
          <a:ea typeface="+mn-ea"/>
          <a:cs typeface="+mn-cs"/>
        </a:defRPr>
      </a:lvl1pPr>
      <a:lvl2pPr marL="848969" indent="-326527" algn="l" rtl="0" eaLnBrk="1" fontAlgn="base" hangingPunct="1">
        <a:spcBef>
          <a:spcPct val="20000"/>
        </a:spcBef>
        <a:spcAft>
          <a:spcPct val="0"/>
        </a:spcAft>
        <a:buClr>
          <a:schemeClr val="hlink"/>
        </a:buClr>
        <a:buSzPct val="105000"/>
        <a:buChar char="•"/>
        <a:defRPr sz="3200">
          <a:solidFill>
            <a:schemeClr val="tx1"/>
          </a:solidFill>
          <a:latin typeface="+mn-lt"/>
        </a:defRPr>
      </a:lvl2pPr>
      <a:lvl3pPr marL="1306106" indent="-261221" algn="l" rtl="0" eaLnBrk="1" fontAlgn="base" hangingPunct="1">
        <a:spcBef>
          <a:spcPct val="20000"/>
        </a:spcBef>
        <a:spcAft>
          <a:spcPct val="0"/>
        </a:spcAft>
        <a:buClr>
          <a:schemeClr val="accent2"/>
        </a:buClr>
        <a:buSzPct val="105000"/>
        <a:buChar char="•"/>
        <a:defRPr sz="2700">
          <a:solidFill>
            <a:schemeClr val="tx1"/>
          </a:solidFill>
          <a:latin typeface="+mn-lt"/>
        </a:defRPr>
      </a:lvl3pPr>
      <a:lvl4pPr marL="1828549" indent="-261221" algn="l" rtl="0" eaLnBrk="1" fontAlgn="base" hangingPunct="1">
        <a:spcBef>
          <a:spcPct val="20000"/>
        </a:spcBef>
        <a:spcAft>
          <a:spcPct val="0"/>
        </a:spcAft>
        <a:buClr>
          <a:schemeClr val="folHlink"/>
        </a:buClr>
        <a:buSzPct val="105000"/>
        <a:buChar char="•"/>
        <a:defRPr sz="2300">
          <a:solidFill>
            <a:schemeClr val="tx1"/>
          </a:solidFill>
          <a:latin typeface="+mn-lt"/>
        </a:defRPr>
      </a:lvl4pPr>
      <a:lvl5pPr marL="2350991" indent="-261221" algn="l" rtl="0" eaLnBrk="1" fontAlgn="base" hangingPunct="1">
        <a:spcBef>
          <a:spcPct val="20000"/>
        </a:spcBef>
        <a:spcAft>
          <a:spcPct val="0"/>
        </a:spcAft>
        <a:buSzPct val="105000"/>
        <a:buChar char="•"/>
        <a:defRPr sz="2300">
          <a:solidFill>
            <a:schemeClr val="tx1"/>
          </a:solidFill>
          <a:latin typeface="+mn-lt"/>
        </a:defRPr>
      </a:lvl5pPr>
      <a:lvl6pPr marL="2873433" indent="-261221" algn="l" rtl="0" eaLnBrk="1" fontAlgn="base" hangingPunct="1">
        <a:spcBef>
          <a:spcPct val="20000"/>
        </a:spcBef>
        <a:spcAft>
          <a:spcPct val="0"/>
        </a:spcAft>
        <a:buSzPct val="105000"/>
        <a:buChar char="•"/>
        <a:defRPr sz="2300">
          <a:solidFill>
            <a:schemeClr val="tx1"/>
          </a:solidFill>
          <a:latin typeface="+mn-lt"/>
        </a:defRPr>
      </a:lvl6pPr>
      <a:lvl7pPr marL="3395876" indent="-261221" algn="l" rtl="0" eaLnBrk="1" fontAlgn="base" hangingPunct="1">
        <a:spcBef>
          <a:spcPct val="20000"/>
        </a:spcBef>
        <a:spcAft>
          <a:spcPct val="0"/>
        </a:spcAft>
        <a:buSzPct val="105000"/>
        <a:buChar char="•"/>
        <a:defRPr sz="2300">
          <a:solidFill>
            <a:schemeClr val="tx1"/>
          </a:solidFill>
          <a:latin typeface="+mn-lt"/>
        </a:defRPr>
      </a:lvl7pPr>
      <a:lvl8pPr marL="3918318" indent="-261221" algn="l" rtl="0" eaLnBrk="1" fontAlgn="base" hangingPunct="1">
        <a:spcBef>
          <a:spcPct val="20000"/>
        </a:spcBef>
        <a:spcAft>
          <a:spcPct val="0"/>
        </a:spcAft>
        <a:buSzPct val="105000"/>
        <a:buChar char="•"/>
        <a:defRPr sz="2300">
          <a:solidFill>
            <a:schemeClr val="tx1"/>
          </a:solidFill>
          <a:latin typeface="+mn-lt"/>
        </a:defRPr>
      </a:lvl8pPr>
      <a:lvl9pPr marL="4440761" indent="-261221" algn="l" rtl="0" eaLnBrk="1" fontAlgn="base" hangingPunct="1">
        <a:spcBef>
          <a:spcPct val="20000"/>
        </a:spcBef>
        <a:spcAft>
          <a:spcPct val="0"/>
        </a:spcAft>
        <a:buSzPct val="105000"/>
        <a:buChar char="•"/>
        <a:defRPr sz="2300">
          <a:solidFill>
            <a:schemeClr val="tx1"/>
          </a:solidFill>
          <a:latin typeface="+mn-lt"/>
        </a:defRPr>
      </a:lvl9pPr>
    </p:bodyStyle>
    <p:otherStyle>
      <a:defPPr>
        <a:defRPr lang="de-DE"/>
      </a:defPPr>
      <a:lvl1pPr marL="0" algn="l" defTabSz="1044885" rtl="0" eaLnBrk="1" latinLnBrk="0" hangingPunct="1">
        <a:defRPr sz="2100" kern="1200">
          <a:solidFill>
            <a:schemeClr val="tx1"/>
          </a:solidFill>
          <a:latin typeface="+mn-lt"/>
          <a:ea typeface="+mn-ea"/>
          <a:cs typeface="+mn-cs"/>
        </a:defRPr>
      </a:lvl1pPr>
      <a:lvl2pPr marL="522442" algn="l" defTabSz="1044885" rtl="0" eaLnBrk="1" latinLnBrk="0" hangingPunct="1">
        <a:defRPr sz="2100" kern="1200">
          <a:solidFill>
            <a:schemeClr val="tx1"/>
          </a:solidFill>
          <a:latin typeface="+mn-lt"/>
          <a:ea typeface="+mn-ea"/>
          <a:cs typeface="+mn-cs"/>
        </a:defRPr>
      </a:lvl2pPr>
      <a:lvl3pPr marL="1044885" algn="l" defTabSz="1044885" rtl="0" eaLnBrk="1" latinLnBrk="0" hangingPunct="1">
        <a:defRPr sz="2100" kern="1200">
          <a:solidFill>
            <a:schemeClr val="tx1"/>
          </a:solidFill>
          <a:latin typeface="+mn-lt"/>
          <a:ea typeface="+mn-ea"/>
          <a:cs typeface="+mn-cs"/>
        </a:defRPr>
      </a:lvl3pPr>
      <a:lvl4pPr marL="1567327" algn="l" defTabSz="1044885" rtl="0" eaLnBrk="1" latinLnBrk="0" hangingPunct="1">
        <a:defRPr sz="2100" kern="1200">
          <a:solidFill>
            <a:schemeClr val="tx1"/>
          </a:solidFill>
          <a:latin typeface="+mn-lt"/>
          <a:ea typeface="+mn-ea"/>
          <a:cs typeface="+mn-cs"/>
        </a:defRPr>
      </a:lvl4pPr>
      <a:lvl5pPr marL="2089770" algn="l" defTabSz="1044885" rtl="0" eaLnBrk="1" latinLnBrk="0" hangingPunct="1">
        <a:defRPr sz="2100" kern="1200">
          <a:solidFill>
            <a:schemeClr val="tx1"/>
          </a:solidFill>
          <a:latin typeface="+mn-lt"/>
          <a:ea typeface="+mn-ea"/>
          <a:cs typeface="+mn-cs"/>
        </a:defRPr>
      </a:lvl5pPr>
      <a:lvl6pPr marL="2612212" algn="l" defTabSz="1044885" rtl="0" eaLnBrk="1" latinLnBrk="0" hangingPunct="1">
        <a:defRPr sz="2100" kern="1200">
          <a:solidFill>
            <a:schemeClr val="tx1"/>
          </a:solidFill>
          <a:latin typeface="+mn-lt"/>
          <a:ea typeface="+mn-ea"/>
          <a:cs typeface="+mn-cs"/>
        </a:defRPr>
      </a:lvl6pPr>
      <a:lvl7pPr marL="3134655" algn="l" defTabSz="1044885" rtl="0" eaLnBrk="1" latinLnBrk="0" hangingPunct="1">
        <a:defRPr sz="2100" kern="1200">
          <a:solidFill>
            <a:schemeClr val="tx1"/>
          </a:solidFill>
          <a:latin typeface="+mn-lt"/>
          <a:ea typeface="+mn-ea"/>
          <a:cs typeface="+mn-cs"/>
        </a:defRPr>
      </a:lvl7pPr>
      <a:lvl8pPr marL="3657097" algn="l" defTabSz="1044885" rtl="0" eaLnBrk="1" latinLnBrk="0" hangingPunct="1">
        <a:defRPr sz="2100" kern="1200">
          <a:solidFill>
            <a:schemeClr val="tx1"/>
          </a:solidFill>
          <a:latin typeface="+mn-lt"/>
          <a:ea typeface="+mn-ea"/>
          <a:cs typeface="+mn-cs"/>
        </a:defRPr>
      </a:lvl8pPr>
      <a:lvl9pPr marL="4179540" algn="l" defTabSz="104488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1_Vertrieb\Marketing\_Intern\Media\Pressemappen\2016\Vorlage_Pressemap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756"/>
          <a:stretch/>
        </p:blipFill>
        <p:spPr bwMode="auto">
          <a:xfrm>
            <a:off x="0" y="0"/>
            <a:ext cx="7648833" cy="10302552"/>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7"/>
          <p:cNvSpPr>
            <a:spLocks noGrp="1" noChangeArrowheads="1"/>
          </p:cNvSpPr>
          <p:nvPr>
            <p:ph type="ctrTitle" idx="4294967295"/>
          </p:nvPr>
        </p:nvSpPr>
        <p:spPr bwMode="auto">
          <a:xfrm>
            <a:off x="1433513" y="2428776"/>
            <a:ext cx="6184900" cy="889000"/>
          </a:xfrm>
          <a:prstGeom prst="rect">
            <a:avLst/>
          </a:prstGeom>
          <a:noFill/>
        </p:spPr>
        <p:txBody>
          <a:bodyPr lIns="104488" tIns="52244" rIns="104488" bIns="52244"/>
          <a:lstStyle/>
          <a:p>
            <a:pPr algn="l"/>
            <a:r>
              <a:rPr lang="de-DE" sz="4100" dirty="0">
                <a:solidFill>
                  <a:schemeClr val="bg1"/>
                </a:solidFill>
                <a:latin typeface="Century Gothic" panose="020B0502020202020204" pitchFamily="34" charset="0"/>
              </a:rPr>
              <a:t>Dossier de presse </a:t>
            </a:r>
            <a:br>
              <a:rPr lang="de-DE" sz="4100" dirty="0">
                <a:solidFill>
                  <a:schemeClr val="bg1"/>
                </a:solidFill>
                <a:latin typeface="Century Gothic" panose="020B0502020202020204" pitchFamily="34" charset="0"/>
              </a:rPr>
            </a:br>
            <a:r>
              <a:rPr lang="de-DE" sz="4100" dirty="0">
                <a:solidFill>
                  <a:schemeClr val="bg1"/>
                </a:solidFill>
                <a:latin typeface="Century Gothic" panose="020B0502020202020204" pitchFamily="34" charset="0"/>
              </a:rPr>
              <a:t>2022</a:t>
            </a:r>
          </a:p>
        </p:txBody>
      </p:sp>
      <p:sp>
        <p:nvSpPr>
          <p:cNvPr id="3075" name="Rectangle 8"/>
          <p:cNvSpPr>
            <a:spLocks noGrp="1" noChangeArrowheads="1"/>
          </p:cNvSpPr>
          <p:nvPr>
            <p:ph type="subTitle" idx="4294967295"/>
          </p:nvPr>
        </p:nvSpPr>
        <p:spPr bwMode="auto">
          <a:xfrm>
            <a:off x="1089025" y="10086975"/>
            <a:ext cx="6529388" cy="438150"/>
          </a:xfrm>
          <a:prstGeom prst="rect">
            <a:avLst/>
          </a:prstGeom>
          <a:noFill/>
        </p:spPr>
        <p:txBody>
          <a:bodyPr lIns="104488" tIns="52244" rIns="104488" bIns="52244"/>
          <a:lstStyle/>
          <a:p>
            <a:pPr marL="0" indent="0">
              <a:buNone/>
            </a:pPr>
            <a:r>
              <a:rPr lang="de-DE" sz="1000" b="1" dirty="0">
                <a:solidFill>
                  <a:srgbClr val="000000"/>
                </a:solidFill>
                <a:latin typeface="Century Gothic" panose="020B0502020202020204" pitchFamily="34" charset="0"/>
              </a:rPr>
              <a:t>Contact: </a:t>
            </a:r>
            <a:r>
              <a:rPr lang="fr-FR" sz="1000" dirty="0">
                <a:solidFill>
                  <a:srgbClr val="000000"/>
                </a:solidFill>
                <a:latin typeface="Century Gothic" panose="020B0502020202020204" pitchFamily="34" charset="0"/>
              </a:rPr>
              <a:t>WERMA SARL</a:t>
            </a:r>
            <a:r>
              <a:rPr lang="de-DE" sz="1000" dirty="0">
                <a:solidFill>
                  <a:srgbClr val="000000"/>
                </a:solidFill>
                <a:latin typeface="Century Gothic" panose="020B0502020202020204" pitchFamily="34" charset="0"/>
              </a:rPr>
              <a:t> </a:t>
            </a:r>
            <a:r>
              <a:rPr lang="de-DE" sz="1000" dirty="0">
                <a:solidFill>
                  <a:srgbClr val="000000"/>
                </a:solidFill>
                <a:latin typeface="Century Gothic" panose="020B0502020202020204" pitchFamily="34" charset="0"/>
                <a:sym typeface="Wingdings" pitchFamily="2" charset="2"/>
              </a:rPr>
              <a:t></a:t>
            </a:r>
            <a:r>
              <a:rPr lang="de-DE" sz="1000" dirty="0">
                <a:solidFill>
                  <a:srgbClr val="000000"/>
                </a:solidFill>
                <a:latin typeface="Century Gothic" panose="020B0502020202020204" pitchFamily="34" charset="0"/>
              </a:rPr>
              <a:t> </a:t>
            </a:r>
            <a:r>
              <a:rPr lang="fr-FR" sz="1000" dirty="0">
                <a:solidFill>
                  <a:srgbClr val="000000"/>
                </a:solidFill>
                <a:latin typeface="Century Gothic" panose="020B0502020202020204" pitchFamily="34" charset="0"/>
              </a:rPr>
              <a:t>56 Rue </a:t>
            </a:r>
            <a:r>
              <a:rPr lang="fr-FR" sz="1000" dirty="0" err="1">
                <a:solidFill>
                  <a:srgbClr val="000000"/>
                </a:solidFill>
                <a:latin typeface="Century Gothic" panose="020B0502020202020204" pitchFamily="34" charset="0"/>
              </a:rPr>
              <a:t>Colière</a:t>
            </a:r>
            <a:r>
              <a:rPr lang="de-DE" sz="1000" dirty="0">
                <a:solidFill>
                  <a:srgbClr val="000000"/>
                </a:solidFill>
                <a:latin typeface="Century Gothic" panose="020B0502020202020204" pitchFamily="34" charset="0"/>
              </a:rPr>
              <a:t> </a:t>
            </a:r>
            <a:r>
              <a:rPr lang="de-DE" sz="1000" dirty="0">
                <a:solidFill>
                  <a:srgbClr val="000000"/>
                </a:solidFill>
                <a:latin typeface="Century Gothic" panose="020B0502020202020204" pitchFamily="34" charset="0"/>
                <a:sym typeface="Wingdings" pitchFamily="2" charset="2"/>
              </a:rPr>
              <a:t></a:t>
            </a:r>
            <a:r>
              <a:rPr lang="de-DE" sz="1000" dirty="0">
                <a:solidFill>
                  <a:srgbClr val="000000"/>
                </a:solidFill>
                <a:latin typeface="Century Gothic" panose="020B0502020202020204" pitchFamily="34" charset="0"/>
              </a:rPr>
              <a:t> </a:t>
            </a:r>
            <a:r>
              <a:rPr lang="fr-FR" sz="1000" dirty="0">
                <a:solidFill>
                  <a:srgbClr val="000000"/>
                </a:solidFill>
                <a:latin typeface="Century Gothic" panose="020B0502020202020204" pitchFamily="34" charset="0"/>
              </a:rPr>
              <a:t>69780 Mions</a:t>
            </a:r>
            <a:r>
              <a:rPr lang="de-DE" sz="1000" dirty="0">
                <a:solidFill>
                  <a:srgbClr val="000000"/>
                </a:solidFill>
                <a:latin typeface="Century Gothic" panose="020B0502020202020204" pitchFamily="34" charset="0"/>
              </a:rPr>
              <a:t> </a:t>
            </a:r>
            <a:r>
              <a:rPr lang="de-DE" sz="1000" dirty="0">
                <a:solidFill>
                  <a:srgbClr val="000000"/>
                </a:solidFill>
                <a:latin typeface="Century Gothic" panose="020B0502020202020204" pitchFamily="34" charset="0"/>
                <a:sym typeface="Wingdings" pitchFamily="2" charset="2"/>
              </a:rPr>
              <a:t></a:t>
            </a:r>
            <a:r>
              <a:rPr lang="de-DE" sz="1000" dirty="0">
                <a:solidFill>
                  <a:srgbClr val="000000"/>
                </a:solidFill>
                <a:latin typeface="Century Gothic" panose="020B0502020202020204" pitchFamily="34" charset="0"/>
              </a:rPr>
              <a:t> </a:t>
            </a:r>
            <a:r>
              <a:rPr lang="fr-FR" sz="1000" dirty="0">
                <a:solidFill>
                  <a:srgbClr val="000000"/>
                </a:solidFill>
                <a:latin typeface="Century Gothic" panose="020B0502020202020204" pitchFamily="34" charset="0"/>
              </a:rPr>
              <a:t>Phone +33 (0) 4 72 22 37 37 </a:t>
            </a:r>
            <a:r>
              <a:rPr lang="de-DE" sz="1000" dirty="0">
                <a:solidFill>
                  <a:srgbClr val="000000"/>
                </a:solidFill>
                <a:latin typeface="Century Gothic" panose="020B0502020202020204" pitchFamily="34" charset="0"/>
              </a:rPr>
              <a:t> </a:t>
            </a:r>
            <a:r>
              <a:rPr lang="de-DE" sz="1000" dirty="0">
                <a:solidFill>
                  <a:srgbClr val="000000"/>
                </a:solidFill>
                <a:latin typeface="Century Gothic" panose="020B0502020202020204" pitchFamily="34" charset="0"/>
                <a:sym typeface="Wingdings" pitchFamily="2" charset="2"/>
              </a:rPr>
              <a:t></a:t>
            </a:r>
            <a:r>
              <a:rPr lang="de-DE" sz="1000" dirty="0">
                <a:solidFill>
                  <a:srgbClr val="000000"/>
                </a:solidFill>
                <a:latin typeface="Century Gothic" panose="020B0502020202020204" pitchFamily="34" charset="0"/>
              </a:rPr>
              <a:t>  </a:t>
            </a:r>
            <a:r>
              <a:rPr lang="fr-FR" sz="1000" dirty="0">
                <a:solidFill>
                  <a:srgbClr val="000000"/>
                </a:solidFill>
                <a:latin typeface="Century Gothic" panose="020B0502020202020204" pitchFamily="34" charset="0"/>
              </a:rPr>
              <a:t>info@werma.fr</a:t>
            </a:r>
            <a:endParaRPr lang="de-DE" sz="1000" dirty="0">
              <a:solidFill>
                <a:srgbClr val="000000"/>
              </a:solidFill>
              <a:latin typeface="Century Gothic" panose="020B0502020202020204" pitchFamily="34" charset="0"/>
            </a:endParaRPr>
          </a:p>
        </p:txBody>
      </p:sp>
      <p:sp>
        <p:nvSpPr>
          <p:cNvPr id="6" name="Rectangle 7"/>
          <p:cNvSpPr txBox="1">
            <a:spLocks noChangeArrowheads="1"/>
          </p:cNvSpPr>
          <p:nvPr/>
        </p:nvSpPr>
        <p:spPr bwMode="auto">
          <a:xfrm>
            <a:off x="1433743" y="2813720"/>
            <a:ext cx="5095199" cy="889000"/>
          </a:xfrm>
          <a:prstGeom prst="rect">
            <a:avLst/>
          </a:prstGeom>
          <a:noFill/>
        </p:spPr>
        <p:txBody>
          <a:bodyPr lIns="104488" tIns="52244" rIns="104488" bIns="52244"/>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lgn="l"/>
            <a:endParaRPr kumimoji="0" lang="de-DE" sz="2700" kern="0" dirty="0">
              <a:solidFill>
                <a:schemeClr val="bg1"/>
              </a:solidFill>
              <a:latin typeface="Century Gothic" panose="020B0502020202020204" pitchFamily="34"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Person enthält.&#10;&#10;Automatisch generierte Beschreibung">
            <a:extLst>
              <a:ext uri="{FF2B5EF4-FFF2-40B4-BE49-F238E27FC236}">
                <a16:creationId xmlns:a16="http://schemas.microsoft.com/office/drawing/2014/main" id="{0D6C29FA-8D08-4068-BFCC-234EB805A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18" b="14934"/>
          <a:stretch/>
        </p:blipFill>
        <p:spPr>
          <a:xfrm>
            <a:off x="7570" y="0"/>
            <a:ext cx="7618413" cy="3283486"/>
          </a:xfrm>
          <a:prstGeom prst="rect">
            <a:avLst/>
          </a:prstGeom>
        </p:spPr>
      </p:pic>
      <p:sp>
        <p:nvSpPr>
          <p:cNvPr id="11" name="Rechtwinkliges Dreieck 10"/>
          <p:cNvSpPr/>
          <p:nvPr/>
        </p:nvSpPr>
        <p:spPr bwMode="auto">
          <a:xfrm rot="10800000" flipV="1">
            <a:off x="0" y="2393672"/>
            <a:ext cx="7618413" cy="924103"/>
          </a:xfrm>
          <a:prstGeom prst="rtTriangle">
            <a:avLst/>
          </a:prstGeom>
          <a:solidFill>
            <a:schemeClr val="accent1"/>
          </a:solidFill>
          <a:ln w="28575" cap="sq"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rtlCol="0" anchor="t" anchorCtr="0" compatLnSpc="1">
            <a:prstTxWarp prst="textNoShape">
              <a:avLst/>
            </a:prstTxWarp>
          </a:bodyPr>
          <a:lstStyle/>
          <a:p>
            <a:pPr defTabSz="1044885"/>
            <a:endParaRPr lang="de-DE"/>
          </a:p>
        </p:txBody>
      </p:sp>
      <p:sp>
        <p:nvSpPr>
          <p:cNvPr id="12" name="Rectangle 8"/>
          <p:cNvSpPr txBox="1">
            <a:spLocks noChangeArrowheads="1"/>
          </p:cNvSpPr>
          <p:nvPr/>
        </p:nvSpPr>
        <p:spPr bwMode="auto">
          <a:xfrm>
            <a:off x="983272" y="3461792"/>
            <a:ext cx="6635141" cy="11950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buNone/>
            </a:pPr>
            <a:r>
              <a:rPr lang="fr-FR" dirty="0" err="1"/>
              <a:t>Andon</a:t>
            </a:r>
            <a:r>
              <a:rPr lang="fr-FR" i="1" dirty="0" err="1"/>
              <a:t>WIRELESS</a:t>
            </a:r>
            <a:r>
              <a:rPr lang="fr-FR" dirty="0"/>
              <a:t> – le système “Call-for-Action” librement configurable </a:t>
            </a:r>
          </a:p>
          <a:p>
            <a:pPr marL="0" indent="0">
              <a:buNone/>
            </a:pPr>
            <a:r>
              <a:rPr lang="fr-FR" sz="1400" dirty="0"/>
              <a:t>WERMA propose un système d'appel opérateur  pour l’optimisation des processus de production, de logistique et de postes de travail manuels</a:t>
            </a:r>
            <a:endParaRPr lang="de-DE" sz="1400" dirty="0"/>
          </a:p>
        </p:txBody>
      </p:sp>
      <p:sp>
        <p:nvSpPr>
          <p:cNvPr id="15" name="Rectangle 8"/>
          <p:cNvSpPr txBox="1">
            <a:spLocks noChangeArrowheads="1"/>
          </p:cNvSpPr>
          <p:nvPr/>
        </p:nvSpPr>
        <p:spPr bwMode="auto">
          <a:xfrm>
            <a:off x="982282" y="4700673"/>
            <a:ext cx="3318560" cy="57839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kern="0" dirty="0">
                <a:solidFill>
                  <a:srgbClr val="000000"/>
                </a:solidFill>
              </a:rPr>
              <a:t>Grâce au nouveau système d’appel opérateur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WirelessSET</a:t>
            </a:r>
            <a:r>
              <a:rPr kumimoji="0" lang="fr-FR" sz="900" kern="0" dirty="0">
                <a:solidFill>
                  <a:srgbClr val="000000"/>
                </a:solidFill>
              </a:rPr>
              <a:t>» de WERMA, les incidents peuvent être signalés, affichés et résolus rapidement et facilement. Grâce au système sans-fil avec boîtier intelligent, la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WirelessBOX</a:t>
            </a:r>
            <a:r>
              <a:rPr kumimoji="0" lang="fr-FR" sz="900" kern="0" dirty="0">
                <a:solidFill>
                  <a:srgbClr val="000000"/>
                </a:solidFill>
              </a:rPr>
              <a:t>, les dysfonctionnements et difficultés ne seront plus résolus en passant des appels ou en courant dans tous les sens, mais signalés par simple pression d’un bouton. Les processus sont ainsi optimisés durablement - dans la logistique, la fabrication, les postes de travail manuels, le réapprovisionnement de matériel ou le contrôle d’accès aux portes et portails.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De plus, grâce à la possibilité de fonctionner uniquement sur batterie, l’utilisation de la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WirelessBOX</a:t>
            </a:r>
            <a:r>
              <a:rPr kumimoji="0" lang="fr-FR" sz="900" kern="0" dirty="0">
                <a:solidFill>
                  <a:srgbClr val="000000"/>
                </a:solidFill>
              </a:rPr>
              <a:t> est autonome et prédestinée à une utilisation mobile, par exemple sur un chariot élévateur ou un train en </a:t>
            </a:r>
            <a:r>
              <a:rPr kumimoji="0" lang="fr-FR" sz="900" kern="0" dirty="0" err="1">
                <a:solidFill>
                  <a:srgbClr val="000000"/>
                </a:solidFill>
              </a:rPr>
              <a:t>intra-logistique</a:t>
            </a:r>
            <a:r>
              <a:rPr kumimoji="0" lang="fr-FR" sz="900" kern="0" dirty="0">
                <a:solidFill>
                  <a:srgbClr val="000000"/>
                </a:solidFill>
              </a:rPr>
              <a:t>. Grâce au nouveau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WirelessSET</a:t>
            </a:r>
            <a:r>
              <a:rPr kumimoji="0" lang="fr-FR" sz="900" kern="0" dirty="0">
                <a:solidFill>
                  <a:srgbClr val="000000"/>
                </a:solidFill>
              </a:rPr>
              <a:t>, vos processus sont encore plus rationalisés et efficaces, et vous restez flexible et sereins.</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b="1" kern="0" dirty="0">
                <a:solidFill>
                  <a:srgbClr val="000000"/>
                </a:solidFill>
              </a:rPr>
              <a:t>Que signifie </a:t>
            </a:r>
            <a:r>
              <a:rPr kumimoji="0" lang="fr-FR" sz="900" b="1" kern="0" dirty="0" err="1">
                <a:solidFill>
                  <a:srgbClr val="000000"/>
                </a:solidFill>
              </a:rPr>
              <a:t>Andon</a:t>
            </a:r>
            <a:r>
              <a:rPr kumimoji="0" lang="fr-FR" sz="900" b="1" kern="0" dirty="0">
                <a:solidFill>
                  <a:srgbClr val="000000"/>
                </a:solidFill>
              </a:rPr>
              <a:t>?</a:t>
            </a:r>
          </a:p>
          <a:p>
            <a:pPr marL="0" indent="0">
              <a:spcBef>
                <a:spcPct val="0"/>
              </a:spcBef>
              <a:buSzTx/>
              <a:buNone/>
              <a:tabLst>
                <a:tab pos="507930" algn="l"/>
              </a:tabLst>
            </a:pPr>
            <a:r>
              <a:rPr kumimoji="0" lang="fr-FR" sz="900" kern="0" dirty="0">
                <a:solidFill>
                  <a:srgbClr val="000000"/>
                </a:solidFill>
              </a:rPr>
              <a:t>Le terme "</a:t>
            </a:r>
            <a:r>
              <a:rPr kumimoji="0" lang="fr-FR" sz="900" kern="0" dirty="0" err="1">
                <a:solidFill>
                  <a:srgbClr val="000000"/>
                </a:solidFill>
              </a:rPr>
              <a:t>Andon</a:t>
            </a:r>
            <a:r>
              <a:rPr kumimoji="0" lang="fr-FR" sz="900" kern="0" dirty="0">
                <a:solidFill>
                  <a:srgbClr val="000000"/>
                </a:solidFill>
              </a:rPr>
              <a:t>" vient du japonais et désigne une lampe (en papier), donc un simple signal visuel. La désignation a été fortement marquée par le système de production Toyota, qui utilise des symboles explicites pour transmettre les fonctions et les processus à une machine ou à un processus.</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Chez WERMA </a:t>
            </a:r>
            <a:r>
              <a:rPr kumimoji="0" lang="fr-FR" sz="900" kern="0" dirty="0" err="1">
                <a:solidFill>
                  <a:srgbClr val="000000"/>
                </a:solidFill>
              </a:rPr>
              <a:t>Signaltechnik</a:t>
            </a:r>
            <a:r>
              <a:rPr kumimoji="0" lang="fr-FR" sz="900" kern="0" dirty="0">
                <a:solidFill>
                  <a:srgbClr val="000000"/>
                </a:solidFill>
              </a:rPr>
              <a:t>, cette fonction initiale est développée et optimisée.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WirelessSET</a:t>
            </a:r>
            <a:r>
              <a:rPr kumimoji="0" lang="fr-FR" sz="900" kern="0" dirty="0">
                <a:solidFill>
                  <a:srgbClr val="000000"/>
                </a:solidFill>
              </a:rPr>
              <a:t> est un système « Appel Opérateur » unique, intelligent, sans fil, spécialement conçu pour les ateliers de production, les postes de travail manuels ainsi que les centres de logistique et d’expédition. Contrairement aux outils </a:t>
            </a:r>
            <a:r>
              <a:rPr kumimoji="0" lang="fr-FR" sz="900" kern="0" dirty="0" err="1">
                <a:solidFill>
                  <a:srgbClr val="000000"/>
                </a:solidFill>
              </a:rPr>
              <a:t>Andon</a:t>
            </a:r>
            <a:r>
              <a:rPr kumimoji="0" lang="fr-FR" sz="900" kern="0" dirty="0">
                <a:solidFill>
                  <a:srgbClr val="000000"/>
                </a:solidFill>
              </a:rPr>
              <a:t> conventionnels, il signale non seulement rapidement et clairement les dysfonctionnements, mais permet également la communication entre la colonne lumineuse et le boîtier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WirelessBOX</a:t>
            </a:r>
            <a:r>
              <a:rPr kumimoji="0" lang="fr-FR" sz="900" kern="0" dirty="0">
                <a:solidFill>
                  <a:srgbClr val="000000"/>
                </a:solidFill>
              </a:rPr>
              <a:t> ainsi que la communication directe entre les différents boîtiers.</a:t>
            </a:r>
          </a:p>
          <a:p>
            <a:pPr marL="0" indent="0">
              <a:spcBef>
                <a:spcPct val="0"/>
              </a:spcBef>
              <a:buSzTx/>
              <a:buNone/>
              <a:tabLst>
                <a:tab pos="507930" algn="l"/>
              </a:tabLst>
            </a:pPr>
            <a:endParaRPr kumimoji="0" lang="fr-FR" sz="900" kern="0" dirty="0">
              <a:solidFill>
                <a:srgbClr val="000000"/>
              </a:solidFill>
            </a:endParaRPr>
          </a:p>
        </p:txBody>
      </p:sp>
      <p:sp>
        <p:nvSpPr>
          <p:cNvPr id="16" name="Rectangle 8"/>
          <p:cNvSpPr txBox="1">
            <a:spLocks noChangeArrowheads="1"/>
          </p:cNvSpPr>
          <p:nvPr/>
        </p:nvSpPr>
        <p:spPr bwMode="auto">
          <a:xfrm>
            <a:off x="4299853" y="4685928"/>
            <a:ext cx="3181761" cy="45374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b="1" kern="0" dirty="0">
                <a:solidFill>
                  <a:srgbClr val="000000"/>
                </a:solidFill>
              </a:rPr>
              <a:t>Pourquoi configurer un système </a:t>
            </a:r>
            <a:r>
              <a:rPr kumimoji="0" lang="fr-FR" sz="900" b="1" kern="0" dirty="0" err="1">
                <a:solidFill>
                  <a:srgbClr val="000000"/>
                </a:solidFill>
              </a:rPr>
              <a:t>Andon</a:t>
            </a:r>
            <a:r>
              <a:rPr kumimoji="0" lang="fr-FR" sz="900" b="1" kern="0" dirty="0">
                <a:solidFill>
                  <a:srgbClr val="000000"/>
                </a:solidFill>
              </a:rPr>
              <a:t>?</a:t>
            </a:r>
          </a:p>
          <a:p>
            <a:pPr marL="0" indent="0">
              <a:spcBef>
                <a:spcPct val="0"/>
              </a:spcBef>
              <a:buSzTx/>
              <a:buNone/>
              <a:tabLst>
                <a:tab pos="507930" algn="l"/>
              </a:tabLst>
            </a:pPr>
            <a:r>
              <a:rPr kumimoji="0" lang="fr-FR" sz="900" kern="0" dirty="0">
                <a:solidFill>
                  <a:srgbClr val="000000"/>
                </a:solidFill>
              </a:rPr>
              <a:t>Grâce au nouveau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WirelessSET</a:t>
            </a:r>
            <a:r>
              <a:rPr kumimoji="0" lang="fr-FR" sz="900" kern="0" dirty="0">
                <a:solidFill>
                  <a:srgbClr val="000000"/>
                </a:solidFill>
              </a:rPr>
              <a:t>, il est possible d’effectuer un "Call for Action" – Appel Opérateur - directement depuis le poste de travail. En appuyant sur le bouton, le collaborateur indique clairement un besoin d’intervention défini au préalable ou demande de l’aide. Cela permet de réagir immédiatement, d’éviter de longs temps d’attente et les trajets compliqués.</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Grâce à la possibilité d’acquitter des messages, l’état actuel est toujours visible par tous. Cet accusé de réception peut également se faire via un autre boîtier, par exemple un ouvrier signale un défaut de matériel via sa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WirelessBOX</a:t>
            </a:r>
            <a:r>
              <a:rPr kumimoji="0" lang="fr-FR" sz="900" kern="0" dirty="0">
                <a:solidFill>
                  <a:srgbClr val="000000"/>
                </a:solidFill>
              </a:rPr>
              <a:t> et le logisticien acquitte ce message après la livraison du matériel via son boitier.</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Une communication entre les différents boîtiers du système est également possible, par exemple le conducteur d’un chariot élévateur peut uniquement signaler ou acquitter son état à d’autres boîtiers du système via la </a:t>
            </a:r>
            <a:r>
              <a:rPr kumimoji="0" lang="fr-FR" sz="900" kern="0" dirty="0" err="1">
                <a:solidFill>
                  <a:srgbClr val="000000"/>
                </a:solidFill>
              </a:rPr>
              <a:t>Andon</a:t>
            </a:r>
            <a:r>
              <a:rPr kumimoji="0" lang="fr-FR" sz="900" kern="0" dirty="0">
                <a:solidFill>
                  <a:srgbClr val="000000"/>
                </a:solidFill>
              </a:rPr>
              <a:t> </a:t>
            </a:r>
            <a:r>
              <a:rPr kumimoji="0" lang="fr-FR" sz="900" kern="0" dirty="0" err="1">
                <a:solidFill>
                  <a:srgbClr val="000000"/>
                </a:solidFill>
              </a:rPr>
              <a:t>WirelessBOX</a:t>
            </a:r>
            <a:r>
              <a:rPr kumimoji="0" lang="fr-FR" sz="900" kern="0" dirty="0">
                <a:solidFill>
                  <a:srgbClr val="000000"/>
                </a:solidFill>
              </a:rPr>
              <a:t>, le tout sans colonne lumineuse.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Étant donné que les colonnes lumineuses et les boutons utilisent les couleurs courantes de signalisation, les barrières linguistiques peuvent être contournées et les collaborateurs non expérimentés ou saisonniers peuvent également utiliser le système sans attendre. De plus, l’éclairage des touches peut être configuré librement.</a:t>
            </a:r>
          </a:p>
        </p:txBody>
      </p:sp>
    </p:spTree>
    <p:extLst>
      <p:ext uri="{BB962C8B-B14F-4D97-AF65-F5344CB8AC3E}">
        <p14:creationId xmlns:p14="http://schemas.microsoft.com/office/powerpoint/2010/main" val="1989929586"/>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oilettenartikel, kosmetisch enthält.&#10;&#10;Automatisch generierte Beschreibung">
            <a:extLst>
              <a:ext uri="{FF2B5EF4-FFF2-40B4-BE49-F238E27FC236}">
                <a16:creationId xmlns:a16="http://schemas.microsoft.com/office/drawing/2014/main" id="{4CB48591-FCDA-4EE7-A471-7DA4331FD1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067" b="5586"/>
          <a:stretch/>
        </p:blipFill>
        <p:spPr>
          <a:xfrm>
            <a:off x="-1" y="5408"/>
            <a:ext cx="7618413" cy="3337775"/>
          </a:xfrm>
          <a:prstGeom prst="rect">
            <a:avLst/>
          </a:prstGeom>
        </p:spPr>
      </p:pic>
      <p:sp>
        <p:nvSpPr>
          <p:cNvPr id="11" name="Rechtwinkliges Dreieck 10"/>
          <p:cNvSpPr/>
          <p:nvPr/>
        </p:nvSpPr>
        <p:spPr bwMode="auto">
          <a:xfrm rot="10800000" flipV="1">
            <a:off x="0" y="2419079"/>
            <a:ext cx="7618413" cy="924103"/>
          </a:xfrm>
          <a:prstGeom prst="rtTriangle">
            <a:avLst/>
          </a:prstGeom>
          <a:solidFill>
            <a:schemeClr val="accent1"/>
          </a:solidFill>
          <a:ln w="12700" cap="sq"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rtlCol="0" anchor="t" anchorCtr="0" compatLnSpc="1">
            <a:prstTxWarp prst="textNoShape">
              <a:avLst/>
            </a:prstTxWarp>
          </a:bodyPr>
          <a:lstStyle/>
          <a:p>
            <a:pPr defTabSz="1044885"/>
            <a:endParaRPr lang="de-DE"/>
          </a:p>
        </p:txBody>
      </p:sp>
      <p:sp>
        <p:nvSpPr>
          <p:cNvPr id="10" name="Rectangle 8">
            <a:extLst>
              <a:ext uri="{FF2B5EF4-FFF2-40B4-BE49-F238E27FC236}">
                <a16:creationId xmlns:a16="http://schemas.microsoft.com/office/drawing/2014/main" id="{8BBFBDFA-F117-4BF5-ADE7-DBB82EE261B3}"/>
              </a:ext>
            </a:extLst>
          </p:cNvPr>
          <p:cNvSpPr txBox="1">
            <a:spLocks noChangeArrowheads="1"/>
          </p:cNvSpPr>
          <p:nvPr/>
        </p:nvSpPr>
        <p:spPr bwMode="auto">
          <a:xfrm>
            <a:off x="983272" y="3461792"/>
            <a:ext cx="6635141" cy="6718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buNone/>
            </a:pPr>
            <a:r>
              <a:rPr lang="fr-FR" dirty="0" err="1"/>
              <a:t>e</a:t>
            </a:r>
            <a:r>
              <a:rPr lang="fr-FR" i="1" dirty="0" err="1"/>
              <a:t>SIGN</a:t>
            </a:r>
            <a:r>
              <a:rPr lang="fr-FR" i="1" dirty="0"/>
              <a:t> </a:t>
            </a:r>
            <a:r>
              <a:rPr lang="fr-FR" dirty="0"/>
              <a:t>– Signaler dans de nouvelles dimensions </a:t>
            </a:r>
          </a:p>
          <a:p>
            <a:pPr marL="0" indent="0">
              <a:buNone/>
            </a:pPr>
            <a:r>
              <a:rPr lang="fr-FR" sz="1400" dirty="0"/>
              <a:t>La nouvelle référence en matière de signalisation industrielle</a:t>
            </a:r>
            <a:endParaRPr lang="de-DE" sz="1400" dirty="0"/>
          </a:p>
        </p:txBody>
      </p:sp>
      <p:sp>
        <p:nvSpPr>
          <p:cNvPr id="12" name="Rectangle 8">
            <a:extLst>
              <a:ext uri="{FF2B5EF4-FFF2-40B4-BE49-F238E27FC236}">
                <a16:creationId xmlns:a16="http://schemas.microsoft.com/office/drawing/2014/main" id="{F20E9666-3D08-4A93-B8DF-9840066A3912}"/>
              </a:ext>
            </a:extLst>
          </p:cNvPr>
          <p:cNvSpPr txBox="1">
            <a:spLocks noChangeArrowheads="1"/>
          </p:cNvSpPr>
          <p:nvPr/>
        </p:nvSpPr>
        <p:spPr bwMode="auto">
          <a:xfrm>
            <a:off x="982282" y="4268625"/>
            <a:ext cx="3318560" cy="60609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kern="0" dirty="0">
                <a:solidFill>
                  <a:srgbClr val="000000"/>
                </a:solidFill>
              </a:rPr>
              <a:t>La nouvelle colonne lumineuse </a:t>
            </a:r>
            <a:r>
              <a:rPr kumimoji="0" lang="fr-FR" sz="900" kern="0" dirty="0" err="1">
                <a:solidFill>
                  <a:srgbClr val="000000"/>
                </a:solidFill>
              </a:rPr>
              <a:t>eSIGN</a:t>
            </a:r>
            <a:r>
              <a:rPr kumimoji="0" lang="fr-FR" sz="900" kern="0" dirty="0">
                <a:solidFill>
                  <a:srgbClr val="000000"/>
                </a:solidFill>
              </a:rPr>
              <a:t> est une évolution technologique majeure et un signe visible de l’expertise technique que WERMA s’engage résolument à atteindre : avec une signalisation sur toute sa surface, un design industriel robuste et de puissantes fonctionnalités, cette colonne lumineuse pose de nouveaux jalons en matière de personnalisation et de flexibilité. La meilleure colonne lumineuse jamais conçue !</a:t>
            </a:r>
          </a:p>
          <a:p>
            <a:pPr marL="0" indent="0">
              <a:spcBef>
                <a:spcPct val="0"/>
              </a:spcBef>
              <a:buSzTx/>
              <a:buNone/>
              <a:tabLst>
                <a:tab pos="507930" algn="l"/>
              </a:tabLst>
            </a:pPr>
            <a:endParaRPr kumimoji="0" lang="fr-FR" sz="900" b="1" kern="0" dirty="0">
              <a:solidFill>
                <a:srgbClr val="000000"/>
              </a:solidFill>
            </a:endParaRPr>
          </a:p>
          <a:p>
            <a:pPr marL="0" indent="0">
              <a:spcBef>
                <a:spcPct val="0"/>
              </a:spcBef>
              <a:buSzTx/>
              <a:buNone/>
              <a:tabLst>
                <a:tab pos="507930" algn="l"/>
              </a:tabLst>
            </a:pPr>
            <a:r>
              <a:rPr kumimoji="0" lang="fr-FR" sz="900" b="1" kern="0" dirty="0" err="1">
                <a:solidFill>
                  <a:srgbClr val="000000"/>
                </a:solidFill>
              </a:rPr>
              <a:t>eSIGN</a:t>
            </a:r>
            <a:r>
              <a:rPr kumimoji="0" lang="fr-FR" sz="900" b="1" kern="0" dirty="0">
                <a:solidFill>
                  <a:srgbClr val="000000"/>
                </a:solidFill>
              </a:rPr>
              <a:t> – un signe visible de progrès constant</a:t>
            </a:r>
          </a:p>
          <a:p>
            <a:pPr marL="0" indent="0">
              <a:spcBef>
                <a:spcPct val="0"/>
              </a:spcBef>
              <a:buSzTx/>
              <a:buNone/>
              <a:tabLst>
                <a:tab pos="507930" algn="l"/>
              </a:tabLst>
            </a:pPr>
            <a:r>
              <a:rPr kumimoji="0" lang="fr-FR" sz="900" kern="0" dirty="0">
                <a:solidFill>
                  <a:srgbClr val="000000"/>
                </a:solidFill>
              </a:rPr>
              <a:t>Dès 1994, WERMA a établi une norme industrielle mondiale avec la colonne lumineuse « </a:t>
            </a:r>
            <a:r>
              <a:rPr kumimoji="0" lang="fr-FR" sz="900" kern="0" dirty="0" err="1">
                <a:solidFill>
                  <a:srgbClr val="000000"/>
                </a:solidFill>
              </a:rPr>
              <a:t>KombiSIGN</a:t>
            </a:r>
            <a:r>
              <a:rPr kumimoji="0" lang="fr-FR" sz="900" kern="0" dirty="0">
                <a:solidFill>
                  <a:srgbClr val="000000"/>
                </a:solidFill>
              </a:rPr>
              <a:t> ». Depuis, celle-ci a été constamment perfectionnée. Ainsi, « </a:t>
            </a:r>
            <a:r>
              <a:rPr kumimoji="0" lang="fr-FR" sz="900" kern="0" dirty="0" err="1">
                <a:solidFill>
                  <a:srgbClr val="000000"/>
                </a:solidFill>
              </a:rPr>
              <a:t>eSIGN</a:t>
            </a:r>
            <a:r>
              <a:rPr kumimoji="0" lang="fr-FR" sz="900" kern="0" dirty="0">
                <a:solidFill>
                  <a:srgbClr val="000000"/>
                </a:solidFill>
              </a:rPr>
              <a:t> » définit aujourd’hui l’avenir de la colonne lumineuse de dernière génération. Des caractéristiques puissantes, une compatibilité maximale et un design industriel qui allie fonctionnalité, style et robustesse.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La nouvelle série </a:t>
            </a:r>
            <a:r>
              <a:rPr kumimoji="0" lang="fr-FR" sz="900" kern="0" dirty="0" err="1">
                <a:solidFill>
                  <a:srgbClr val="000000"/>
                </a:solidFill>
              </a:rPr>
              <a:t>eSIGN</a:t>
            </a:r>
            <a:r>
              <a:rPr kumimoji="0" lang="fr-FR" sz="900" kern="0" dirty="0">
                <a:solidFill>
                  <a:srgbClr val="000000"/>
                </a:solidFill>
              </a:rPr>
              <a:t> a permis de faire un bond en avant en matière de performances. En effet, la signalisation sur toute la surface augmente considérablement la perception. Le potentiel de la colonne lumineuse est ainsi exploité de manière optimale. Pour les utilisateurs, cela signifie garder un œil sur les processus de manière encore plus complète, précise et surtout proactive. Plus simplement : la nouvelle </a:t>
            </a:r>
            <a:r>
              <a:rPr kumimoji="0" lang="fr-FR" sz="900" kern="0" dirty="0" err="1">
                <a:solidFill>
                  <a:srgbClr val="000000"/>
                </a:solidFill>
              </a:rPr>
              <a:t>eSIGN</a:t>
            </a:r>
            <a:r>
              <a:rPr kumimoji="0" lang="fr-FR" sz="900" kern="0" dirty="0">
                <a:solidFill>
                  <a:srgbClr val="000000"/>
                </a:solidFill>
              </a:rPr>
              <a:t> permet une signalisation dans de nouvelles dimensions.</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Cette nouvelle référence </a:t>
            </a:r>
            <a:r>
              <a:rPr kumimoji="0" lang="fr-FR" sz="900" kern="0" dirty="0" err="1">
                <a:solidFill>
                  <a:srgbClr val="000000"/>
                </a:solidFill>
              </a:rPr>
              <a:t>eSIGN</a:t>
            </a:r>
            <a:r>
              <a:rPr kumimoji="0" lang="fr-FR" sz="900" kern="0" dirty="0">
                <a:solidFill>
                  <a:srgbClr val="000000"/>
                </a:solidFill>
              </a:rPr>
              <a:t> dans la signalisation lumineuse est un exemple lumineux d’une colonne dont les performances sont nettement supérieures : plus de couleurs, plus d’effets et plus de personnalisation ! Grâce à la modularité électrique associée à la technologie LED de pointe, il est possible de réaliser différents modes de signalisation avec plusieurs couleurs, niveaux de luminosité et effets – de l’affichage classique des feux de signalisation à la personnalisation spécifique du client.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endParaRPr kumimoji="0" lang="fr-FR" sz="900" kern="0" dirty="0">
              <a:solidFill>
                <a:srgbClr val="000000"/>
              </a:solidFill>
            </a:endParaRPr>
          </a:p>
        </p:txBody>
      </p:sp>
      <p:sp>
        <p:nvSpPr>
          <p:cNvPr id="13" name="Rectangle 8">
            <a:extLst>
              <a:ext uri="{FF2B5EF4-FFF2-40B4-BE49-F238E27FC236}">
                <a16:creationId xmlns:a16="http://schemas.microsoft.com/office/drawing/2014/main" id="{3A0DB5AE-DE68-49CB-A3B5-F0694C064748}"/>
              </a:ext>
            </a:extLst>
          </p:cNvPr>
          <p:cNvSpPr txBox="1">
            <a:spLocks noChangeArrowheads="1"/>
          </p:cNvSpPr>
          <p:nvPr/>
        </p:nvSpPr>
        <p:spPr bwMode="auto">
          <a:xfrm>
            <a:off x="4299853" y="4253880"/>
            <a:ext cx="3181761" cy="55069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kern="0" dirty="0">
                <a:solidFill>
                  <a:srgbClr val="000000"/>
                </a:solidFill>
              </a:rPr>
              <a:t>On peut réellement affirmer que </a:t>
            </a:r>
            <a:r>
              <a:rPr kumimoji="0" lang="fr-FR" sz="900" kern="0" dirty="0" err="1">
                <a:solidFill>
                  <a:srgbClr val="000000"/>
                </a:solidFill>
              </a:rPr>
              <a:t>eSIGN</a:t>
            </a:r>
            <a:r>
              <a:rPr kumimoji="0" lang="fr-FR" sz="900" kern="0" dirty="0">
                <a:solidFill>
                  <a:srgbClr val="000000"/>
                </a:solidFill>
              </a:rPr>
              <a:t> est la meilleure colonne lumineuse jamais développée par WERMA. Les possibilités d’utilisation sont aussi variées que </a:t>
            </a:r>
            <a:r>
              <a:rPr kumimoji="0" lang="fr-FR" sz="900" kern="0" dirty="0" err="1">
                <a:solidFill>
                  <a:srgbClr val="000000"/>
                </a:solidFill>
              </a:rPr>
              <a:t>eSIGN</a:t>
            </a:r>
            <a:r>
              <a:rPr kumimoji="0" lang="fr-FR" sz="900" kern="0" dirty="0">
                <a:solidFill>
                  <a:srgbClr val="000000"/>
                </a:solidFill>
              </a:rPr>
              <a:t> elle-même : de l’alarme au contrôle d’accès, en passant par l’avertissement visuel, l’affichage du statut, du niveau de remplissage ou des pannes, jusqu’au niveau de produits, la sécurité du bâtiment ou encore la signalisation sonore.</a:t>
            </a:r>
          </a:p>
          <a:p>
            <a:pPr marL="0" indent="0">
              <a:spcBef>
                <a:spcPct val="0"/>
              </a:spcBef>
              <a:buSzTx/>
              <a:buNone/>
              <a:tabLst>
                <a:tab pos="507930" algn="l"/>
              </a:tabLst>
            </a:pPr>
            <a:endParaRPr kumimoji="0" lang="fr-FR" sz="900" b="1" kern="0" dirty="0">
              <a:solidFill>
                <a:srgbClr val="000000"/>
              </a:solidFill>
            </a:endParaRPr>
          </a:p>
          <a:p>
            <a:pPr marL="0" indent="0">
              <a:spcBef>
                <a:spcPct val="0"/>
              </a:spcBef>
              <a:buSzTx/>
              <a:buNone/>
              <a:tabLst>
                <a:tab pos="507930" algn="l"/>
              </a:tabLst>
            </a:pPr>
            <a:r>
              <a:rPr kumimoji="0" lang="fr-FR" sz="900" b="1" kern="0" dirty="0">
                <a:solidFill>
                  <a:srgbClr val="000000"/>
                </a:solidFill>
              </a:rPr>
              <a:t>S’assurer que tout fonctionne ? Ça s’entend bien.</a:t>
            </a:r>
          </a:p>
          <a:p>
            <a:pPr marL="0" indent="0">
              <a:spcBef>
                <a:spcPct val="0"/>
              </a:spcBef>
              <a:buSzTx/>
              <a:buNone/>
              <a:tabLst>
                <a:tab pos="507930" algn="l"/>
              </a:tabLst>
            </a:pPr>
            <a:r>
              <a:rPr kumimoji="0" lang="fr-FR" sz="900" kern="0" dirty="0">
                <a:solidFill>
                  <a:srgbClr val="000000"/>
                </a:solidFill>
              </a:rPr>
              <a:t>Qu’il s’agisse de la production, de la logistique, de la gestion technique du bâtiment ou de la construction de machines et d’installations, la signalisation optique et sonore est un élément indispensable dans les processus de travail au quotidien à travers le monde. Outre la sécurité du personnel et la protection des installations, l’accent est mis sur le bon déroulement des processus. Avec le sentiment agréable que tout va bien.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C’est pourquoi la nouvelle </a:t>
            </a:r>
            <a:r>
              <a:rPr kumimoji="0" lang="fr-FR" sz="900" kern="0" dirty="0" err="1">
                <a:solidFill>
                  <a:srgbClr val="000000"/>
                </a:solidFill>
              </a:rPr>
              <a:t>eSIGN</a:t>
            </a:r>
            <a:r>
              <a:rPr kumimoji="0" lang="fr-FR" sz="900" kern="0" dirty="0">
                <a:solidFill>
                  <a:srgbClr val="000000"/>
                </a:solidFill>
              </a:rPr>
              <a:t> offre une buzzer avec jusqu’à 10 tonalités différentes qui peuvent être réglées de manière spécifique à l’application. La combinaison d’effets lumineux, d’intensité variable et une configuration simple va de soi. </a:t>
            </a:r>
          </a:p>
          <a:p>
            <a:pPr marL="0" indent="0">
              <a:spcBef>
                <a:spcPct val="0"/>
              </a:spcBef>
              <a:buSzTx/>
              <a:buNone/>
              <a:tabLst>
                <a:tab pos="507930" algn="l"/>
              </a:tabLst>
            </a:pPr>
            <a:endParaRPr kumimoji="0" lang="fr-FR" sz="900" b="1" kern="0" dirty="0">
              <a:solidFill>
                <a:srgbClr val="000000"/>
              </a:solidFill>
            </a:endParaRPr>
          </a:p>
          <a:p>
            <a:pPr marL="0" indent="0">
              <a:spcBef>
                <a:spcPct val="0"/>
              </a:spcBef>
              <a:buSzTx/>
              <a:buNone/>
              <a:tabLst>
                <a:tab pos="507930" algn="l"/>
              </a:tabLst>
            </a:pPr>
            <a:r>
              <a:rPr kumimoji="0" lang="fr-FR" sz="900" b="1" kern="0" dirty="0" err="1">
                <a:solidFill>
                  <a:srgbClr val="000000"/>
                </a:solidFill>
              </a:rPr>
              <a:t>eSIGN</a:t>
            </a:r>
            <a:r>
              <a:rPr kumimoji="0" lang="fr-FR" sz="900" b="1" kern="0" dirty="0">
                <a:solidFill>
                  <a:srgbClr val="000000"/>
                </a:solidFill>
              </a:rPr>
              <a:t> est disponible en plusieurs versions</a:t>
            </a:r>
          </a:p>
          <a:p>
            <a:pPr marL="0" indent="0">
              <a:spcBef>
                <a:spcPct val="0"/>
              </a:spcBef>
              <a:buSzTx/>
              <a:buNone/>
              <a:tabLst>
                <a:tab pos="507930" algn="l"/>
              </a:tabLst>
            </a:pPr>
            <a:r>
              <a:rPr kumimoji="0" lang="fr-FR" sz="900" kern="0" dirty="0">
                <a:solidFill>
                  <a:srgbClr val="000000"/>
                </a:solidFill>
              </a:rPr>
              <a:t>Avec la nouvelle colonne lumineuse de WERMA, la haute technologie et la simplicité d’utilisation ne sont pas incompatibles : selon le modèle, </a:t>
            </a:r>
            <a:r>
              <a:rPr kumimoji="0" lang="fr-FR" sz="900" kern="0" dirty="0" err="1">
                <a:solidFill>
                  <a:srgbClr val="000000"/>
                </a:solidFill>
              </a:rPr>
              <a:t>eSIGN</a:t>
            </a:r>
            <a:r>
              <a:rPr kumimoji="0" lang="fr-FR" sz="900" kern="0" dirty="0">
                <a:solidFill>
                  <a:srgbClr val="000000"/>
                </a:solidFill>
              </a:rPr>
              <a:t> peut être commandée simplement via IO-Link ou configurée via USB. Des options de fixation à plat, sur tube ou au mur sont disponibles.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De plus, avec ses deux tailles différentes, l’</a:t>
            </a:r>
            <a:r>
              <a:rPr kumimoji="0" lang="fr-FR" sz="900" kern="0" dirty="0" err="1">
                <a:solidFill>
                  <a:srgbClr val="000000"/>
                </a:solidFill>
              </a:rPr>
              <a:t>eSIGN</a:t>
            </a:r>
            <a:r>
              <a:rPr kumimoji="0" lang="fr-FR" sz="900" kern="0" dirty="0">
                <a:solidFill>
                  <a:srgbClr val="000000"/>
                </a:solidFill>
              </a:rPr>
              <a:t> offre une flexibilité maximale : 15 ou 9 segments, avec ou sans sirène, version standard 24VDC avec transfert de configuration via USB ou technologie IO-Link. </a:t>
            </a:r>
          </a:p>
          <a:p>
            <a:pPr marL="0" indent="0">
              <a:spcBef>
                <a:spcPct val="0"/>
              </a:spcBef>
              <a:buSzTx/>
              <a:buNone/>
              <a:tabLst>
                <a:tab pos="507930" algn="l"/>
              </a:tabLst>
            </a:pPr>
            <a:endParaRPr kumimoji="0" lang="fr-FR" sz="900" b="1" kern="0" dirty="0">
              <a:solidFill>
                <a:srgbClr val="000000"/>
              </a:solidFill>
            </a:endParaRPr>
          </a:p>
        </p:txBody>
      </p:sp>
    </p:spTree>
    <p:extLst>
      <p:ext uri="{BB962C8B-B14F-4D97-AF65-F5344CB8AC3E}">
        <p14:creationId xmlns:p14="http://schemas.microsoft.com/office/powerpoint/2010/main" val="955893236"/>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himmel enthält.&#10;&#10;Automatisch generierte Beschreibung">
            <a:extLst>
              <a:ext uri="{FF2B5EF4-FFF2-40B4-BE49-F238E27FC236}">
                <a16:creationId xmlns:a16="http://schemas.microsoft.com/office/drawing/2014/main" id="{1B8DC808-D76D-4448-B127-839A9B396B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821" b="43616"/>
          <a:stretch/>
        </p:blipFill>
        <p:spPr>
          <a:xfrm>
            <a:off x="0" y="0"/>
            <a:ext cx="7618413" cy="3306197"/>
          </a:xfrm>
          <a:prstGeom prst="rect">
            <a:avLst/>
          </a:prstGeom>
        </p:spPr>
      </p:pic>
      <p:sp>
        <p:nvSpPr>
          <p:cNvPr id="11" name="Rechtwinkliges Dreieck 10"/>
          <p:cNvSpPr/>
          <p:nvPr/>
        </p:nvSpPr>
        <p:spPr bwMode="auto">
          <a:xfrm rot="10800000" flipV="1">
            <a:off x="0" y="2393672"/>
            <a:ext cx="7618413" cy="924103"/>
          </a:xfrm>
          <a:prstGeom prst="rtTriangle">
            <a:avLst/>
          </a:prstGeom>
          <a:solidFill>
            <a:schemeClr val="accent1"/>
          </a:solidFill>
          <a:ln w="12700" cap="sq"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rtlCol="0" anchor="t" anchorCtr="0" compatLnSpc="1">
            <a:prstTxWarp prst="textNoShape">
              <a:avLst/>
            </a:prstTxWarp>
          </a:bodyPr>
          <a:lstStyle/>
          <a:p>
            <a:pPr defTabSz="1044885"/>
            <a:endParaRPr lang="de-DE"/>
          </a:p>
        </p:txBody>
      </p:sp>
      <p:sp>
        <p:nvSpPr>
          <p:cNvPr id="9" name="Rectangle 8">
            <a:extLst>
              <a:ext uri="{FF2B5EF4-FFF2-40B4-BE49-F238E27FC236}">
                <a16:creationId xmlns:a16="http://schemas.microsoft.com/office/drawing/2014/main" id="{FFB13188-07CE-4F93-A1AD-0780F13C1CAE}"/>
              </a:ext>
            </a:extLst>
          </p:cNvPr>
          <p:cNvSpPr txBox="1">
            <a:spLocks noChangeArrowheads="1"/>
          </p:cNvSpPr>
          <p:nvPr/>
        </p:nvSpPr>
        <p:spPr bwMode="auto">
          <a:xfrm>
            <a:off x="983272" y="3461792"/>
            <a:ext cx="6635141" cy="8872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buNone/>
            </a:pPr>
            <a:r>
              <a:rPr lang="fr-FR" dirty="0"/>
              <a:t>Coloré et lumineux ! </a:t>
            </a:r>
          </a:p>
          <a:p>
            <a:pPr marL="0" indent="0">
              <a:buNone/>
            </a:pPr>
            <a:r>
              <a:rPr lang="fr-FR" sz="1400" dirty="0"/>
              <a:t>Balise à LED Multicolore, série 241 de WERMA - petit, compact, avec homologation UL et indice de protection maximale IP69K.</a:t>
            </a:r>
            <a:endParaRPr lang="de-DE" sz="1400" dirty="0"/>
          </a:p>
        </p:txBody>
      </p:sp>
      <p:sp>
        <p:nvSpPr>
          <p:cNvPr id="10" name="Rectangle 8">
            <a:extLst>
              <a:ext uri="{FF2B5EF4-FFF2-40B4-BE49-F238E27FC236}">
                <a16:creationId xmlns:a16="http://schemas.microsoft.com/office/drawing/2014/main" id="{42E4CB5E-9B91-4CEF-8B93-B0F9AD1EC6CA}"/>
              </a:ext>
            </a:extLst>
          </p:cNvPr>
          <p:cNvSpPr txBox="1">
            <a:spLocks noChangeArrowheads="1"/>
          </p:cNvSpPr>
          <p:nvPr/>
        </p:nvSpPr>
        <p:spPr bwMode="auto">
          <a:xfrm>
            <a:off x="982282" y="4452075"/>
            <a:ext cx="3318560" cy="49529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kern="0" dirty="0">
                <a:solidFill>
                  <a:srgbClr val="000000"/>
                </a:solidFill>
              </a:rPr>
              <a:t>Avec ce nouveau luminaire à LED encastré Multicolore, série 241 (en abrégé MC35) de WERMA, l'utilisateur peut signaler plusieurs états avec un seul module - et ce avec jusqu'à sept couleurs. Cette balise compacte dispose de l'homologation UL nécessaire aux États-Unis ainsi que de l’indice de protection le plus élevé : IP69K. Il peut donc être utilisé dans des conditions extrêmes et partout dans le monde.</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Ce module encastré à LED MC35 combine une surface lumineuse claire qui attire l'attention grâce à une excellente visibilité et une grande robustesse. Il a un diamètre de 35 mm et dépasse de la surface de seulement 33 mm lorsqu'il est encastré. Il constitue donc un bon choix partout où l'espace d'installation est limité.</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Le dispositif de signalisation compact offre jusqu'à sept couleurs dans un seul feu : rouge, jaune, vert, blanc, bleu, violet et turquoise. Une variante tricolore est également disponible, qui réunit les couleurs les plus courantes (rouge, jaune et vert) dans un seul appareil de signalisation. La commande s'effectue avec un connecteur M12 - plug &amp; </a:t>
            </a:r>
            <a:r>
              <a:rPr kumimoji="0" lang="fr-FR" sz="900" kern="0" dirty="0" err="1">
                <a:solidFill>
                  <a:srgbClr val="000000"/>
                </a:solidFill>
              </a:rPr>
              <a:t>play</a:t>
            </a:r>
            <a:r>
              <a:rPr kumimoji="0" lang="fr-FR" sz="900" kern="0" dirty="0">
                <a:solidFill>
                  <a:srgbClr val="000000"/>
                </a:solidFill>
              </a:rPr>
              <a:t>. Vous pouvez ainsi signaler plusieurs états avec un seul appareil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b="1" kern="0" dirty="0">
                <a:solidFill>
                  <a:srgbClr val="000000"/>
                </a:solidFill>
              </a:rPr>
              <a:t>Une attention maximale grâce à un complément sonore </a:t>
            </a:r>
          </a:p>
          <a:p>
            <a:pPr marL="0" indent="0">
              <a:spcBef>
                <a:spcPct val="0"/>
              </a:spcBef>
              <a:buSzTx/>
              <a:buNone/>
              <a:tabLst>
                <a:tab pos="507930" algn="l"/>
              </a:tabLst>
            </a:pPr>
            <a:r>
              <a:rPr kumimoji="0" lang="fr-FR" sz="900" kern="0" dirty="0">
                <a:solidFill>
                  <a:srgbClr val="000000"/>
                </a:solidFill>
              </a:rPr>
              <a:t>Dans de nombreuses applications, il est nécessaire de renforcer le signal optique par une signalisation sonore. La nouvelle combinaison optique/sonore du 241 est la solution idéale : le module utilise des LED puissantes et durables combinées à un buzzer puissant. Celui-ci émet un son continu de 3.600 Hz avec un volume de 80 dB. </a:t>
            </a:r>
          </a:p>
          <a:p>
            <a:pPr marL="0" indent="0">
              <a:spcBef>
                <a:spcPct val="0"/>
              </a:spcBef>
              <a:buSzTx/>
              <a:buNone/>
              <a:tabLst>
                <a:tab pos="507930" algn="l"/>
              </a:tabLst>
            </a:pPr>
            <a:endParaRPr kumimoji="0" lang="fr-FR" sz="900" kern="0" dirty="0">
              <a:solidFill>
                <a:srgbClr val="000000"/>
              </a:solidFill>
            </a:endParaRPr>
          </a:p>
        </p:txBody>
      </p:sp>
      <p:sp>
        <p:nvSpPr>
          <p:cNvPr id="13" name="Rectangle 8">
            <a:extLst>
              <a:ext uri="{FF2B5EF4-FFF2-40B4-BE49-F238E27FC236}">
                <a16:creationId xmlns:a16="http://schemas.microsoft.com/office/drawing/2014/main" id="{7A9FE2E1-8950-4E15-B470-42E4B4542EBD}"/>
              </a:ext>
            </a:extLst>
          </p:cNvPr>
          <p:cNvSpPr txBox="1">
            <a:spLocks noChangeArrowheads="1"/>
          </p:cNvSpPr>
          <p:nvPr/>
        </p:nvSpPr>
        <p:spPr bwMode="auto">
          <a:xfrm>
            <a:off x="4299853" y="4437330"/>
            <a:ext cx="3181761" cy="50914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b="1" kern="0" dirty="0">
                <a:solidFill>
                  <a:srgbClr val="000000"/>
                </a:solidFill>
              </a:rPr>
              <a:t>Montage très simple et LED sans entretien</a:t>
            </a:r>
          </a:p>
          <a:p>
            <a:pPr marL="0" indent="0">
              <a:spcBef>
                <a:spcPct val="0"/>
              </a:spcBef>
              <a:buSzTx/>
              <a:buNone/>
              <a:tabLst>
                <a:tab pos="507930" algn="l"/>
              </a:tabLst>
            </a:pPr>
            <a:r>
              <a:rPr kumimoji="0" lang="fr-FR" sz="900" kern="0" dirty="0">
                <a:solidFill>
                  <a:srgbClr val="000000"/>
                </a:solidFill>
              </a:rPr>
              <a:t>Grâce au montage en M22, l'appareil de signalisation peut-être facilement installé avec un perçage unique. La commande à codage binaire permet d’afficher les trois couleurs de base vert, jaune, rouge avec seulement deux sorties API. Des sorties supplémentaires permettent d'activer les couleurs bleu, turquoise, violet et blanc.</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Une fois installé, vous n'avez plus besoin de penser au luminaire : grâce à sa durée de vie élevée (jusqu'à 50 000 heures), vous disposez d'une balise durable et fiable, ne nécessitant aucun entretien. De plus, malgré ses nombreuses caractéristiques, ce module encastrable MC35 est très économique et ne consomme que 25 à 45 mA, selon la version.</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b="1" kern="0" dirty="0">
                <a:solidFill>
                  <a:srgbClr val="000000"/>
                </a:solidFill>
              </a:rPr>
              <a:t>Certification UL et indice de protection élevé IP69K pour une utilisation dans le monde entier.</a:t>
            </a:r>
          </a:p>
          <a:p>
            <a:pPr marL="0" indent="0">
              <a:spcBef>
                <a:spcPct val="0"/>
              </a:spcBef>
              <a:buSzTx/>
              <a:buNone/>
              <a:tabLst>
                <a:tab pos="507930" algn="l"/>
              </a:tabLst>
            </a:pPr>
            <a:r>
              <a:rPr kumimoji="0" lang="fr-FR" sz="900" kern="0" dirty="0">
                <a:solidFill>
                  <a:srgbClr val="000000"/>
                </a:solidFill>
              </a:rPr>
              <a:t>Contrairement au marquage CE, la certification UL n'est pas requise par la loi. WERMA </a:t>
            </a:r>
            <a:r>
              <a:rPr kumimoji="0" lang="fr-FR" sz="900" kern="0" dirty="0" err="1">
                <a:solidFill>
                  <a:srgbClr val="000000"/>
                </a:solidFill>
              </a:rPr>
              <a:t>Signaltechnik</a:t>
            </a:r>
            <a:r>
              <a:rPr kumimoji="0" lang="fr-FR" sz="900" kern="0" dirty="0">
                <a:solidFill>
                  <a:srgbClr val="000000"/>
                </a:solidFill>
              </a:rPr>
              <a:t> a cependant décidé de certifier le module MC35 suivant la norme UL. Ainsi, l'utilisation du produit est possible dans le monde entier et garantit la sécurité du module mondialement. </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La norme IP69K est la classe de protection la plus élevée pour le matériel électrique et garantit une protection contre les objets solides, les liquides, la vapeur et la poussière. La pénétration d'eau n'est pas possible, même à faible distance, à très haute pression et à haute température. Il est donc possible de travailler sans problème avec des systèmes de nettoyage à haute pression. </a:t>
            </a:r>
          </a:p>
          <a:p>
            <a:pPr marL="0" indent="0">
              <a:spcBef>
                <a:spcPct val="0"/>
              </a:spcBef>
              <a:buSzTx/>
              <a:buNone/>
              <a:tabLst>
                <a:tab pos="507930" algn="l"/>
              </a:tabLst>
            </a:pPr>
            <a:endParaRPr kumimoji="0" lang="fr-FR" sz="900" b="1" kern="0" dirty="0">
              <a:solidFill>
                <a:srgbClr val="000000"/>
              </a:solidFill>
            </a:endParaRPr>
          </a:p>
        </p:txBody>
      </p:sp>
    </p:spTree>
    <p:extLst>
      <p:ext uri="{BB962C8B-B14F-4D97-AF65-F5344CB8AC3E}">
        <p14:creationId xmlns:p14="http://schemas.microsoft.com/office/powerpoint/2010/main" val="3032821989"/>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5DBD26A1-EE8A-41F0-A4ED-26CD040869BE}"/>
              </a:ext>
            </a:extLst>
          </p:cNvPr>
          <p:cNvPicPr>
            <a:picLocks noChangeAspect="1"/>
          </p:cNvPicPr>
          <p:nvPr/>
        </p:nvPicPr>
        <p:blipFill rotWithShape="1">
          <a:blip r:embed="rId3">
            <a:extLst>
              <a:ext uri="{28A0092B-C50C-407E-A947-70E740481C1C}">
                <a14:useLocalDpi xmlns:a14="http://schemas.microsoft.com/office/drawing/2010/main" val="0"/>
              </a:ext>
            </a:extLst>
          </a:blip>
          <a:srcRect t="9965" b="12538"/>
          <a:stretch/>
        </p:blipFill>
        <p:spPr>
          <a:xfrm>
            <a:off x="-10676" y="0"/>
            <a:ext cx="7618413" cy="3317776"/>
          </a:xfrm>
          <a:prstGeom prst="rect">
            <a:avLst/>
          </a:prstGeom>
        </p:spPr>
      </p:pic>
      <p:sp>
        <p:nvSpPr>
          <p:cNvPr id="11" name="Rechtwinkliges Dreieck 10"/>
          <p:cNvSpPr/>
          <p:nvPr/>
        </p:nvSpPr>
        <p:spPr bwMode="auto">
          <a:xfrm rot="10800000" flipV="1">
            <a:off x="0" y="2393672"/>
            <a:ext cx="7618413" cy="924103"/>
          </a:xfrm>
          <a:prstGeom prst="rtTriangle">
            <a:avLst/>
          </a:prstGeom>
          <a:solidFill>
            <a:schemeClr val="accent1"/>
          </a:solidFill>
          <a:ln w="12700" cap="sq"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rtlCol="0" anchor="t" anchorCtr="0" compatLnSpc="1">
            <a:prstTxWarp prst="textNoShape">
              <a:avLst/>
            </a:prstTxWarp>
          </a:bodyPr>
          <a:lstStyle/>
          <a:p>
            <a:pPr defTabSz="1044885"/>
            <a:endParaRPr lang="de-DE"/>
          </a:p>
        </p:txBody>
      </p:sp>
      <p:sp>
        <p:nvSpPr>
          <p:cNvPr id="9" name="Rectangle 8">
            <a:extLst>
              <a:ext uri="{FF2B5EF4-FFF2-40B4-BE49-F238E27FC236}">
                <a16:creationId xmlns:a16="http://schemas.microsoft.com/office/drawing/2014/main" id="{FFB13188-07CE-4F93-A1AD-0780F13C1CAE}"/>
              </a:ext>
            </a:extLst>
          </p:cNvPr>
          <p:cNvSpPr txBox="1">
            <a:spLocks noChangeArrowheads="1"/>
          </p:cNvSpPr>
          <p:nvPr/>
        </p:nvSpPr>
        <p:spPr bwMode="auto">
          <a:xfrm>
            <a:off x="983272" y="3461792"/>
            <a:ext cx="6635141" cy="8564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buNone/>
            </a:pPr>
            <a:r>
              <a:rPr lang="fr-FR" sz="1800" dirty="0" err="1"/>
              <a:t>We</a:t>
            </a:r>
            <a:r>
              <a:rPr lang="fr-FR" sz="1800" i="1" dirty="0" err="1"/>
              <a:t>ASSIST</a:t>
            </a:r>
            <a:r>
              <a:rPr lang="fr-FR" sz="1800" dirty="0"/>
              <a:t> – optimisation des processus en une minute !</a:t>
            </a:r>
          </a:p>
          <a:p>
            <a:pPr marL="0" indent="0">
              <a:buNone/>
            </a:pPr>
            <a:r>
              <a:rPr lang="fr-FR" sz="1400" dirty="0"/>
              <a:t>WERMA propose une solution intersectorielle, basée sur le Cloud pour la surveillance et l’optimisation de tous les processus </a:t>
            </a:r>
            <a:endParaRPr lang="de-DE" sz="1400" dirty="0"/>
          </a:p>
        </p:txBody>
      </p:sp>
      <p:sp>
        <p:nvSpPr>
          <p:cNvPr id="10" name="Rectangle 8">
            <a:extLst>
              <a:ext uri="{FF2B5EF4-FFF2-40B4-BE49-F238E27FC236}">
                <a16:creationId xmlns:a16="http://schemas.microsoft.com/office/drawing/2014/main" id="{42E4CB5E-9B91-4CEF-8B93-B0F9AD1EC6CA}"/>
              </a:ext>
            </a:extLst>
          </p:cNvPr>
          <p:cNvSpPr txBox="1">
            <a:spLocks noChangeArrowheads="1"/>
          </p:cNvSpPr>
          <p:nvPr/>
        </p:nvSpPr>
        <p:spPr bwMode="auto">
          <a:xfrm>
            <a:off x="982282" y="4484649"/>
            <a:ext cx="3318560" cy="55069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kern="0" dirty="0" err="1">
                <a:solidFill>
                  <a:srgbClr val="000000"/>
                </a:solidFill>
              </a:rPr>
              <a:t>WeASSIST</a:t>
            </a:r>
            <a:r>
              <a:rPr kumimoji="0" lang="fr-FR" sz="900" kern="0" dirty="0">
                <a:solidFill>
                  <a:srgbClr val="000000"/>
                </a:solidFill>
              </a:rPr>
              <a:t> est la solution Plug &amp; Play innovante et multi-industries pour la surveillance et l’analyse complète et durable de tous les processus de production et de logistique – basée sur le Cloud, facile à installer, rapide à mettre à niveau et largement évolutive. Qu’il s’agisse de machines ou d’installations, de logistique d’expédition ou de postes de travail manuels, </a:t>
            </a:r>
            <a:r>
              <a:rPr kumimoji="0" lang="fr-FR" sz="900" kern="0" dirty="0" err="1">
                <a:solidFill>
                  <a:srgbClr val="000000"/>
                </a:solidFill>
              </a:rPr>
              <a:t>WeASSIST</a:t>
            </a:r>
            <a:r>
              <a:rPr kumimoji="0" lang="fr-FR" sz="900" kern="0" dirty="0">
                <a:solidFill>
                  <a:srgbClr val="000000"/>
                </a:solidFill>
              </a:rPr>
              <a:t> de WERMA garantit la transparence numérique et en temps réel. Cela permet d’identifier les problèmes en avance et d’optimiser durablement les processus. </a:t>
            </a:r>
          </a:p>
          <a:p>
            <a:pPr marL="0" indent="0">
              <a:spcBef>
                <a:spcPct val="0"/>
              </a:spcBef>
              <a:buSzTx/>
              <a:buNone/>
              <a:tabLst>
                <a:tab pos="507930" algn="l"/>
              </a:tabLst>
            </a:pPr>
            <a:endParaRPr kumimoji="0" lang="fr-FR" sz="900" b="1" kern="0" dirty="0">
              <a:solidFill>
                <a:srgbClr val="000000"/>
              </a:solidFill>
            </a:endParaRPr>
          </a:p>
          <a:p>
            <a:pPr marL="0" indent="0">
              <a:spcBef>
                <a:spcPct val="0"/>
              </a:spcBef>
              <a:buSzTx/>
              <a:buNone/>
              <a:tabLst>
                <a:tab pos="507930" algn="l"/>
              </a:tabLst>
            </a:pPr>
            <a:r>
              <a:rPr kumimoji="0" lang="fr-FR" sz="900" b="1" kern="0" dirty="0" err="1">
                <a:solidFill>
                  <a:srgbClr val="000000"/>
                </a:solidFill>
              </a:rPr>
              <a:t>WeASSIST</a:t>
            </a:r>
            <a:r>
              <a:rPr kumimoji="0" lang="fr-FR" sz="900" b="1" kern="0" dirty="0">
                <a:solidFill>
                  <a:srgbClr val="000000"/>
                </a:solidFill>
              </a:rPr>
              <a:t> – Contrôle total en temps réel. </a:t>
            </a:r>
          </a:p>
          <a:p>
            <a:pPr marL="0" indent="0">
              <a:spcBef>
                <a:spcPct val="0"/>
              </a:spcBef>
              <a:buSzTx/>
              <a:buNone/>
              <a:tabLst>
                <a:tab pos="507930" algn="l"/>
              </a:tabLst>
            </a:pPr>
            <a:r>
              <a:rPr kumimoji="0" lang="fr-FR" sz="900" kern="0" dirty="0" err="1">
                <a:solidFill>
                  <a:srgbClr val="000000"/>
                </a:solidFill>
              </a:rPr>
              <a:t>WeASSIST</a:t>
            </a:r>
            <a:r>
              <a:rPr kumimoji="0" lang="fr-FR" sz="900" kern="0" dirty="0">
                <a:solidFill>
                  <a:srgbClr val="000000"/>
                </a:solidFill>
              </a:rPr>
              <a:t> de WERMA est la solution idéale pour toutes les entreprises qui souhaitent apporter une transparence totale à l’ensemble de leurs lignes de production. Composée de matériels et d’un logiciel, la solution sur Cloud permet la mise en réseau et à l’Industrie 4.0 de devenir une réalité rapidement, facilement et sans grands travaux d’installation ou de programmation. Ainsi, une surveillance complète et l’optimisation systématique de tous les processus de production sont faciles à mettre en œuvre avec cette technologie numérique, basée sur le Cloud et évolutive en permanence.</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a:solidFill>
                  <a:srgbClr val="000000"/>
                </a:solidFill>
              </a:rPr>
              <a:t>Toutes les données pertinentes sont mises à disposition de manière claire, indépendamment de la source (fabricant, type et âge des machines ou postes de travail manuels). Contrairement aux systèmes MDC/MES complexes ou aux solutions IoT, </a:t>
            </a:r>
            <a:r>
              <a:rPr kumimoji="0" lang="fr-FR" sz="900" kern="0" dirty="0" err="1">
                <a:solidFill>
                  <a:srgbClr val="000000"/>
                </a:solidFill>
              </a:rPr>
              <a:t>WeASSIST</a:t>
            </a:r>
            <a:r>
              <a:rPr kumimoji="0" lang="fr-FR" sz="900" kern="0" dirty="0">
                <a:solidFill>
                  <a:srgbClr val="000000"/>
                </a:solidFill>
              </a:rPr>
              <a:t> permet de voir et d’évaluer facilement tout le potentiel d’optimisation : en temps réel et en tout lieu.</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b="1" kern="0" dirty="0" err="1">
                <a:solidFill>
                  <a:srgbClr val="000000"/>
                </a:solidFill>
              </a:rPr>
              <a:t>WeASSIST</a:t>
            </a:r>
            <a:r>
              <a:rPr kumimoji="0" lang="fr-FR" sz="900" b="1" kern="0" dirty="0">
                <a:solidFill>
                  <a:srgbClr val="000000"/>
                </a:solidFill>
              </a:rPr>
              <a:t> – passez à la vitesse supérieure !</a:t>
            </a:r>
          </a:p>
          <a:p>
            <a:pPr marL="0" indent="0">
              <a:spcBef>
                <a:spcPct val="0"/>
              </a:spcBef>
              <a:buSzTx/>
              <a:buNone/>
              <a:tabLst>
                <a:tab pos="507930" algn="l"/>
              </a:tabLst>
            </a:pPr>
            <a:r>
              <a:rPr kumimoji="0" lang="fr-FR" sz="900" kern="0" dirty="0">
                <a:solidFill>
                  <a:srgbClr val="000000"/>
                </a:solidFill>
              </a:rPr>
              <a:t>La solution de WERMA, basée sur le Cloud, peut être installée à volonté, n’importe quand. Elle permet d’optimiser les processus en une minute seulement : il vous suffit d’intégrer le matériel aux postes de travail ou aux machines puis d’activer l’accès au logiciel. </a:t>
            </a:r>
          </a:p>
        </p:txBody>
      </p:sp>
      <p:sp>
        <p:nvSpPr>
          <p:cNvPr id="13" name="Rectangle 8">
            <a:extLst>
              <a:ext uri="{FF2B5EF4-FFF2-40B4-BE49-F238E27FC236}">
                <a16:creationId xmlns:a16="http://schemas.microsoft.com/office/drawing/2014/main" id="{7A9FE2E1-8950-4E15-B470-42E4B4542EBD}"/>
              </a:ext>
            </a:extLst>
          </p:cNvPr>
          <p:cNvSpPr txBox="1">
            <a:spLocks noChangeArrowheads="1"/>
          </p:cNvSpPr>
          <p:nvPr/>
        </p:nvSpPr>
        <p:spPr bwMode="auto">
          <a:xfrm>
            <a:off x="4299853" y="4469904"/>
            <a:ext cx="3181761" cy="42604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anchor="t" anchorCtr="0" compatLnSpc="1">
            <a:prstTxWarp prst="textNoShape">
              <a:avLst/>
            </a:prstTxWarp>
            <a:spAutoFit/>
          </a:bodyPr>
          <a:lstStyle>
            <a:lvl1pPr marL="342900" indent="-342900" algn="l" rtl="0" eaLnBrk="1" fontAlgn="base" hangingPunct="1">
              <a:spcBef>
                <a:spcPct val="20000"/>
              </a:spcBef>
              <a:spcAft>
                <a:spcPct val="0"/>
              </a:spcAft>
              <a:buSzPct val="75000"/>
              <a:buBlip>
                <a:blip r:embed="rId4"/>
              </a:buBlip>
              <a:defRPr sz="20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lr>
                <a:schemeClr val="hlink"/>
              </a:buClr>
              <a:buSzPct val="105000"/>
              <a:buChar char="•"/>
              <a:defRPr sz="20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lr>
                <a:schemeClr val="accent2"/>
              </a:buClr>
              <a:buSzPct val="105000"/>
              <a:buChar char="•"/>
              <a:defRPr sz="20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lr>
                <a:schemeClr val="folHlink"/>
              </a:buClr>
              <a:buSzPct val="105000"/>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SzPct val="105000"/>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SzPct val="105000"/>
              <a:buChar char="•"/>
              <a:defRPr sz="2000">
                <a:solidFill>
                  <a:schemeClr val="tx1"/>
                </a:solidFill>
                <a:latin typeface="+mn-lt"/>
              </a:defRPr>
            </a:lvl6pPr>
            <a:lvl7pPr marL="2971800" indent="-228600" algn="l" rtl="0" eaLnBrk="1" fontAlgn="base" hangingPunct="1">
              <a:spcBef>
                <a:spcPct val="20000"/>
              </a:spcBef>
              <a:spcAft>
                <a:spcPct val="0"/>
              </a:spcAft>
              <a:buSzPct val="105000"/>
              <a:buChar char="•"/>
              <a:defRPr sz="2000">
                <a:solidFill>
                  <a:schemeClr val="tx1"/>
                </a:solidFill>
                <a:latin typeface="+mn-lt"/>
              </a:defRPr>
            </a:lvl7pPr>
            <a:lvl8pPr marL="3429000" indent="-228600" algn="l" rtl="0" eaLnBrk="1" fontAlgn="base" hangingPunct="1">
              <a:spcBef>
                <a:spcPct val="20000"/>
              </a:spcBef>
              <a:spcAft>
                <a:spcPct val="0"/>
              </a:spcAft>
              <a:buSzPct val="105000"/>
              <a:buChar char="•"/>
              <a:defRPr sz="2000">
                <a:solidFill>
                  <a:schemeClr val="tx1"/>
                </a:solidFill>
                <a:latin typeface="+mn-lt"/>
              </a:defRPr>
            </a:lvl8pPr>
            <a:lvl9pPr marL="3886200" indent="-228600" algn="l" rtl="0" eaLnBrk="1" fontAlgn="base" hangingPunct="1">
              <a:spcBef>
                <a:spcPct val="20000"/>
              </a:spcBef>
              <a:spcAft>
                <a:spcPct val="0"/>
              </a:spcAft>
              <a:buSzPct val="105000"/>
              <a:buChar char="•"/>
              <a:defRPr sz="2000">
                <a:solidFill>
                  <a:schemeClr val="tx1"/>
                </a:solidFill>
                <a:latin typeface="+mn-lt"/>
              </a:defRPr>
            </a:lvl9pPr>
          </a:lstStyle>
          <a:p>
            <a:pPr marL="0" indent="0">
              <a:spcBef>
                <a:spcPct val="0"/>
              </a:spcBef>
              <a:buSzTx/>
              <a:buNone/>
              <a:tabLst>
                <a:tab pos="507930" algn="l"/>
              </a:tabLst>
            </a:pPr>
            <a:r>
              <a:rPr kumimoji="0" lang="fr-FR" sz="900" kern="0" dirty="0">
                <a:solidFill>
                  <a:srgbClr val="000000"/>
                </a:solidFill>
              </a:rPr>
              <a:t>Ensuite, configurez le matériel, paramétrez le logiciel et les tableaux de bord individuels, attribuez des rôles et des utilisateurs – et c’est terminé ! Toutes les machines et tous les postes de travail intégrés signalent immédiatement leur état directement dans le logiciel via la passerelle dédiée. Les problèmes sont directement visibles et les analyses permettent d’en déduire des actions pour l’optimisation des processus– l’optimisation n’a jamais été aussi simple.</a:t>
            </a:r>
          </a:p>
          <a:p>
            <a:pPr marL="0" indent="0">
              <a:spcBef>
                <a:spcPct val="0"/>
              </a:spcBef>
              <a:buSzTx/>
              <a:buNone/>
              <a:tabLst>
                <a:tab pos="507930" algn="l"/>
              </a:tabLst>
            </a:pPr>
            <a:endParaRPr kumimoji="0" lang="fr-FR" sz="900" kern="0" dirty="0">
              <a:solidFill>
                <a:srgbClr val="000000"/>
              </a:solidFill>
            </a:endParaRPr>
          </a:p>
          <a:p>
            <a:pPr marL="0" indent="0">
              <a:spcBef>
                <a:spcPct val="0"/>
              </a:spcBef>
              <a:buSzTx/>
              <a:buNone/>
              <a:tabLst>
                <a:tab pos="507930" algn="l"/>
              </a:tabLst>
            </a:pPr>
            <a:r>
              <a:rPr kumimoji="0" lang="fr-FR" sz="900" kern="0" dirty="0" err="1">
                <a:solidFill>
                  <a:srgbClr val="000000"/>
                </a:solidFill>
              </a:rPr>
              <a:t>WeASSIST</a:t>
            </a:r>
            <a:r>
              <a:rPr kumimoji="0" lang="fr-FR" sz="900" kern="0" dirty="0">
                <a:solidFill>
                  <a:srgbClr val="000000"/>
                </a:solidFill>
              </a:rPr>
              <a:t> offre une transparence immédiate et totale sur tous les postes de travail, machines et installations et fournit des rapports pour l’optimisation durable de tous les processus par une simple pression de bouton. Le système est flexible et peut être installé à tout moment, les machines ou postes de travail existants pouvant être facilement mis à niveau. </a:t>
            </a:r>
          </a:p>
          <a:p>
            <a:pPr marL="0" indent="0">
              <a:spcBef>
                <a:spcPct val="0"/>
              </a:spcBef>
              <a:buSzTx/>
              <a:buNone/>
              <a:tabLst>
                <a:tab pos="507930" algn="l"/>
              </a:tabLst>
            </a:pPr>
            <a:endParaRPr kumimoji="0" lang="fr-FR" sz="900" b="1" kern="0" dirty="0">
              <a:solidFill>
                <a:srgbClr val="000000"/>
              </a:solidFill>
            </a:endParaRPr>
          </a:p>
          <a:p>
            <a:pPr marL="0" indent="0">
              <a:spcBef>
                <a:spcPct val="0"/>
              </a:spcBef>
              <a:buSzTx/>
              <a:buNone/>
              <a:tabLst>
                <a:tab pos="507930" algn="l"/>
              </a:tabLst>
            </a:pPr>
            <a:r>
              <a:rPr kumimoji="0" lang="fr-FR" sz="900" b="1" kern="0" dirty="0" err="1">
                <a:solidFill>
                  <a:srgbClr val="000000"/>
                </a:solidFill>
              </a:rPr>
              <a:t>WeASSIST</a:t>
            </a:r>
            <a:r>
              <a:rPr kumimoji="0" lang="fr-FR" sz="900" b="1" kern="0" dirty="0">
                <a:solidFill>
                  <a:srgbClr val="000000"/>
                </a:solidFill>
              </a:rPr>
              <a:t> – L’optimisation en une minute !</a:t>
            </a:r>
          </a:p>
          <a:p>
            <a:pPr marL="0" indent="0">
              <a:spcBef>
                <a:spcPct val="0"/>
              </a:spcBef>
              <a:buSzTx/>
              <a:buNone/>
              <a:tabLst>
                <a:tab pos="507930" algn="l"/>
              </a:tabLst>
            </a:pPr>
            <a:r>
              <a:rPr kumimoji="0" lang="fr-FR" sz="900" kern="0" dirty="0">
                <a:solidFill>
                  <a:srgbClr val="000000"/>
                </a:solidFill>
              </a:rPr>
              <a:t>En tant que solution clé en main, le matériel et le logiciel sont rapidement opérationnels et </a:t>
            </a:r>
            <a:r>
              <a:rPr kumimoji="0" lang="fr-FR" sz="900" kern="0" dirty="0" err="1">
                <a:solidFill>
                  <a:srgbClr val="000000"/>
                </a:solidFill>
              </a:rPr>
              <a:t>WeASSIST</a:t>
            </a:r>
            <a:r>
              <a:rPr kumimoji="0" lang="fr-FR" sz="900" kern="0" dirty="0">
                <a:solidFill>
                  <a:srgbClr val="000000"/>
                </a:solidFill>
              </a:rPr>
              <a:t>, en tant que solution de rétrofit, s’intègre facilement aux installations existantes. Grâce à la solution Cloud, vous disposez d’une vue d’ensemble complète partout, à tout moment et sur tous les terminaux. L’optimisation des processus n’a jamais été aussi simple : c’est ce que WERMA appelle l’« optimisation des processus en une minute ».</a:t>
            </a:r>
          </a:p>
          <a:p>
            <a:pPr marL="0" indent="0">
              <a:spcBef>
                <a:spcPct val="0"/>
              </a:spcBef>
              <a:buSzTx/>
              <a:buNone/>
              <a:tabLst>
                <a:tab pos="507930" algn="l"/>
              </a:tabLst>
            </a:pPr>
            <a:endParaRPr kumimoji="0" lang="fr-FR" sz="900" b="1" kern="0" dirty="0">
              <a:solidFill>
                <a:srgbClr val="000000"/>
              </a:solidFill>
            </a:endParaRPr>
          </a:p>
          <a:p>
            <a:pPr marL="0" indent="0">
              <a:spcBef>
                <a:spcPct val="0"/>
              </a:spcBef>
              <a:buSzTx/>
              <a:buNone/>
              <a:tabLst>
                <a:tab pos="507930" algn="l"/>
              </a:tabLst>
            </a:pPr>
            <a:endParaRPr kumimoji="0" lang="fr-FR" sz="900" b="1" kern="0" dirty="0">
              <a:solidFill>
                <a:srgbClr val="000000"/>
              </a:solidFill>
            </a:endParaRPr>
          </a:p>
        </p:txBody>
      </p:sp>
    </p:spTree>
    <p:extLst>
      <p:ext uri="{BB962C8B-B14F-4D97-AF65-F5344CB8AC3E}">
        <p14:creationId xmlns:p14="http://schemas.microsoft.com/office/powerpoint/2010/main" val="2127516770"/>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ol balls, artwork : Stock-Illustration"/>
          <p:cNvPicPr>
            <a:picLocks noChangeAspect="1" noChangeArrowheads="1"/>
          </p:cNvPicPr>
          <p:nvPr/>
        </p:nvPicPr>
        <p:blipFill rotWithShape="1">
          <a:blip r:embed="rId3">
            <a:extLst>
              <a:ext uri="{28A0092B-C50C-407E-A947-70E740481C1C}">
                <a14:useLocalDpi xmlns:a14="http://schemas.microsoft.com/office/drawing/2010/main" val="0"/>
              </a:ext>
            </a:extLst>
          </a:blip>
          <a:srcRect t="22565" b="13887"/>
          <a:stretch/>
        </p:blipFill>
        <p:spPr bwMode="auto">
          <a:xfrm>
            <a:off x="6637" y="-8447"/>
            <a:ext cx="7617600" cy="3311174"/>
          </a:xfrm>
          <a:prstGeom prst="rect">
            <a:avLst/>
          </a:prstGeom>
          <a:noFill/>
          <a:extLst>
            <a:ext uri="{909E8E84-426E-40DD-AFC4-6F175D3DCCD1}">
              <a14:hiddenFill xmlns:a14="http://schemas.microsoft.com/office/drawing/2010/main">
                <a:solidFill>
                  <a:srgbClr val="FFFFFF"/>
                </a:solidFill>
              </a14:hiddenFill>
            </a:ext>
          </a:extLst>
        </p:spPr>
      </p:pic>
      <p:sp>
        <p:nvSpPr>
          <p:cNvPr id="11" name="Rechtwinkliges Dreieck 10"/>
          <p:cNvSpPr/>
          <p:nvPr/>
        </p:nvSpPr>
        <p:spPr bwMode="auto">
          <a:xfrm rot="10800000" flipV="1">
            <a:off x="0" y="2419079"/>
            <a:ext cx="7618413" cy="924103"/>
          </a:xfrm>
          <a:prstGeom prst="rtTriangle">
            <a:avLst/>
          </a:prstGeom>
          <a:solidFill>
            <a:schemeClr val="accent1"/>
          </a:solidFill>
          <a:ln w="12700" cap="sq"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488" tIns="52244" rIns="104488" bIns="52244" numCol="1" rtlCol="0" anchor="t" anchorCtr="0" compatLnSpc="1">
            <a:prstTxWarp prst="textNoShape">
              <a:avLst/>
            </a:prstTxWarp>
          </a:bodyPr>
          <a:lstStyle/>
          <a:p>
            <a:pPr defTabSz="1044885"/>
            <a:endParaRPr lang="de-DE"/>
          </a:p>
        </p:txBody>
      </p:sp>
      <p:sp>
        <p:nvSpPr>
          <p:cNvPr id="13" name="Rechteck 1"/>
          <p:cNvSpPr>
            <a:spLocks noChangeArrowheads="1"/>
          </p:cNvSpPr>
          <p:nvPr/>
        </p:nvSpPr>
        <p:spPr bwMode="auto">
          <a:xfrm>
            <a:off x="981980" y="5268763"/>
            <a:ext cx="5546963" cy="2513509"/>
          </a:xfrm>
          <a:prstGeom prst="rect">
            <a:avLst/>
          </a:prstGeom>
          <a:noFill/>
          <a:ln w="19050">
            <a:noFill/>
            <a:miter lim="800000"/>
            <a:headEnd/>
            <a:tailEnd/>
          </a:ln>
        </p:spPr>
        <p:txBody>
          <a:bodyPr wrap="square" lIns="104488" tIns="52244" rIns="104488" bIns="52244">
            <a:spAutoFit/>
          </a:bodyPr>
          <a:lstStyle/>
          <a:p>
            <a:pPr>
              <a:defRPr/>
            </a:pPr>
            <a:r>
              <a:rPr lang="de-DE" sz="2300" dirty="0">
                <a:latin typeface="Century Gothic" pitchFamily="34" charset="0"/>
              </a:rPr>
              <a:t>… </a:t>
            </a:r>
            <a:r>
              <a:rPr lang="de-DE" sz="2300" dirty="0" err="1">
                <a:latin typeface="Century Gothic" pitchFamily="34" charset="0"/>
              </a:rPr>
              <a:t>contactez</a:t>
            </a:r>
            <a:r>
              <a:rPr lang="de-DE" sz="2300" dirty="0">
                <a:latin typeface="Century Gothic" pitchFamily="34" charset="0"/>
              </a:rPr>
              <a:t> </a:t>
            </a:r>
            <a:r>
              <a:rPr lang="de-DE" sz="2300" dirty="0" err="1">
                <a:latin typeface="Century Gothic" pitchFamily="34" charset="0"/>
              </a:rPr>
              <a:t>nous</a:t>
            </a:r>
            <a:r>
              <a:rPr lang="de-DE" sz="2300" dirty="0">
                <a:latin typeface="Century Gothic" pitchFamily="34" charset="0"/>
              </a:rPr>
              <a:t> :</a:t>
            </a:r>
          </a:p>
          <a:p>
            <a:pPr>
              <a:defRPr/>
            </a:pPr>
            <a:endParaRPr lang="de-DE" sz="800" dirty="0">
              <a:latin typeface="Century Gothic" pitchFamily="34" charset="0"/>
            </a:endParaRPr>
          </a:p>
          <a:p>
            <a:pPr>
              <a:defRPr/>
            </a:pPr>
            <a:r>
              <a:rPr lang="de-DE" sz="1600" b="1" dirty="0">
                <a:latin typeface="Century Gothic" pitchFamily="34" charset="0"/>
              </a:rPr>
              <a:t>Susanne Kaufmann</a:t>
            </a:r>
          </a:p>
          <a:p>
            <a:pPr>
              <a:defRPr/>
            </a:pPr>
            <a:r>
              <a:rPr lang="de-DE" sz="1600" dirty="0">
                <a:latin typeface="Century Gothic" pitchFamily="34" charset="0"/>
              </a:rPr>
              <a:t>Public Relations &amp; Media</a:t>
            </a:r>
          </a:p>
          <a:p>
            <a:pPr>
              <a:defRPr/>
            </a:pPr>
            <a:r>
              <a:rPr lang="de-DE" sz="1600" dirty="0">
                <a:latin typeface="Century Gothic" pitchFamily="34" charset="0"/>
              </a:rPr>
              <a:t>WERMA Signaltechnik GmbH + Co. KG</a:t>
            </a:r>
          </a:p>
          <a:p>
            <a:pPr>
              <a:defRPr/>
            </a:pPr>
            <a:r>
              <a:rPr lang="de-DE" sz="1600" dirty="0" err="1">
                <a:latin typeface="Century Gothic" pitchFamily="34" charset="0"/>
              </a:rPr>
              <a:t>Dürbheimer</a:t>
            </a:r>
            <a:r>
              <a:rPr lang="de-DE" sz="1600" dirty="0">
                <a:latin typeface="Century Gothic" pitchFamily="34" charset="0"/>
              </a:rPr>
              <a:t> Straße 15  78604 Rietheim-Weilheim</a:t>
            </a:r>
          </a:p>
          <a:p>
            <a:pPr>
              <a:defRPr/>
            </a:pPr>
            <a:r>
              <a:rPr lang="de-DE" sz="1600" dirty="0">
                <a:latin typeface="Century Gothic" pitchFamily="34" charset="0"/>
              </a:rPr>
              <a:t>susanne.kaufmann@werma.com</a:t>
            </a:r>
          </a:p>
          <a:p>
            <a:pPr>
              <a:defRPr/>
            </a:pPr>
            <a:endParaRPr lang="de-DE" sz="1800" dirty="0">
              <a:latin typeface="Century Gothic" pitchFamily="34" charset="0"/>
            </a:endParaRPr>
          </a:p>
          <a:p>
            <a:pPr>
              <a:defRPr/>
            </a:pPr>
            <a:endParaRPr lang="de-DE" sz="2300" dirty="0">
              <a:latin typeface="Century Gothic" pitchFamily="34" charset="0"/>
            </a:endParaRPr>
          </a:p>
        </p:txBody>
      </p:sp>
      <p:sp>
        <p:nvSpPr>
          <p:cNvPr id="7" name="Textfeld 6"/>
          <p:cNvSpPr txBox="1"/>
          <p:nvPr/>
        </p:nvSpPr>
        <p:spPr>
          <a:xfrm>
            <a:off x="929486" y="4304001"/>
            <a:ext cx="5255984" cy="597951"/>
          </a:xfrm>
          <a:prstGeom prst="rect">
            <a:avLst/>
          </a:prstGeom>
          <a:noFill/>
        </p:spPr>
        <p:txBody>
          <a:bodyPr wrap="square" lIns="104488" tIns="52244" rIns="104488" bIns="52244" rtlCol="0">
            <a:spAutoFit/>
          </a:bodyPr>
          <a:lstStyle/>
          <a:p>
            <a:r>
              <a:rPr lang="en-US" sz="3200" dirty="0">
                <a:latin typeface="Century Gothic" pitchFamily="34" charset="0"/>
              </a:rPr>
              <a:t>Des questions? …</a:t>
            </a:r>
            <a:endParaRPr lang="de-DE" sz="3200" dirty="0">
              <a:latin typeface="Century Gothic" pitchFamily="34" charset="0"/>
            </a:endParaRPr>
          </a:p>
        </p:txBody>
      </p:sp>
    </p:spTree>
    <p:extLst>
      <p:ext uri="{BB962C8B-B14F-4D97-AF65-F5344CB8AC3E}">
        <p14:creationId xmlns:p14="http://schemas.microsoft.com/office/powerpoint/2010/main" val="2815201137"/>
      </p:ext>
    </p:extLst>
  </p:cSld>
  <p:clrMapOvr>
    <a:masterClrMapping/>
  </p:clrMapOvr>
  <p:transition>
    <p:cut/>
  </p:transition>
</p:sld>
</file>

<file path=ppt/theme/theme1.xml><?xml version="1.0" encoding="utf-8"?>
<a:theme xmlns:a="http://schemas.openxmlformats.org/drawingml/2006/main" name="Präsentation_DIN A4_Hoch">
  <a:themeElements>
    <a:clrScheme name="Betriebsversammlung 7">
      <a:dk1>
        <a:srgbClr val="000000"/>
      </a:dk1>
      <a:lt1>
        <a:srgbClr val="FFFFFF"/>
      </a:lt1>
      <a:dk2>
        <a:srgbClr val="000000"/>
      </a:dk2>
      <a:lt2>
        <a:srgbClr val="969696"/>
      </a:lt2>
      <a:accent1>
        <a:srgbClr val="FFFFFF"/>
      </a:accent1>
      <a:accent2>
        <a:srgbClr val="5F5F5F"/>
      </a:accent2>
      <a:accent3>
        <a:srgbClr val="FFFFFF"/>
      </a:accent3>
      <a:accent4>
        <a:srgbClr val="000000"/>
      </a:accent4>
      <a:accent5>
        <a:srgbClr val="FFFFFF"/>
      </a:accent5>
      <a:accent6>
        <a:srgbClr val="555555"/>
      </a:accent6>
      <a:hlink>
        <a:srgbClr val="C0C0C0"/>
      </a:hlink>
      <a:folHlink>
        <a:srgbClr val="808080"/>
      </a:folHlink>
    </a:clrScheme>
    <a:fontScheme name="Betriebsversammlung">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triebsversammlung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Betriebsversammlung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Betriebsversammlung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Betriebsversammlung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Betriebsversammlung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Betriebsversammlung 6">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
      <a:clrScheme name="Betriebsversammlung 7">
        <a:dk1>
          <a:srgbClr val="000000"/>
        </a:dk1>
        <a:lt1>
          <a:srgbClr val="FFFFFF"/>
        </a:lt1>
        <a:dk2>
          <a:srgbClr val="000000"/>
        </a:dk2>
        <a:lt2>
          <a:srgbClr val="969696"/>
        </a:lt2>
        <a:accent1>
          <a:srgbClr val="FFFFFF"/>
        </a:accent1>
        <a:accent2>
          <a:srgbClr val="5F5F5F"/>
        </a:accent2>
        <a:accent3>
          <a:srgbClr val="FFFFFF"/>
        </a:accent3>
        <a:accent4>
          <a:srgbClr val="000000"/>
        </a:accent4>
        <a:accent5>
          <a:srgbClr val="FFFFFF"/>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Präsentation_DIN A4_Hoch</Template>
  <TotalTime>0</TotalTime>
  <Words>2346</Words>
  <Application>Microsoft Office PowerPoint</Application>
  <PresentationFormat>Personnalisé</PresentationFormat>
  <Paragraphs>91</Paragraphs>
  <Slides>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Century Gothic</vt:lpstr>
      <vt:lpstr>Times New Roman</vt:lpstr>
      <vt:lpstr>Präsentation_DIN A4_Hoch</vt:lpstr>
      <vt:lpstr>Dossier de presse  2022</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Ihre Messeunterlagen</dc:title>
  <dc:creator>Susanne Kaufmann</dc:creator>
  <cp:lastModifiedBy>Marc, Stéphane</cp:lastModifiedBy>
  <cp:revision>145</cp:revision>
  <cp:lastPrinted>2017-03-09T11:00:37Z</cp:lastPrinted>
  <dcterms:created xsi:type="dcterms:W3CDTF">2016-09-22T06:54:01Z</dcterms:created>
  <dcterms:modified xsi:type="dcterms:W3CDTF">2022-10-28T09:51:12Z</dcterms:modified>
</cp:coreProperties>
</file>