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6FD84-EEE1-4BFD-BDD1-CF97ABDE3CAA}" v="129" dt="2024-05-12T18:47:08.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notesViewPr>
    <p:cSldViewPr snapToGrid="0">
      <p:cViewPr varScale="1">
        <p:scale>
          <a:sx n="64" d="100"/>
          <a:sy n="64" d="100"/>
        </p:scale>
        <p:origin x="245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07FBD-C65D-458D-96E8-388773EA8A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CA328B-ABF1-44BB-BB61-E7EF0B20638B}">
      <dgm:prSet/>
      <dgm:spPr/>
      <dgm:t>
        <a:bodyPr/>
        <a:lstStyle/>
        <a:p>
          <a:pPr>
            <a:lnSpc>
              <a:spcPct val="100000"/>
            </a:lnSpc>
          </a:pPr>
          <a:r>
            <a:rPr lang="en-US"/>
            <a:t>The burdens and responsibility for taking care of radioactive waste should not be passed on to future generations. </a:t>
          </a:r>
        </a:p>
      </dgm:t>
    </dgm:pt>
    <dgm:pt modelId="{2A7D20B4-72A4-4EB8-B2EE-3DD90DEFA2B8}" type="parTrans" cxnId="{2D096AA9-B928-4575-8E7E-6EB3A8A319C7}">
      <dgm:prSet/>
      <dgm:spPr/>
      <dgm:t>
        <a:bodyPr/>
        <a:lstStyle/>
        <a:p>
          <a:endParaRPr lang="en-US"/>
        </a:p>
      </dgm:t>
    </dgm:pt>
    <dgm:pt modelId="{4F6A7FDB-7C5A-4D3E-88DC-1D7AF39E3F3E}" type="sibTrans" cxnId="{2D096AA9-B928-4575-8E7E-6EB3A8A319C7}">
      <dgm:prSet/>
      <dgm:spPr/>
      <dgm:t>
        <a:bodyPr/>
        <a:lstStyle/>
        <a:p>
          <a:endParaRPr lang="en-US"/>
        </a:p>
      </dgm:t>
    </dgm:pt>
    <dgm:pt modelId="{CA8A58F0-850D-4B0D-80C2-9CF2A0720212}">
      <dgm:prSet/>
      <dgm:spPr/>
      <dgm:t>
        <a:bodyPr/>
        <a:lstStyle/>
        <a:p>
          <a:pPr>
            <a:lnSpc>
              <a:spcPct val="100000"/>
            </a:lnSpc>
          </a:pPr>
          <a:r>
            <a:rPr lang="en-US"/>
            <a:t>Radioactive waste management is a social and technical issue. </a:t>
          </a:r>
        </a:p>
      </dgm:t>
    </dgm:pt>
    <dgm:pt modelId="{252307D8-A997-4F95-9472-E45EC0D464D6}" type="parTrans" cxnId="{1401D1B4-F170-432B-A218-E0F225F3456B}">
      <dgm:prSet/>
      <dgm:spPr/>
      <dgm:t>
        <a:bodyPr/>
        <a:lstStyle/>
        <a:p>
          <a:endParaRPr lang="en-US"/>
        </a:p>
      </dgm:t>
    </dgm:pt>
    <dgm:pt modelId="{415511C4-0E8B-4070-9D6F-F566A1AAF2E0}" type="sibTrans" cxnId="{1401D1B4-F170-432B-A218-E0F225F3456B}">
      <dgm:prSet/>
      <dgm:spPr/>
      <dgm:t>
        <a:bodyPr/>
        <a:lstStyle/>
        <a:p>
          <a:endParaRPr lang="en-US"/>
        </a:p>
      </dgm:t>
    </dgm:pt>
    <dgm:pt modelId="{19CD710B-BA12-4277-8476-5ED8B529750B}">
      <dgm:prSet/>
      <dgm:spPr/>
      <dgm:t>
        <a:bodyPr/>
        <a:lstStyle/>
        <a:p>
          <a:pPr>
            <a:lnSpc>
              <a:spcPct val="100000"/>
            </a:lnSpc>
          </a:pPr>
          <a:r>
            <a:rPr lang="en-US"/>
            <a:t>There is a need for flexibility and open and ethical involvement of stakeholders in decision making.</a:t>
          </a:r>
        </a:p>
      </dgm:t>
    </dgm:pt>
    <dgm:pt modelId="{7599D272-9B31-4DB4-A939-6CF7D893F44F}" type="parTrans" cxnId="{00F9D3F8-DE02-470E-8ECB-28B103536F59}">
      <dgm:prSet/>
      <dgm:spPr/>
      <dgm:t>
        <a:bodyPr/>
        <a:lstStyle/>
        <a:p>
          <a:endParaRPr lang="en-US"/>
        </a:p>
      </dgm:t>
    </dgm:pt>
    <dgm:pt modelId="{BE085C2C-4064-4D2D-8534-820EAEACD1CA}" type="sibTrans" cxnId="{00F9D3F8-DE02-470E-8ECB-28B103536F59}">
      <dgm:prSet/>
      <dgm:spPr/>
      <dgm:t>
        <a:bodyPr/>
        <a:lstStyle/>
        <a:p>
          <a:endParaRPr lang="en-US"/>
        </a:p>
      </dgm:t>
    </dgm:pt>
    <dgm:pt modelId="{0E309B60-DE71-4A41-BA3C-68EB1E32B829}" type="pres">
      <dgm:prSet presAssocID="{C1B07FBD-C65D-458D-96E8-388773EA8A3F}" presName="root" presStyleCnt="0">
        <dgm:presLayoutVars>
          <dgm:dir/>
          <dgm:resizeHandles val="exact"/>
        </dgm:presLayoutVars>
      </dgm:prSet>
      <dgm:spPr/>
    </dgm:pt>
    <dgm:pt modelId="{CDEC429E-B94E-4240-ABB3-6E53B4E3C32D}" type="pres">
      <dgm:prSet presAssocID="{49CA328B-ABF1-44BB-BB61-E7EF0B20638B}" presName="compNode" presStyleCnt="0"/>
      <dgm:spPr/>
    </dgm:pt>
    <dgm:pt modelId="{A9618F8B-C9C7-47D6-97A0-508BBD8AE469}" type="pres">
      <dgm:prSet presAssocID="{49CA328B-ABF1-44BB-BB61-E7EF0B20638B}" presName="bgRect" presStyleLbl="bgShp" presStyleIdx="0" presStyleCnt="3"/>
      <dgm:spPr/>
    </dgm:pt>
    <dgm:pt modelId="{9AA54BDB-81B7-4D90-92E8-45549B80C652}" type="pres">
      <dgm:prSet presAssocID="{49CA328B-ABF1-44BB-BB61-E7EF0B2063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dioactive"/>
        </a:ext>
      </dgm:extLst>
    </dgm:pt>
    <dgm:pt modelId="{DE838F17-A470-4285-9771-C5C1C99822C0}" type="pres">
      <dgm:prSet presAssocID="{49CA328B-ABF1-44BB-BB61-E7EF0B20638B}" presName="spaceRect" presStyleCnt="0"/>
      <dgm:spPr/>
    </dgm:pt>
    <dgm:pt modelId="{805F12CE-832D-4938-9F99-9AFE785C3677}" type="pres">
      <dgm:prSet presAssocID="{49CA328B-ABF1-44BB-BB61-E7EF0B20638B}" presName="parTx" presStyleLbl="revTx" presStyleIdx="0" presStyleCnt="3">
        <dgm:presLayoutVars>
          <dgm:chMax val="0"/>
          <dgm:chPref val="0"/>
        </dgm:presLayoutVars>
      </dgm:prSet>
      <dgm:spPr/>
    </dgm:pt>
    <dgm:pt modelId="{83812F22-B976-4384-A00E-C1A704E31245}" type="pres">
      <dgm:prSet presAssocID="{4F6A7FDB-7C5A-4D3E-88DC-1D7AF39E3F3E}" presName="sibTrans" presStyleCnt="0"/>
      <dgm:spPr/>
    </dgm:pt>
    <dgm:pt modelId="{CD402E60-965C-46D2-8605-199BA49E534C}" type="pres">
      <dgm:prSet presAssocID="{CA8A58F0-850D-4B0D-80C2-9CF2A0720212}" presName="compNode" presStyleCnt="0"/>
      <dgm:spPr/>
    </dgm:pt>
    <dgm:pt modelId="{FC0AA820-27D5-44D8-8B5F-DB941AD9BE9D}" type="pres">
      <dgm:prSet presAssocID="{CA8A58F0-850D-4B0D-80C2-9CF2A0720212}" presName="bgRect" presStyleLbl="bgShp" presStyleIdx="1" presStyleCnt="3"/>
      <dgm:spPr/>
    </dgm:pt>
    <dgm:pt modelId="{0A1D9801-8AB6-4688-96DD-995CF7408FB2}" type="pres">
      <dgm:prSet presAssocID="{CA8A58F0-850D-4B0D-80C2-9CF2A07202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utline"/>
        </a:ext>
      </dgm:extLst>
    </dgm:pt>
    <dgm:pt modelId="{79E33F5D-B787-490B-B6F3-546AA95167F3}" type="pres">
      <dgm:prSet presAssocID="{CA8A58F0-850D-4B0D-80C2-9CF2A0720212}" presName="spaceRect" presStyleCnt="0"/>
      <dgm:spPr/>
    </dgm:pt>
    <dgm:pt modelId="{A27CF5A0-D5F9-4079-AB37-D825C52B259E}" type="pres">
      <dgm:prSet presAssocID="{CA8A58F0-850D-4B0D-80C2-9CF2A0720212}" presName="parTx" presStyleLbl="revTx" presStyleIdx="1" presStyleCnt="3">
        <dgm:presLayoutVars>
          <dgm:chMax val="0"/>
          <dgm:chPref val="0"/>
        </dgm:presLayoutVars>
      </dgm:prSet>
      <dgm:spPr/>
    </dgm:pt>
    <dgm:pt modelId="{502941CB-2FFC-44CE-9686-54D582D01D90}" type="pres">
      <dgm:prSet presAssocID="{415511C4-0E8B-4070-9D6F-F566A1AAF2E0}" presName="sibTrans" presStyleCnt="0"/>
      <dgm:spPr/>
    </dgm:pt>
    <dgm:pt modelId="{8B37354C-1C27-471C-8F20-35A7BDDD2EA9}" type="pres">
      <dgm:prSet presAssocID="{19CD710B-BA12-4277-8476-5ED8B529750B}" presName="compNode" presStyleCnt="0"/>
      <dgm:spPr/>
    </dgm:pt>
    <dgm:pt modelId="{2D0364E2-2AA3-4850-9EC2-929B583AE4E4}" type="pres">
      <dgm:prSet presAssocID="{19CD710B-BA12-4277-8476-5ED8B529750B}" presName="bgRect" presStyleLbl="bgShp" presStyleIdx="2" presStyleCnt="3"/>
      <dgm:spPr/>
    </dgm:pt>
    <dgm:pt modelId="{DE271B9F-AF46-4DCC-9589-1CF4ADDFEB08}" type="pres">
      <dgm:prSet presAssocID="{19CD710B-BA12-4277-8476-5ED8B52975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6D099485-4FD2-4D36-A8F1-512C98391E68}" type="pres">
      <dgm:prSet presAssocID="{19CD710B-BA12-4277-8476-5ED8B529750B}" presName="spaceRect" presStyleCnt="0"/>
      <dgm:spPr/>
    </dgm:pt>
    <dgm:pt modelId="{11EDBC35-395D-4879-95B9-6A35AB47387F}" type="pres">
      <dgm:prSet presAssocID="{19CD710B-BA12-4277-8476-5ED8B529750B}" presName="parTx" presStyleLbl="revTx" presStyleIdx="2" presStyleCnt="3">
        <dgm:presLayoutVars>
          <dgm:chMax val="0"/>
          <dgm:chPref val="0"/>
        </dgm:presLayoutVars>
      </dgm:prSet>
      <dgm:spPr/>
    </dgm:pt>
  </dgm:ptLst>
  <dgm:cxnLst>
    <dgm:cxn modelId="{6750D950-936C-4D07-B4E5-3B7E14532D26}" type="presOf" srcId="{CA8A58F0-850D-4B0D-80C2-9CF2A0720212}" destId="{A27CF5A0-D5F9-4079-AB37-D825C52B259E}" srcOrd="0" destOrd="0" presId="urn:microsoft.com/office/officeart/2018/2/layout/IconVerticalSolidList"/>
    <dgm:cxn modelId="{4A2BD45A-E929-4B52-8A5F-A47C38A43457}" type="presOf" srcId="{49CA328B-ABF1-44BB-BB61-E7EF0B20638B}" destId="{805F12CE-832D-4938-9F99-9AFE785C3677}" srcOrd="0" destOrd="0" presId="urn:microsoft.com/office/officeart/2018/2/layout/IconVerticalSolidList"/>
    <dgm:cxn modelId="{2D096AA9-B928-4575-8E7E-6EB3A8A319C7}" srcId="{C1B07FBD-C65D-458D-96E8-388773EA8A3F}" destId="{49CA328B-ABF1-44BB-BB61-E7EF0B20638B}" srcOrd="0" destOrd="0" parTransId="{2A7D20B4-72A4-4EB8-B2EE-3DD90DEFA2B8}" sibTransId="{4F6A7FDB-7C5A-4D3E-88DC-1D7AF39E3F3E}"/>
    <dgm:cxn modelId="{1401D1B4-F170-432B-A218-E0F225F3456B}" srcId="{C1B07FBD-C65D-458D-96E8-388773EA8A3F}" destId="{CA8A58F0-850D-4B0D-80C2-9CF2A0720212}" srcOrd="1" destOrd="0" parTransId="{252307D8-A997-4F95-9472-E45EC0D464D6}" sibTransId="{415511C4-0E8B-4070-9D6F-F566A1AAF2E0}"/>
    <dgm:cxn modelId="{34142DBB-83A3-40B1-91DE-518C16638D65}" type="presOf" srcId="{19CD710B-BA12-4277-8476-5ED8B529750B}" destId="{11EDBC35-395D-4879-95B9-6A35AB47387F}" srcOrd="0" destOrd="0" presId="urn:microsoft.com/office/officeart/2018/2/layout/IconVerticalSolidList"/>
    <dgm:cxn modelId="{C621E3C0-7BB6-48BB-9753-53164E800394}" type="presOf" srcId="{C1B07FBD-C65D-458D-96E8-388773EA8A3F}" destId="{0E309B60-DE71-4A41-BA3C-68EB1E32B829}" srcOrd="0" destOrd="0" presId="urn:microsoft.com/office/officeart/2018/2/layout/IconVerticalSolidList"/>
    <dgm:cxn modelId="{00F9D3F8-DE02-470E-8ECB-28B103536F59}" srcId="{C1B07FBD-C65D-458D-96E8-388773EA8A3F}" destId="{19CD710B-BA12-4277-8476-5ED8B529750B}" srcOrd="2" destOrd="0" parTransId="{7599D272-9B31-4DB4-A939-6CF7D893F44F}" sibTransId="{BE085C2C-4064-4D2D-8534-820EAEACD1CA}"/>
    <dgm:cxn modelId="{1464FDE2-1A47-4565-9544-B2BEBC5D4AA4}" type="presParOf" srcId="{0E309B60-DE71-4A41-BA3C-68EB1E32B829}" destId="{CDEC429E-B94E-4240-ABB3-6E53B4E3C32D}" srcOrd="0" destOrd="0" presId="urn:microsoft.com/office/officeart/2018/2/layout/IconVerticalSolidList"/>
    <dgm:cxn modelId="{BC58578B-C5AC-4FAC-8489-262CC618DEBE}" type="presParOf" srcId="{CDEC429E-B94E-4240-ABB3-6E53B4E3C32D}" destId="{A9618F8B-C9C7-47D6-97A0-508BBD8AE469}" srcOrd="0" destOrd="0" presId="urn:microsoft.com/office/officeart/2018/2/layout/IconVerticalSolidList"/>
    <dgm:cxn modelId="{0EDEB3EB-F806-4DED-B05C-EB1B1D23B157}" type="presParOf" srcId="{CDEC429E-B94E-4240-ABB3-6E53B4E3C32D}" destId="{9AA54BDB-81B7-4D90-92E8-45549B80C652}" srcOrd="1" destOrd="0" presId="urn:microsoft.com/office/officeart/2018/2/layout/IconVerticalSolidList"/>
    <dgm:cxn modelId="{7A86C56F-CD39-4AE9-92B5-A4063F82B780}" type="presParOf" srcId="{CDEC429E-B94E-4240-ABB3-6E53B4E3C32D}" destId="{DE838F17-A470-4285-9771-C5C1C99822C0}" srcOrd="2" destOrd="0" presId="urn:microsoft.com/office/officeart/2018/2/layout/IconVerticalSolidList"/>
    <dgm:cxn modelId="{B9946E44-5663-4085-98B3-15556721A78B}" type="presParOf" srcId="{CDEC429E-B94E-4240-ABB3-6E53B4E3C32D}" destId="{805F12CE-832D-4938-9F99-9AFE785C3677}" srcOrd="3" destOrd="0" presId="urn:microsoft.com/office/officeart/2018/2/layout/IconVerticalSolidList"/>
    <dgm:cxn modelId="{3C4EE2DB-5F52-47E3-B076-1007370E9820}" type="presParOf" srcId="{0E309B60-DE71-4A41-BA3C-68EB1E32B829}" destId="{83812F22-B976-4384-A00E-C1A704E31245}" srcOrd="1" destOrd="0" presId="urn:microsoft.com/office/officeart/2018/2/layout/IconVerticalSolidList"/>
    <dgm:cxn modelId="{38B6F480-E9BF-4EB9-B337-673A6D9845F3}" type="presParOf" srcId="{0E309B60-DE71-4A41-BA3C-68EB1E32B829}" destId="{CD402E60-965C-46D2-8605-199BA49E534C}" srcOrd="2" destOrd="0" presId="urn:microsoft.com/office/officeart/2018/2/layout/IconVerticalSolidList"/>
    <dgm:cxn modelId="{211871E6-3FF7-4DB7-ADE1-09C7C05C0E4B}" type="presParOf" srcId="{CD402E60-965C-46D2-8605-199BA49E534C}" destId="{FC0AA820-27D5-44D8-8B5F-DB941AD9BE9D}" srcOrd="0" destOrd="0" presId="urn:microsoft.com/office/officeart/2018/2/layout/IconVerticalSolidList"/>
    <dgm:cxn modelId="{B2E80B37-1551-4FB9-9B39-3C96FFF5FCB9}" type="presParOf" srcId="{CD402E60-965C-46D2-8605-199BA49E534C}" destId="{0A1D9801-8AB6-4688-96DD-995CF7408FB2}" srcOrd="1" destOrd="0" presId="urn:microsoft.com/office/officeart/2018/2/layout/IconVerticalSolidList"/>
    <dgm:cxn modelId="{778DE8BE-125D-48FC-B984-946957A42BC7}" type="presParOf" srcId="{CD402E60-965C-46D2-8605-199BA49E534C}" destId="{79E33F5D-B787-490B-B6F3-546AA95167F3}" srcOrd="2" destOrd="0" presId="urn:microsoft.com/office/officeart/2018/2/layout/IconVerticalSolidList"/>
    <dgm:cxn modelId="{714CEF35-E75B-40C8-8C12-C41A165D9CC0}" type="presParOf" srcId="{CD402E60-965C-46D2-8605-199BA49E534C}" destId="{A27CF5A0-D5F9-4079-AB37-D825C52B259E}" srcOrd="3" destOrd="0" presId="urn:microsoft.com/office/officeart/2018/2/layout/IconVerticalSolidList"/>
    <dgm:cxn modelId="{D94D0C87-04CE-48ED-9299-58553DA79B20}" type="presParOf" srcId="{0E309B60-DE71-4A41-BA3C-68EB1E32B829}" destId="{502941CB-2FFC-44CE-9686-54D582D01D90}" srcOrd="3" destOrd="0" presId="urn:microsoft.com/office/officeart/2018/2/layout/IconVerticalSolidList"/>
    <dgm:cxn modelId="{4A7DC0E8-73B5-4EE0-BF79-B35DFFD31FA8}" type="presParOf" srcId="{0E309B60-DE71-4A41-BA3C-68EB1E32B829}" destId="{8B37354C-1C27-471C-8F20-35A7BDDD2EA9}" srcOrd="4" destOrd="0" presId="urn:microsoft.com/office/officeart/2018/2/layout/IconVerticalSolidList"/>
    <dgm:cxn modelId="{CC34E058-491D-482A-A715-A7C18490B6AA}" type="presParOf" srcId="{8B37354C-1C27-471C-8F20-35A7BDDD2EA9}" destId="{2D0364E2-2AA3-4850-9EC2-929B583AE4E4}" srcOrd="0" destOrd="0" presId="urn:microsoft.com/office/officeart/2018/2/layout/IconVerticalSolidList"/>
    <dgm:cxn modelId="{9BAA6579-00D3-41E9-9D20-4CDF01BD8A6A}" type="presParOf" srcId="{8B37354C-1C27-471C-8F20-35A7BDDD2EA9}" destId="{DE271B9F-AF46-4DCC-9589-1CF4ADDFEB08}" srcOrd="1" destOrd="0" presId="urn:microsoft.com/office/officeart/2018/2/layout/IconVerticalSolidList"/>
    <dgm:cxn modelId="{31B8A01F-9249-4346-A582-EA6F18C5A3F2}" type="presParOf" srcId="{8B37354C-1C27-471C-8F20-35A7BDDD2EA9}" destId="{6D099485-4FD2-4D36-A8F1-512C98391E68}" srcOrd="2" destOrd="0" presId="urn:microsoft.com/office/officeart/2018/2/layout/IconVerticalSolidList"/>
    <dgm:cxn modelId="{F49FC4C4-78BF-4F8C-8D96-9C23A7F66772}" type="presParOf" srcId="{8B37354C-1C27-471C-8F20-35A7BDDD2EA9}" destId="{11EDBC35-395D-4879-95B9-6A35AB4738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07FBD-C65D-458D-96E8-388773EA8A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CA328B-ABF1-44BB-BB61-E7EF0B20638B}">
      <dgm:prSet/>
      <dgm:spPr/>
      <dgm:t>
        <a:bodyPr/>
        <a:lstStyle/>
        <a:p>
          <a:pPr>
            <a:lnSpc>
              <a:spcPct val="100000"/>
            </a:lnSpc>
          </a:pPr>
          <a:r>
            <a:rPr lang="en-US" dirty="0"/>
            <a:t>Suitable depth for geologic disposal</a:t>
          </a:r>
        </a:p>
      </dgm:t>
    </dgm:pt>
    <dgm:pt modelId="{2A7D20B4-72A4-4EB8-B2EE-3DD90DEFA2B8}" type="parTrans" cxnId="{2D096AA9-B928-4575-8E7E-6EB3A8A319C7}">
      <dgm:prSet/>
      <dgm:spPr/>
      <dgm:t>
        <a:bodyPr/>
        <a:lstStyle/>
        <a:p>
          <a:endParaRPr lang="en-US"/>
        </a:p>
      </dgm:t>
    </dgm:pt>
    <dgm:pt modelId="{4F6A7FDB-7C5A-4D3E-88DC-1D7AF39E3F3E}" type="sibTrans" cxnId="{2D096AA9-B928-4575-8E7E-6EB3A8A319C7}">
      <dgm:prSet/>
      <dgm:spPr/>
      <dgm:t>
        <a:bodyPr/>
        <a:lstStyle/>
        <a:p>
          <a:endParaRPr lang="en-US"/>
        </a:p>
      </dgm:t>
    </dgm:pt>
    <dgm:pt modelId="{CA8A58F0-850D-4B0D-80C2-9CF2A0720212}">
      <dgm:prSet/>
      <dgm:spPr/>
      <dgm:t>
        <a:bodyPr/>
        <a:lstStyle/>
        <a:p>
          <a:pPr>
            <a:lnSpc>
              <a:spcPct val="100000"/>
            </a:lnSpc>
          </a:pPr>
          <a:r>
            <a:rPr lang="en-US" dirty="0"/>
            <a:t>Cost estimation for long term disposal program </a:t>
          </a:r>
        </a:p>
      </dgm:t>
    </dgm:pt>
    <dgm:pt modelId="{252307D8-A997-4F95-9472-E45EC0D464D6}" type="parTrans" cxnId="{1401D1B4-F170-432B-A218-E0F225F3456B}">
      <dgm:prSet/>
      <dgm:spPr/>
      <dgm:t>
        <a:bodyPr/>
        <a:lstStyle/>
        <a:p>
          <a:endParaRPr lang="en-US"/>
        </a:p>
      </dgm:t>
    </dgm:pt>
    <dgm:pt modelId="{415511C4-0E8B-4070-9D6F-F566A1AAF2E0}" type="sibTrans" cxnId="{1401D1B4-F170-432B-A218-E0F225F3456B}">
      <dgm:prSet/>
      <dgm:spPr/>
      <dgm:t>
        <a:bodyPr/>
        <a:lstStyle/>
        <a:p>
          <a:endParaRPr lang="en-US"/>
        </a:p>
      </dgm:t>
    </dgm:pt>
    <dgm:pt modelId="{19CD710B-BA12-4277-8476-5ED8B529750B}">
      <dgm:prSet/>
      <dgm:spPr/>
      <dgm:t>
        <a:bodyPr/>
        <a:lstStyle/>
        <a:p>
          <a:pPr>
            <a:lnSpc>
              <a:spcPct val="100000"/>
            </a:lnSpc>
          </a:pPr>
          <a:r>
            <a:rPr lang="en-US" dirty="0"/>
            <a:t>Small Modular Reactors and existing disposal programs</a:t>
          </a:r>
        </a:p>
      </dgm:t>
    </dgm:pt>
    <dgm:pt modelId="{7599D272-9B31-4DB4-A939-6CF7D893F44F}" type="parTrans" cxnId="{00F9D3F8-DE02-470E-8ECB-28B103536F59}">
      <dgm:prSet/>
      <dgm:spPr/>
      <dgm:t>
        <a:bodyPr/>
        <a:lstStyle/>
        <a:p>
          <a:endParaRPr lang="en-US"/>
        </a:p>
      </dgm:t>
    </dgm:pt>
    <dgm:pt modelId="{BE085C2C-4064-4D2D-8534-820EAEACD1CA}" type="sibTrans" cxnId="{00F9D3F8-DE02-470E-8ECB-28B103536F59}">
      <dgm:prSet/>
      <dgm:spPr/>
      <dgm:t>
        <a:bodyPr/>
        <a:lstStyle/>
        <a:p>
          <a:endParaRPr lang="en-US"/>
        </a:p>
      </dgm:t>
    </dgm:pt>
    <dgm:pt modelId="{0E309B60-DE71-4A41-BA3C-68EB1E32B829}" type="pres">
      <dgm:prSet presAssocID="{C1B07FBD-C65D-458D-96E8-388773EA8A3F}" presName="root" presStyleCnt="0">
        <dgm:presLayoutVars>
          <dgm:dir/>
          <dgm:resizeHandles val="exact"/>
        </dgm:presLayoutVars>
      </dgm:prSet>
      <dgm:spPr/>
    </dgm:pt>
    <dgm:pt modelId="{CDEC429E-B94E-4240-ABB3-6E53B4E3C32D}" type="pres">
      <dgm:prSet presAssocID="{49CA328B-ABF1-44BB-BB61-E7EF0B20638B}" presName="compNode" presStyleCnt="0"/>
      <dgm:spPr/>
    </dgm:pt>
    <dgm:pt modelId="{A9618F8B-C9C7-47D6-97A0-508BBD8AE469}" type="pres">
      <dgm:prSet presAssocID="{49CA328B-ABF1-44BB-BB61-E7EF0B20638B}" presName="bgRect" presStyleLbl="bgShp" presStyleIdx="0" presStyleCnt="3"/>
      <dgm:spPr/>
    </dgm:pt>
    <dgm:pt modelId="{9AA54BDB-81B7-4D90-92E8-45549B80C652}" type="pres">
      <dgm:prSet presAssocID="{49CA328B-ABF1-44BB-BB61-E7EF0B20638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avator outline"/>
        </a:ext>
      </dgm:extLst>
    </dgm:pt>
    <dgm:pt modelId="{DE838F17-A470-4285-9771-C5C1C99822C0}" type="pres">
      <dgm:prSet presAssocID="{49CA328B-ABF1-44BB-BB61-E7EF0B20638B}" presName="spaceRect" presStyleCnt="0"/>
      <dgm:spPr/>
    </dgm:pt>
    <dgm:pt modelId="{805F12CE-832D-4938-9F99-9AFE785C3677}" type="pres">
      <dgm:prSet presAssocID="{49CA328B-ABF1-44BB-BB61-E7EF0B20638B}" presName="parTx" presStyleLbl="revTx" presStyleIdx="0" presStyleCnt="3">
        <dgm:presLayoutVars>
          <dgm:chMax val="0"/>
          <dgm:chPref val="0"/>
        </dgm:presLayoutVars>
      </dgm:prSet>
      <dgm:spPr/>
    </dgm:pt>
    <dgm:pt modelId="{83812F22-B976-4384-A00E-C1A704E31245}" type="pres">
      <dgm:prSet presAssocID="{4F6A7FDB-7C5A-4D3E-88DC-1D7AF39E3F3E}" presName="sibTrans" presStyleCnt="0"/>
      <dgm:spPr/>
    </dgm:pt>
    <dgm:pt modelId="{CD402E60-965C-46D2-8605-199BA49E534C}" type="pres">
      <dgm:prSet presAssocID="{CA8A58F0-850D-4B0D-80C2-9CF2A0720212}" presName="compNode" presStyleCnt="0"/>
      <dgm:spPr/>
    </dgm:pt>
    <dgm:pt modelId="{FC0AA820-27D5-44D8-8B5F-DB941AD9BE9D}" type="pres">
      <dgm:prSet presAssocID="{CA8A58F0-850D-4B0D-80C2-9CF2A0720212}" presName="bgRect" presStyleLbl="bgShp" presStyleIdx="1" presStyleCnt="3"/>
      <dgm:spPr/>
    </dgm:pt>
    <dgm:pt modelId="{0A1D9801-8AB6-4688-96DD-995CF7408FB2}" type="pres">
      <dgm:prSet presAssocID="{CA8A58F0-850D-4B0D-80C2-9CF2A07202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with solid fill"/>
        </a:ext>
      </dgm:extLst>
    </dgm:pt>
    <dgm:pt modelId="{79E33F5D-B787-490B-B6F3-546AA95167F3}" type="pres">
      <dgm:prSet presAssocID="{CA8A58F0-850D-4B0D-80C2-9CF2A0720212}" presName="spaceRect" presStyleCnt="0"/>
      <dgm:spPr/>
    </dgm:pt>
    <dgm:pt modelId="{A27CF5A0-D5F9-4079-AB37-D825C52B259E}" type="pres">
      <dgm:prSet presAssocID="{CA8A58F0-850D-4B0D-80C2-9CF2A0720212}" presName="parTx" presStyleLbl="revTx" presStyleIdx="1" presStyleCnt="3">
        <dgm:presLayoutVars>
          <dgm:chMax val="0"/>
          <dgm:chPref val="0"/>
        </dgm:presLayoutVars>
      </dgm:prSet>
      <dgm:spPr/>
    </dgm:pt>
    <dgm:pt modelId="{502941CB-2FFC-44CE-9686-54D582D01D90}" type="pres">
      <dgm:prSet presAssocID="{415511C4-0E8B-4070-9D6F-F566A1AAF2E0}" presName="sibTrans" presStyleCnt="0"/>
      <dgm:spPr/>
    </dgm:pt>
    <dgm:pt modelId="{8B37354C-1C27-471C-8F20-35A7BDDD2EA9}" type="pres">
      <dgm:prSet presAssocID="{19CD710B-BA12-4277-8476-5ED8B529750B}" presName="compNode" presStyleCnt="0"/>
      <dgm:spPr/>
    </dgm:pt>
    <dgm:pt modelId="{2D0364E2-2AA3-4850-9EC2-929B583AE4E4}" type="pres">
      <dgm:prSet presAssocID="{19CD710B-BA12-4277-8476-5ED8B529750B}" presName="bgRect" presStyleLbl="bgShp" presStyleIdx="2" presStyleCnt="3"/>
      <dgm:spPr/>
    </dgm:pt>
    <dgm:pt modelId="{DE271B9F-AF46-4DCC-9589-1CF4ADDFEB08}" type="pres">
      <dgm:prSet presAssocID="{19CD710B-BA12-4277-8476-5ED8B529750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tom with solid fill"/>
        </a:ext>
      </dgm:extLst>
    </dgm:pt>
    <dgm:pt modelId="{6D099485-4FD2-4D36-A8F1-512C98391E68}" type="pres">
      <dgm:prSet presAssocID="{19CD710B-BA12-4277-8476-5ED8B529750B}" presName="spaceRect" presStyleCnt="0"/>
      <dgm:spPr/>
    </dgm:pt>
    <dgm:pt modelId="{11EDBC35-395D-4879-95B9-6A35AB47387F}" type="pres">
      <dgm:prSet presAssocID="{19CD710B-BA12-4277-8476-5ED8B529750B}" presName="parTx" presStyleLbl="revTx" presStyleIdx="2" presStyleCnt="3">
        <dgm:presLayoutVars>
          <dgm:chMax val="0"/>
          <dgm:chPref val="0"/>
        </dgm:presLayoutVars>
      </dgm:prSet>
      <dgm:spPr/>
    </dgm:pt>
  </dgm:ptLst>
  <dgm:cxnLst>
    <dgm:cxn modelId="{6750D950-936C-4D07-B4E5-3B7E14532D26}" type="presOf" srcId="{CA8A58F0-850D-4B0D-80C2-9CF2A0720212}" destId="{A27CF5A0-D5F9-4079-AB37-D825C52B259E}" srcOrd="0" destOrd="0" presId="urn:microsoft.com/office/officeart/2018/2/layout/IconVerticalSolidList"/>
    <dgm:cxn modelId="{4A2BD45A-E929-4B52-8A5F-A47C38A43457}" type="presOf" srcId="{49CA328B-ABF1-44BB-BB61-E7EF0B20638B}" destId="{805F12CE-832D-4938-9F99-9AFE785C3677}" srcOrd="0" destOrd="0" presId="urn:microsoft.com/office/officeart/2018/2/layout/IconVerticalSolidList"/>
    <dgm:cxn modelId="{2D096AA9-B928-4575-8E7E-6EB3A8A319C7}" srcId="{C1B07FBD-C65D-458D-96E8-388773EA8A3F}" destId="{49CA328B-ABF1-44BB-BB61-E7EF0B20638B}" srcOrd="0" destOrd="0" parTransId="{2A7D20B4-72A4-4EB8-B2EE-3DD90DEFA2B8}" sibTransId="{4F6A7FDB-7C5A-4D3E-88DC-1D7AF39E3F3E}"/>
    <dgm:cxn modelId="{1401D1B4-F170-432B-A218-E0F225F3456B}" srcId="{C1B07FBD-C65D-458D-96E8-388773EA8A3F}" destId="{CA8A58F0-850D-4B0D-80C2-9CF2A0720212}" srcOrd="1" destOrd="0" parTransId="{252307D8-A997-4F95-9472-E45EC0D464D6}" sibTransId="{415511C4-0E8B-4070-9D6F-F566A1AAF2E0}"/>
    <dgm:cxn modelId="{34142DBB-83A3-40B1-91DE-518C16638D65}" type="presOf" srcId="{19CD710B-BA12-4277-8476-5ED8B529750B}" destId="{11EDBC35-395D-4879-95B9-6A35AB47387F}" srcOrd="0" destOrd="0" presId="urn:microsoft.com/office/officeart/2018/2/layout/IconVerticalSolidList"/>
    <dgm:cxn modelId="{C621E3C0-7BB6-48BB-9753-53164E800394}" type="presOf" srcId="{C1B07FBD-C65D-458D-96E8-388773EA8A3F}" destId="{0E309B60-DE71-4A41-BA3C-68EB1E32B829}" srcOrd="0" destOrd="0" presId="urn:microsoft.com/office/officeart/2018/2/layout/IconVerticalSolidList"/>
    <dgm:cxn modelId="{00F9D3F8-DE02-470E-8ECB-28B103536F59}" srcId="{C1B07FBD-C65D-458D-96E8-388773EA8A3F}" destId="{19CD710B-BA12-4277-8476-5ED8B529750B}" srcOrd="2" destOrd="0" parTransId="{7599D272-9B31-4DB4-A939-6CF7D893F44F}" sibTransId="{BE085C2C-4064-4D2D-8534-820EAEACD1CA}"/>
    <dgm:cxn modelId="{1464FDE2-1A47-4565-9544-B2BEBC5D4AA4}" type="presParOf" srcId="{0E309B60-DE71-4A41-BA3C-68EB1E32B829}" destId="{CDEC429E-B94E-4240-ABB3-6E53B4E3C32D}" srcOrd="0" destOrd="0" presId="urn:microsoft.com/office/officeart/2018/2/layout/IconVerticalSolidList"/>
    <dgm:cxn modelId="{BC58578B-C5AC-4FAC-8489-262CC618DEBE}" type="presParOf" srcId="{CDEC429E-B94E-4240-ABB3-6E53B4E3C32D}" destId="{A9618F8B-C9C7-47D6-97A0-508BBD8AE469}" srcOrd="0" destOrd="0" presId="urn:microsoft.com/office/officeart/2018/2/layout/IconVerticalSolidList"/>
    <dgm:cxn modelId="{0EDEB3EB-F806-4DED-B05C-EB1B1D23B157}" type="presParOf" srcId="{CDEC429E-B94E-4240-ABB3-6E53B4E3C32D}" destId="{9AA54BDB-81B7-4D90-92E8-45549B80C652}" srcOrd="1" destOrd="0" presId="urn:microsoft.com/office/officeart/2018/2/layout/IconVerticalSolidList"/>
    <dgm:cxn modelId="{7A86C56F-CD39-4AE9-92B5-A4063F82B780}" type="presParOf" srcId="{CDEC429E-B94E-4240-ABB3-6E53B4E3C32D}" destId="{DE838F17-A470-4285-9771-C5C1C99822C0}" srcOrd="2" destOrd="0" presId="urn:microsoft.com/office/officeart/2018/2/layout/IconVerticalSolidList"/>
    <dgm:cxn modelId="{B9946E44-5663-4085-98B3-15556721A78B}" type="presParOf" srcId="{CDEC429E-B94E-4240-ABB3-6E53B4E3C32D}" destId="{805F12CE-832D-4938-9F99-9AFE785C3677}" srcOrd="3" destOrd="0" presId="urn:microsoft.com/office/officeart/2018/2/layout/IconVerticalSolidList"/>
    <dgm:cxn modelId="{3C4EE2DB-5F52-47E3-B076-1007370E9820}" type="presParOf" srcId="{0E309B60-DE71-4A41-BA3C-68EB1E32B829}" destId="{83812F22-B976-4384-A00E-C1A704E31245}" srcOrd="1" destOrd="0" presId="urn:microsoft.com/office/officeart/2018/2/layout/IconVerticalSolidList"/>
    <dgm:cxn modelId="{38B6F480-E9BF-4EB9-B337-673A6D9845F3}" type="presParOf" srcId="{0E309B60-DE71-4A41-BA3C-68EB1E32B829}" destId="{CD402E60-965C-46D2-8605-199BA49E534C}" srcOrd="2" destOrd="0" presId="urn:microsoft.com/office/officeart/2018/2/layout/IconVerticalSolidList"/>
    <dgm:cxn modelId="{211871E6-3FF7-4DB7-ADE1-09C7C05C0E4B}" type="presParOf" srcId="{CD402E60-965C-46D2-8605-199BA49E534C}" destId="{FC0AA820-27D5-44D8-8B5F-DB941AD9BE9D}" srcOrd="0" destOrd="0" presId="urn:microsoft.com/office/officeart/2018/2/layout/IconVerticalSolidList"/>
    <dgm:cxn modelId="{B2E80B37-1551-4FB9-9B39-3C96FFF5FCB9}" type="presParOf" srcId="{CD402E60-965C-46D2-8605-199BA49E534C}" destId="{0A1D9801-8AB6-4688-96DD-995CF7408FB2}" srcOrd="1" destOrd="0" presId="urn:microsoft.com/office/officeart/2018/2/layout/IconVerticalSolidList"/>
    <dgm:cxn modelId="{778DE8BE-125D-48FC-B984-946957A42BC7}" type="presParOf" srcId="{CD402E60-965C-46D2-8605-199BA49E534C}" destId="{79E33F5D-B787-490B-B6F3-546AA95167F3}" srcOrd="2" destOrd="0" presId="urn:microsoft.com/office/officeart/2018/2/layout/IconVerticalSolidList"/>
    <dgm:cxn modelId="{714CEF35-E75B-40C8-8C12-C41A165D9CC0}" type="presParOf" srcId="{CD402E60-965C-46D2-8605-199BA49E534C}" destId="{A27CF5A0-D5F9-4079-AB37-D825C52B259E}" srcOrd="3" destOrd="0" presId="urn:microsoft.com/office/officeart/2018/2/layout/IconVerticalSolidList"/>
    <dgm:cxn modelId="{D94D0C87-04CE-48ED-9299-58553DA79B20}" type="presParOf" srcId="{0E309B60-DE71-4A41-BA3C-68EB1E32B829}" destId="{502941CB-2FFC-44CE-9686-54D582D01D90}" srcOrd="3" destOrd="0" presId="urn:microsoft.com/office/officeart/2018/2/layout/IconVerticalSolidList"/>
    <dgm:cxn modelId="{4A7DC0E8-73B5-4EE0-BF79-B35DFFD31FA8}" type="presParOf" srcId="{0E309B60-DE71-4A41-BA3C-68EB1E32B829}" destId="{8B37354C-1C27-471C-8F20-35A7BDDD2EA9}" srcOrd="4" destOrd="0" presId="urn:microsoft.com/office/officeart/2018/2/layout/IconVerticalSolidList"/>
    <dgm:cxn modelId="{CC34E058-491D-482A-A715-A7C18490B6AA}" type="presParOf" srcId="{8B37354C-1C27-471C-8F20-35A7BDDD2EA9}" destId="{2D0364E2-2AA3-4850-9EC2-929B583AE4E4}" srcOrd="0" destOrd="0" presId="urn:microsoft.com/office/officeart/2018/2/layout/IconVerticalSolidList"/>
    <dgm:cxn modelId="{9BAA6579-00D3-41E9-9D20-4CDF01BD8A6A}" type="presParOf" srcId="{8B37354C-1C27-471C-8F20-35A7BDDD2EA9}" destId="{DE271B9F-AF46-4DCC-9589-1CF4ADDFEB08}" srcOrd="1" destOrd="0" presId="urn:microsoft.com/office/officeart/2018/2/layout/IconVerticalSolidList"/>
    <dgm:cxn modelId="{31B8A01F-9249-4346-A582-EA6F18C5A3F2}" type="presParOf" srcId="{8B37354C-1C27-471C-8F20-35A7BDDD2EA9}" destId="{6D099485-4FD2-4D36-A8F1-512C98391E68}" srcOrd="2" destOrd="0" presId="urn:microsoft.com/office/officeart/2018/2/layout/IconVerticalSolidList"/>
    <dgm:cxn modelId="{F49FC4C4-78BF-4F8C-8D96-9C23A7F66772}" type="presParOf" srcId="{8B37354C-1C27-471C-8F20-35A7BDDD2EA9}" destId="{11EDBC35-395D-4879-95B9-6A35AB4738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C6DB5-F8DB-4B4A-90FC-807B9D7C3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115EEF-D4D8-4CCF-AABE-3E3502B461F7}">
      <dgm:prSet/>
      <dgm:spPr/>
      <dgm:t>
        <a:bodyPr/>
        <a:lstStyle/>
        <a:p>
          <a:r>
            <a:rPr lang="en-US" dirty="0"/>
            <a:t>Uncertainty regarding waste type, volume and timing of waste generation</a:t>
          </a:r>
        </a:p>
      </dgm:t>
    </dgm:pt>
    <dgm:pt modelId="{FBB1722D-2B65-43FD-819F-504050822987}" type="parTrans" cxnId="{B7D5F429-780B-48F9-B068-C50270B955BA}">
      <dgm:prSet/>
      <dgm:spPr/>
      <dgm:t>
        <a:bodyPr/>
        <a:lstStyle/>
        <a:p>
          <a:endParaRPr lang="en-US"/>
        </a:p>
      </dgm:t>
    </dgm:pt>
    <dgm:pt modelId="{1AC0788E-0FBE-4384-9413-FDB4136419D8}" type="sibTrans" cxnId="{B7D5F429-780B-48F9-B068-C50270B955BA}">
      <dgm:prSet/>
      <dgm:spPr/>
      <dgm:t>
        <a:bodyPr/>
        <a:lstStyle/>
        <a:p>
          <a:endParaRPr lang="en-US"/>
        </a:p>
      </dgm:t>
    </dgm:pt>
    <dgm:pt modelId="{7293D8C9-7E9A-44D0-821B-351A227135EC}">
      <dgm:prSet/>
      <dgm:spPr/>
      <dgm:t>
        <a:bodyPr/>
        <a:lstStyle/>
        <a:p>
          <a:r>
            <a:rPr lang="en-US"/>
            <a:t>No generic Waste Acceptance Criteria exists today</a:t>
          </a:r>
        </a:p>
      </dgm:t>
    </dgm:pt>
    <dgm:pt modelId="{A06580F8-0208-4AB3-B87C-64D342AE12C0}" type="parTrans" cxnId="{6C1DC005-D9FA-4120-BFC1-B517F4F4891D}">
      <dgm:prSet/>
      <dgm:spPr/>
      <dgm:t>
        <a:bodyPr/>
        <a:lstStyle/>
        <a:p>
          <a:endParaRPr lang="en-US"/>
        </a:p>
      </dgm:t>
    </dgm:pt>
    <dgm:pt modelId="{971CD4FD-5566-4D84-B129-A41C3057725B}" type="sibTrans" cxnId="{6C1DC005-D9FA-4120-BFC1-B517F4F4891D}">
      <dgm:prSet/>
      <dgm:spPr/>
      <dgm:t>
        <a:bodyPr/>
        <a:lstStyle/>
        <a:p>
          <a:endParaRPr lang="en-US"/>
        </a:p>
      </dgm:t>
    </dgm:pt>
    <dgm:pt modelId="{67FDDC52-A39E-4CCA-9908-B48C69467A7F}">
      <dgm:prSet/>
      <dgm:spPr/>
      <dgm:t>
        <a:bodyPr/>
        <a:lstStyle/>
        <a:p>
          <a:r>
            <a:rPr lang="en-US" dirty="0"/>
            <a:t>Insufficient characterization of the potential waste</a:t>
          </a:r>
        </a:p>
      </dgm:t>
    </dgm:pt>
    <dgm:pt modelId="{4FBEF012-C8C9-4292-BB3E-982676453A48}" type="parTrans" cxnId="{457DE8B7-35BD-4C19-B8B8-5B4C9816AD13}">
      <dgm:prSet/>
      <dgm:spPr/>
      <dgm:t>
        <a:bodyPr/>
        <a:lstStyle/>
        <a:p>
          <a:endParaRPr lang="en-US"/>
        </a:p>
      </dgm:t>
    </dgm:pt>
    <dgm:pt modelId="{D903FD8E-6863-4F98-A3A7-B3B459824A5C}" type="sibTrans" cxnId="{457DE8B7-35BD-4C19-B8B8-5B4C9816AD13}">
      <dgm:prSet/>
      <dgm:spPr/>
      <dgm:t>
        <a:bodyPr/>
        <a:lstStyle/>
        <a:p>
          <a:endParaRPr lang="en-US"/>
        </a:p>
      </dgm:t>
    </dgm:pt>
    <dgm:pt modelId="{A8BE43F1-FFD2-44A4-B6CB-0451395AE48B}" type="pres">
      <dgm:prSet presAssocID="{C43C6DB5-F8DB-4B4A-90FC-807B9D7C327F}" presName="linear" presStyleCnt="0">
        <dgm:presLayoutVars>
          <dgm:animLvl val="lvl"/>
          <dgm:resizeHandles val="exact"/>
        </dgm:presLayoutVars>
      </dgm:prSet>
      <dgm:spPr/>
    </dgm:pt>
    <dgm:pt modelId="{0850F1D9-8C2F-4B5E-945F-B500446FE310}" type="pres">
      <dgm:prSet presAssocID="{72115EEF-D4D8-4CCF-AABE-3E3502B461F7}" presName="parentText" presStyleLbl="node1" presStyleIdx="0" presStyleCnt="3">
        <dgm:presLayoutVars>
          <dgm:chMax val="0"/>
          <dgm:bulletEnabled val="1"/>
        </dgm:presLayoutVars>
      </dgm:prSet>
      <dgm:spPr/>
    </dgm:pt>
    <dgm:pt modelId="{323AB26B-EAE5-40D4-A698-B6931C1B48EB}" type="pres">
      <dgm:prSet presAssocID="{1AC0788E-0FBE-4384-9413-FDB4136419D8}" presName="spacer" presStyleCnt="0"/>
      <dgm:spPr/>
    </dgm:pt>
    <dgm:pt modelId="{F9A50A7A-A4AB-4B1E-B301-A3AC882A5850}" type="pres">
      <dgm:prSet presAssocID="{7293D8C9-7E9A-44D0-821B-351A227135EC}" presName="parentText" presStyleLbl="node1" presStyleIdx="1" presStyleCnt="3">
        <dgm:presLayoutVars>
          <dgm:chMax val="0"/>
          <dgm:bulletEnabled val="1"/>
        </dgm:presLayoutVars>
      </dgm:prSet>
      <dgm:spPr/>
    </dgm:pt>
    <dgm:pt modelId="{43FFED95-0AA3-440B-A1DD-7A9F92306C4E}" type="pres">
      <dgm:prSet presAssocID="{971CD4FD-5566-4D84-B129-A41C3057725B}" presName="spacer" presStyleCnt="0"/>
      <dgm:spPr/>
    </dgm:pt>
    <dgm:pt modelId="{F53327A7-ABDA-4BE2-87DC-4A9B3CCF84BF}" type="pres">
      <dgm:prSet presAssocID="{67FDDC52-A39E-4CCA-9908-B48C69467A7F}" presName="parentText" presStyleLbl="node1" presStyleIdx="2" presStyleCnt="3">
        <dgm:presLayoutVars>
          <dgm:chMax val="0"/>
          <dgm:bulletEnabled val="1"/>
        </dgm:presLayoutVars>
      </dgm:prSet>
      <dgm:spPr/>
    </dgm:pt>
  </dgm:ptLst>
  <dgm:cxnLst>
    <dgm:cxn modelId="{6C1DC005-D9FA-4120-BFC1-B517F4F4891D}" srcId="{C43C6DB5-F8DB-4B4A-90FC-807B9D7C327F}" destId="{7293D8C9-7E9A-44D0-821B-351A227135EC}" srcOrd="1" destOrd="0" parTransId="{A06580F8-0208-4AB3-B87C-64D342AE12C0}" sibTransId="{971CD4FD-5566-4D84-B129-A41C3057725B}"/>
    <dgm:cxn modelId="{8D541F14-8392-4011-8988-C6AF587D19BE}" type="presOf" srcId="{7293D8C9-7E9A-44D0-821B-351A227135EC}" destId="{F9A50A7A-A4AB-4B1E-B301-A3AC882A5850}" srcOrd="0" destOrd="0" presId="urn:microsoft.com/office/officeart/2005/8/layout/vList2"/>
    <dgm:cxn modelId="{B7D5F429-780B-48F9-B068-C50270B955BA}" srcId="{C43C6DB5-F8DB-4B4A-90FC-807B9D7C327F}" destId="{72115EEF-D4D8-4CCF-AABE-3E3502B461F7}" srcOrd="0" destOrd="0" parTransId="{FBB1722D-2B65-43FD-819F-504050822987}" sibTransId="{1AC0788E-0FBE-4384-9413-FDB4136419D8}"/>
    <dgm:cxn modelId="{2AD8EA37-BE55-480C-A2EE-6A4C25DFA1FB}" type="presOf" srcId="{C43C6DB5-F8DB-4B4A-90FC-807B9D7C327F}" destId="{A8BE43F1-FFD2-44A4-B6CB-0451395AE48B}" srcOrd="0" destOrd="0" presId="urn:microsoft.com/office/officeart/2005/8/layout/vList2"/>
    <dgm:cxn modelId="{5C65E2B5-2E24-4FDE-91A6-5981C4F17E5E}" type="presOf" srcId="{67FDDC52-A39E-4CCA-9908-B48C69467A7F}" destId="{F53327A7-ABDA-4BE2-87DC-4A9B3CCF84BF}" srcOrd="0" destOrd="0" presId="urn:microsoft.com/office/officeart/2005/8/layout/vList2"/>
    <dgm:cxn modelId="{457DE8B7-35BD-4C19-B8B8-5B4C9816AD13}" srcId="{C43C6DB5-F8DB-4B4A-90FC-807B9D7C327F}" destId="{67FDDC52-A39E-4CCA-9908-B48C69467A7F}" srcOrd="2" destOrd="0" parTransId="{4FBEF012-C8C9-4292-BB3E-982676453A48}" sibTransId="{D903FD8E-6863-4F98-A3A7-B3B459824A5C}"/>
    <dgm:cxn modelId="{E31D1CB9-8DC3-4D71-9DEA-D60F67A44E12}" type="presOf" srcId="{72115EEF-D4D8-4CCF-AABE-3E3502B461F7}" destId="{0850F1D9-8C2F-4B5E-945F-B500446FE310}" srcOrd="0" destOrd="0" presId="urn:microsoft.com/office/officeart/2005/8/layout/vList2"/>
    <dgm:cxn modelId="{1C460A98-A6F9-40F5-A37B-30CCDBA2A770}" type="presParOf" srcId="{A8BE43F1-FFD2-44A4-B6CB-0451395AE48B}" destId="{0850F1D9-8C2F-4B5E-945F-B500446FE310}" srcOrd="0" destOrd="0" presId="urn:microsoft.com/office/officeart/2005/8/layout/vList2"/>
    <dgm:cxn modelId="{F3EA3FC8-9A66-453B-8EAB-4C3CC747475B}" type="presParOf" srcId="{A8BE43F1-FFD2-44A4-B6CB-0451395AE48B}" destId="{323AB26B-EAE5-40D4-A698-B6931C1B48EB}" srcOrd="1" destOrd="0" presId="urn:microsoft.com/office/officeart/2005/8/layout/vList2"/>
    <dgm:cxn modelId="{150E81FD-2093-4772-B1C8-09554A463A11}" type="presParOf" srcId="{A8BE43F1-FFD2-44A4-B6CB-0451395AE48B}" destId="{F9A50A7A-A4AB-4B1E-B301-A3AC882A5850}" srcOrd="2" destOrd="0" presId="urn:microsoft.com/office/officeart/2005/8/layout/vList2"/>
    <dgm:cxn modelId="{A818D04D-D891-4FA2-B802-8B4983C9710C}" type="presParOf" srcId="{A8BE43F1-FFD2-44A4-B6CB-0451395AE48B}" destId="{43FFED95-0AA3-440B-A1DD-7A9F92306C4E}" srcOrd="3" destOrd="0" presId="urn:microsoft.com/office/officeart/2005/8/layout/vList2"/>
    <dgm:cxn modelId="{9D88D167-A156-405E-9756-927B4FBDC137}" type="presParOf" srcId="{A8BE43F1-FFD2-44A4-B6CB-0451395AE48B}" destId="{F53327A7-ABDA-4BE2-87DC-4A9B3CCF84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408438-BB31-40AC-90F3-62C31D4185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EB081B-AAC6-412B-97DE-5B36D2F21D36}">
      <dgm:prSet custT="1"/>
      <dgm:spPr/>
      <dgm:t>
        <a:bodyPr/>
        <a:lstStyle/>
        <a:p>
          <a:pPr>
            <a:lnSpc>
              <a:spcPct val="100000"/>
            </a:lnSpc>
          </a:pPr>
          <a:r>
            <a:rPr lang="fr-CA" sz="2800" dirty="0"/>
            <a:t>Mandate</a:t>
          </a:r>
          <a:endParaRPr lang="en-US" sz="2800" dirty="0"/>
        </a:p>
      </dgm:t>
    </dgm:pt>
    <dgm:pt modelId="{236CFE3C-D075-44DE-A2F6-A29D59130AA1}" type="parTrans" cxnId="{186E510F-402D-4BA8-9849-70771783CF81}">
      <dgm:prSet/>
      <dgm:spPr/>
      <dgm:t>
        <a:bodyPr/>
        <a:lstStyle/>
        <a:p>
          <a:endParaRPr lang="en-US"/>
        </a:p>
      </dgm:t>
    </dgm:pt>
    <dgm:pt modelId="{899A0C0F-BCF4-4266-A873-5DC719681F7B}" type="sibTrans" cxnId="{186E510F-402D-4BA8-9849-70771783CF81}">
      <dgm:prSet/>
      <dgm:spPr/>
      <dgm:t>
        <a:bodyPr/>
        <a:lstStyle/>
        <a:p>
          <a:endParaRPr lang="en-US"/>
        </a:p>
      </dgm:t>
    </dgm:pt>
    <dgm:pt modelId="{F0BD2053-5B1D-48DC-9617-BD9213A13D79}">
      <dgm:prSet custT="1"/>
      <dgm:spPr/>
      <dgm:t>
        <a:bodyPr/>
        <a:lstStyle/>
        <a:p>
          <a:pPr>
            <a:lnSpc>
              <a:spcPct val="100000"/>
            </a:lnSpc>
          </a:pPr>
          <a:r>
            <a:rPr lang="fr-CA" sz="2800" dirty="0" err="1"/>
            <a:t>Funding</a:t>
          </a:r>
          <a:endParaRPr lang="en-US" sz="2800" dirty="0"/>
        </a:p>
      </dgm:t>
    </dgm:pt>
    <dgm:pt modelId="{55413420-5065-4385-A019-B14B62CFA243}" type="parTrans" cxnId="{B0257CBA-05E2-4F36-BD66-38FAFB02AFB1}">
      <dgm:prSet/>
      <dgm:spPr/>
      <dgm:t>
        <a:bodyPr/>
        <a:lstStyle/>
        <a:p>
          <a:endParaRPr lang="en-US"/>
        </a:p>
      </dgm:t>
    </dgm:pt>
    <dgm:pt modelId="{D647964E-F93A-420A-A3A5-D531BCC5CBAE}" type="sibTrans" cxnId="{B0257CBA-05E2-4F36-BD66-38FAFB02AFB1}">
      <dgm:prSet/>
      <dgm:spPr/>
      <dgm:t>
        <a:bodyPr/>
        <a:lstStyle/>
        <a:p>
          <a:endParaRPr lang="en-US"/>
        </a:p>
      </dgm:t>
    </dgm:pt>
    <dgm:pt modelId="{9E720C0C-4796-4246-AA5B-2B20660668F0}">
      <dgm:prSet custT="1"/>
      <dgm:spPr/>
      <dgm:t>
        <a:bodyPr/>
        <a:lstStyle/>
        <a:p>
          <a:pPr>
            <a:lnSpc>
              <a:spcPct val="100000"/>
            </a:lnSpc>
          </a:pPr>
          <a:r>
            <a:rPr lang="fr-CA" sz="2800" dirty="0" err="1"/>
            <a:t>Status</a:t>
          </a:r>
          <a:r>
            <a:rPr lang="fr-CA" sz="2800" dirty="0"/>
            <a:t> of the program</a:t>
          </a:r>
          <a:endParaRPr lang="en-US" sz="2800" dirty="0"/>
        </a:p>
      </dgm:t>
    </dgm:pt>
    <dgm:pt modelId="{295F4493-E0EC-47F7-8773-A5E9046EE9A7}" type="parTrans" cxnId="{619B61DE-E292-4BAC-AE53-2EFBE1E16BFC}">
      <dgm:prSet/>
      <dgm:spPr/>
      <dgm:t>
        <a:bodyPr/>
        <a:lstStyle/>
        <a:p>
          <a:endParaRPr lang="en-US"/>
        </a:p>
      </dgm:t>
    </dgm:pt>
    <dgm:pt modelId="{DD5F70C8-5F98-490C-820D-1DFB9159DCE5}" type="sibTrans" cxnId="{619B61DE-E292-4BAC-AE53-2EFBE1E16BFC}">
      <dgm:prSet/>
      <dgm:spPr/>
      <dgm:t>
        <a:bodyPr/>
        <a:lstStyle/>
        <a:p>
          <a:endParaRPr lang="en-US"/>
        </a:p>
      </dgm:t>
    </dgm:pt>
    <dgm:pt modelId="{14C9571F-E02A-454D-89C2-B02FA70D8758}" type="pres">
      <dgm:prSet presAssocID="{2C408438-BB31-40AC-90F3-62C31D418517}" presName="root" presStyleCnt="0">
        <dgm:presLayoutVars>
          <dgm:dir/>
          <dgm:resizeHandles val="exact"/>
        </dgm:presLayoutVars>
      </dgm:prSet>
      <dgm:spPr/>
    </dgm:pt>
    <dgm:pt modelId="{AE016D50-C50C-46A8-B1FF-BC7E1B618C23}" type="pres">
      <dgm:prSet presAssocID="{E7EB081B-AAC6-412B-97DE-5B36D2F21D36}" presName="compNode" presStyleCnt="0"/>
      <dgm:spPr/>
    </dgm:pt>
    <dgm:pt modelId="{7CBBFC76-E874-4E24-B75E-895C0B9F84CF}" type="pres">
      <dgm:prSet presAssocID="{E7EB081B-AAC6-412B-97DE-5B36D2F21D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45C07F1B-D867-4792-9F5F-5E448AA1F051}" type="pres">
      <dgm:prSet presAssocID="{E7EB081B-AAC6-412B-97DE-5B36D2F21D36}" presName="spaceRect" presStyleCnt="0"/>
      <dgm:spPr/>
    </dgm:pt>
    <dgm:pt modelId="{AF394121-47CE-433F-82D4-4E9319717266}" type="pres">
      <dgm:prSet presAssocID="{E7EB081B-AAC6-412B-97DE-5B36D2F21D36}" presName="textRect" presStyleLbl="revTx" presStyleIdx="0" presStyleCnt="3">
        <dgm:presLayoutVars>
          <dgm:chMax val="1"/>
          <dgm:chPref val="1"/>
        </dgm:presLayoutVars>
      </dgm:prSet>
      <dgm:spPr/>
    </dgm:pt>
    <dgm:pt modelId="{35D12C20-1B64-4985-A372-1169186C330B}" type="pres">
      <dgm:prSet presAssocID="{899A0C0F-BCF4-4266-A873-5DC719681F7B}" presName="sibTrans" presStyleCnt="0"/>
      <dgm:spPr/>
    </dgm:pt>
    <dgm:pt modelId="{9E82E6F0-FE9D-481B-93FF-C70F6A03A6A7}" type="pres">
      <dgm:prSet presAssocID="{F0BD2053-5B1D-48DC-9617-BD9213A13D79}" presName="compNode" presStyleCnt="0"/>
      <dgm:spPr/>
    </dgm:pt>
    <dgm:pt modelId="{8AFC7D8A-1D5F-45CA-B32C-2FE0D976E6DC}" type="pres">
      <dgm:prSet presAssocID="{F0BD2053-5B1D-48DC-9617-BD9213A13D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B5D07F58-5651-4E0C-AF61-6B72C8A160F1}" type="pres">
      <dgm:prSet presAssocID="{F0BD2053-5B1D-48DC-9617-BD9213A13D79}" presName="spaceRect" presStyleCnt="0"/>
      <dgm:spPr/>
    </dgm:pt>
    <dgm:pt modelId="{8D0DADC9-1897-45F8-935F-912A406B4DD7}" type="pres">
      <dgm:prSet presAssocID="{F0BD2053-5B1D-48DC-9617-BD9213A13D79}" presName="textRect" presStyleLbl="revTx" presStyleIdx="1" presStyleCnt="3">
        <dgm:presLayoutVars>
          <dgm:chMax val="1"/>
          <dgm:chPref val="1"/>
        </dgm:presLayoutVars>
      </dgm:prSet>
      <dgm:spPr/>
    </dgm:pt>
    <dgm:pt modelId="{6E076E9D-B576-49FA-B9DF-92FD02328571}" type="pres">
      <dgm:prSet presAssocID="{D647964E-F93A-420A-A3A5-D531BCC5CBAE}" presName="sibTrans" presStyleCnt="0"/>
      <dgm:spPr/>
    </dgm:pt>
    <dgm:pt modelId="{AC3F13D8-4A18-44B1-914B-600512081D67}" type="pres">
      <dgm:prSet presAssocID="{9E720C0C-4796-4246-AA5B-2B20660668F0}" presName="compNode" presStyleCnt="0"/>
      <dgm:spPr/>
    </dgm:pt>
    <dgm:pt modelId="{19B2D472-2AB0-47DA-B80A-73F38A493B46}" type="pres">
      <dgm:prSet presAssocID="{9E720C0C-4796-4246-AA5B-2B20660668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r"/>
        </a:ext>
      </dgm:extLst>
    </dgm:pt>
    <dgm:pt modelId="{2412BE07-D0A5-45EA-A0DE-51073B411AE4}" type="pres">
      <dgm:prSet presAssocID="{9E720C0C-4796-4246-AA5B-2B20660668F0}" presName="spaceRect" presStyleCnt="0"/>
      <dgm:spPr/>
    </dgm:pt>
    <dgm:pt modelId="{A48CFD30-7FEE-47C9-9908-81D54DE67ECC}" type="pres">
      <dgm:prSet presAssocID="{9E720C0C-4796-4246-AA5B-2B20660668F0}" presName="textRect" presStyleLbl="revTx" presStyleIdx="2" presStyleCnt="3">
        <dgm:presLayoutVars>
          <dgm:chMax val="1"/>
          <dgm:chPref val="1"/>
        </dgm:presLayoutVars>
      </dgm:prSet>
      <dgm:spPr/>
    </dgm:pt>
  </dgm:ptLst>
  <dgm:cxnLst>
    <dgm:cxn modelId="{186E510F-402D-4BA8-9849-70771783CF81}" srcId="{2C408438-BB31-40AC-90F3-62C31D418517}" destId="{E7EB081B-AAC6-412B-97DE-5B36D2F21D36}" srcOrd="0" destOrd="0" parTransId="{236CFE3C-D075-44DE-A2F6-A29D59130AA1}" sibTransId="{899A0C0F-BCF4-4266-A873-5DC719681F7B}"/>
    <dgm:cxn modelId="{3FC86326-6F0C-4AF7-AC63-2B85EBEB4AF7}" type="presOf" srcId="{9E720C0C-4796-4246-AA5B-2B20660668F0}" destId="{A48CFD30-7FEE-47C9-9908-81D54DE67ECC}" srcOrd="0" destOrd="0" presId="urn:microsoft.com/office/officeart/2018/2/layout/IconLabelList"/>
    <dgm:cxn modelId="{9699415F-838F-4768-A138-1479139241DC}" type="presOf" srcId="{F0BD2053-5B1D-48DC-9617-BD9213A13D79}" destId="{8D0DADC9-1897-45F8-935F-912A406B4DD7}" srcOrd="0" destOrd="0" presId="urn:microsoft.com/office/officeart/2018/2/layout/IconLabelList"/>
    <dgm:cxn modelId="{E0BFCA42-AE3D-4C05-970A-8C33649199CF}" type="presOf" srcId="{E7EB081B-AAC6-412B-97DE-5B36D2F21D36}" destId="{AF394121-47CE-433F-82D4-4E9319717266}" srcOrd="0" destOrd="0" presId="urn:microsoft.com/office/officeart/2018/2/layout/IconLabelList"/>
    <dgm:cxn modelId="{747891AB-75BC-4215-A776-F2978C727FA8}" type="presOf" srcId="{2C408438-BB31-40AC-90F3-62C31D418517}" destId="{14C9571F-E02A-454D-89C2-B02FA70D8758}" srcOrd="0" destOrd="0" presId="urn:microsoft.com/office/officeart/2018/2/layout/IconLabelList"/>
    <dgm:cxn modelId="{B0257CBA-05E2-4F36-BD66-38FAFB02AFB1}" srcId="{2C408438-BB31-40AC-90F3-62C31D418517}" destId="{F0BD2053-5B1D-48DC-9617-BD9213A13D79}" srcOrd="1" destOrd="0" parTransId="{55413420-5065-4385-A019-B14B62CFA243}" sibTransId="{D647964E-F93A-420A-A3A5-D531BCC5CBAE}"/>
    <dgm:cxn modelId="{619B61DE-E292-4BAC-AE53-2EFBE1E16BFC}" srcId="{2C408438-BB31-40AC-90F3-62C31D418517}" destId="{9E720C0C-4796-4246-AA5B-2B20660668F0}" srcOrd="2" destOrd="0" parTransId="{295F4493-E0EC-47F7-8773-A5E9046EE9A7}" sibTransId="{DD5F70C8-5F98-490C-820D-1DFB9159DCE5}"/>
    <dgm:cxn modelId="{FC464E36-83A4-4B54-AB61-B38DC24F7615}" type="presParOf" srcId="{14C9571F-E02A-454D-89C2-B02FA70D8758}" destId="{AE016D50-C50C-46A8-B1FF-BC7E1B618C23}" srcOrd="0" destOrd="0" presId="urn:microsoft.com/office/officeart/2018/2/layout/IconLabelList"/>
    <dgm:cxn modelId="{5CE9A157-36D8-4907-B922-5E07E5BAAD2E}" type="presParOf" srcId="{AE016D50-C50C-46A8-B1FF-BC7E1B618C23}" destId="{7CBBFC76-E874-4E24-B75E-895C0B9F84CF}" srcOrd="0" destOrd="0" presId="urn:microsoft.com/office/officeart/2018/2/layout/IconLabelList"/>
    <dgm:cxn modelId="{25F0AB0D-4363-4793-B329-D45939431C84}" type="presParOf" srcId="{AE016D50-C50C-46A8-B1FF-BC7E1B618C23}" destId="{45C07F1B-D867-4792-9F5F-5E448AA1F051}" srcOrd="1" destOrd="0" presId="urn:microsoft.com/office/officeart/2018/2/layout/IconLabelList"/>
    <dgm:cxn modelId="{3F8CE4A1-9195-4178-BC21-62602E2F9153}" type="presParOf" srcId="{AE016D50-C50C-46A8-B1FF-BC7E1B618C23}" destId="{AF394121-47CE-433F-82D4-4E9319717266}" srcOrd="2" destOrd="0" presId="urn:microsoft.com/office/officeart/2018/2/layout/IconLabelList"/>
    <dgm:cxn modelId="{75D891CD-D2C2-4F33-9171-58333D15F6FD}" type="presParOf" srcId="{14C9571F-E02A-454D-89C2-B02FA70D8758}" destId="{35D12C20-1B64-4985-A372-1169186C330B}" srcOrd="1" destOrd="0" presId="urn:microsoft.com/office/officeart/2018/2/layout/IconLabelList"/>
    <dgm:cxn modelId="{303A2CEE-2AE4-483D-B0D2-EA4CB9666BF6}" type="presParOf" srcId="{14C9571F-E02A-454D-89C2-B02FA70D8758}" destId="{9E82E6F0-FE9D-481B-93FF-C70F6A03A6A7}" srcOrd="2" destOrd="0" presId="urn:microsoft.com/office/officeart/2018/2/layout/IconLabelList"/>
    <dgm:cxn modelId="{28A3360D-9DA0-49E9-BAB4-6A64678F93E5}" type="presParOf" srcId="{9E82E6F0-FE9D-481B-93FF-C70F6A03A6A7}" destId="{8AFC7D8A-1D5F-45CA-B32C-2FE0D976E6DC}" srcOrd="0" destOrd="0" presId="urn:microsoft.com/office/officeart/2018/2/layout/IconLabelList"/>
    <dgm:cxn modelId="{6A932E87-F497-4C19-87A1-850190420D00}" type="presParOf" srcId="{9E82E6F0-FE9D-481B-93FF-C70F6A03A6A7}" destId="{B5D07F58-5651-4E0C-AF61-6B72C8A160F1}" srcOrd="1" destOrd="0" presId="urn:microsoft.com/office/officeart/2018/2/layout/IconLabelList"/>
    <dgm:cxn modelId="{AEB2ACB1-792B-4325-AE8C-949D0E92FE65}" type="presParOf" srcId="{9E82E6F0-FE9D-481B-93FF-C70F6A03A6A7}" destId="{8D0DADC9-1897-45F8-935F-912A406B4DD7}" srcOrd="2" destOrd="0" presId="urn:microsoft.com/office/officeart/2018/2/layout/IconLabelList"/>
    <dgm:cxn modelId="{906B18F2-051D-4A5B-8716-62C0B5C3A663}" type="presParOf" srcId="{14C9571F-E02A-454D-89C2-B02FA70D8758}" destId="{6E076E9D-B576-49FA-B9DF-92FD02328571}" srcOrd="3" destOrd="0" presId="urn:microsoft.com/office/officeart/2018/2/layout/IconLabelList"/>
    <dgm:cxn modelId="{BB042D9D-513B-4D70-B58B-3AD380E8D8D4}" type="presParOf" srcId="{14C9571F-E02A-454D-89C2-B02FA70D8758}" destId="{AC3F13D8-4A18-44B1-914B-600512081D67}" srcOrd="4" destOrd="0" presId="urn:microsoft.com/office/officeart/2018/2/layout/IconLabelList"/>
    <dgm:cxn modelId="{4C190D22-F48A-4BD6-94D2-D2801CF3E9EE}" type="presParOf" srcId="{AC3F13D8-4A18-44B1-914B-600512081D67}" destId="{19B2D472-2AB0-47DA-B80A-73F38A493B46}" srcOrd="0" destOrd="0" presId="urn:microsoft.com/office/officeart/2018/2/layout/IconLabelList"/>
    <dgm:cxn modelId="{3B869ACF-CC76-4C7A-B8C8-7417574C8D2C}" type="presParOf" srcId="{AC3F13D8-4A18-44B1-914B-600512081D67}" destId="{2412BE07-D0A5-45EA-A0DE-51073B411AE4}" srcOrd="1" destOrd="0" presId="urn:microsoft.com/office/officeart/2018/2/layout/IconLabelList"/>
    <dgm:cxn modelId="{A2A887E9-2DCC-47DC-8F31-2BE0AF43677D}" type="presParOf" srcId="{AC3F13D8-4A18-44B1-914B-600512081D67}" destId="{A48CFD30-7FEE-47C9-9908-81D54DE67EC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18F8B-C9C7-47D6-97A0-508BBD8AE46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54BDB-81B7-4D90-92E8-45549B80C65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12CE-832D-4938-9F99-9AFE785C367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 burdens and responsibility for taking care of radioactive waste should not be passed on to future generations. </a:t>
          </a:r>
        </a:p>
      </dsp:txBody>
      <dsp:txXfrm>
        <a:off x="1435590" y="531"/>
        <a:ext cx="9080009" cy="1242935"/>
      </dsp:txXfrm>
    </dsp:sp>
    <dsp:sp modelId="{FC0AA820-27D5-44D8-8B5F-DB941AD9BE9D}">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D9801-8AB6-4688-96DD-995CF7408FB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CF5A0-D5F9-4079-AB37-D825C52B259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Radioactive waste management is a social and technical issue. </a:t>
          </a:r>
        </a:p>
      </dsp:txBody>
      <dsp:txXfrm>
        <a:off x="1435590" y="1554201"/>
        <a:ext cx="9080009" cy="1242935"/>
      </dsp:txXfrm>
    </dsp:sp>
    <dsp:sp modelId="{2D0364E2-2AA3-4850-9EC2-929B583AE4E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71B9F-AF46-4DCC-9589-1CF4ADDFEB0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DBC35-395D-4879-95B9-6A35AB47387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There is a need for flexibility and open and ethical involvement of stakeholders in decision making.</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18F8B-C9C7-47D6-97A0-508BBD8AE469}">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54BDB-81B7-4D90-92E8-45549B80C652}">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12CE-832D-4938-9F99-9AFE785C367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Suitable depth for geologic disposal</a:t>
          </a:r>
        </a:p>
      </dsp:txBody>
      <dsp:txXfrm>
        <a:off x="1435590" y="531"/>
        <a:ext cx="9080009" cy="1242935"/>
      </dsp:txXfrm>
    </dsp:sp>
    <dsp:sp modelId="{FC0AA820-27D5-44D8-8B5F-DB941AD9BE9D}">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D9801-8AB6-4688-96DD-995CF7408FB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CF5A0-D5F9-4079-AB37-D825C52B259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Cost estimation for long term disposal program </a:t>
          </a:r>
        </a:p>
      </dsp:txBody>
      <dsp:txXfrm>
        <a:off x="1435590" y="1554201"/>
        <a:ext cx="9080009" cy="1242935"/>
      </dsp:txXfrm>
    </dsp:sp>
    <dsp:sp modelId="{2D0364E2-2AA3-4850-9EC2-929B583AE4E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71B9F-AF46-4DCC-9589-1CF4ADDFEB08}">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DBC35-395D-4879-95B9-6A35AB47387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Small Modular Reactors and existing disposal programs</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F1D9-8C2F-4B5E-945F-B500446FE310}">
      <dsp:nvSpPr>
        <dsp:cNvPr id="0" name=""/>
        <dsp:cNvSpPr/>
      </dsp:nvSpPr>
      <dsp:spPr>
        <a:xfrm>
          <a:off x="0" y="4896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Uncertainty regarding waste type, volume and timing of waste generation</a:t>
          </a:r>
        </a:p>
      </dsp:txBody>
      <dsp:txXfrm>
        <a:off x="66025" y="114994"/>
        <a:ext cx="10383550" cy="1220470"/>
      </dsp:txXfrm>
    </dsp:sp>
    <dsp:sp modelId="{F9A50A7A-A4AB-4B1E-B301-A3AC882A5850}">
      <dsp:nvSpPr>
        <dsp:cNvPr id="0" name=""/>
        <dsp:cNvSpPr/>
      </dsp:nvSpPr>
      <dsp:spPr>
        <a:xfrm>
          <a:off x="0" y="149940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No generic Waste Acceptance Criteria exists today</a:t>
          </a:r>
        </a:p>
      </dsp:txBody>
      <dsp:txXfrm>
        <a:off x="66025" y="1565434"/>
        <a:ext cx="10383550" cy="1220470"/>
      </dsp:txXfrm>
    </dsp:sp>
    <dsp:sp modelId="{F53327A7-ABDA-4BE2-87DC-4A9B3CCF84BF}">
      <dsp:nvSpPr>
        <dsp:cNvPr id="0" name=""/>
        <dsp:cNvSpPr/>
      </dsp:nvSpPr>
      <dsp:spPr>
        <a:xfrm>
          <a:off x="0" y="2949848"/>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Insufficient characterization of the potential waste</a:t>
          </a:r>
        </a:p>
      </dsp:txBody>
      <dsp:txXfrm>
        <a:off x="66025" y="3015873"/>
        <a:ext cx="10383550" cy="122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BFC76-E874-4E24-B75E-895C0B9F84CF}">
      <dsp:nvSpPr>
        <dsp:cNvPr id="0" name=""/>
        <dsp:cNvSpPr/>
      </dsp:nvSpPr>
      <dsp:spPr>
        <a:xfrm>
          <a:off x="1212569" y="894550"/>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94121-47CE-433F-82D4-4E9319717266}">
      <dsp:nvSpPr>
        <dsp:cNvPr id="0" name=""/>
        <dsp:cNvSpPr/>
      </dsp:nvSpPr>
      <dsp:spPr>
        <a:xfrm>
          <a:off x="417971" y="2579287"/>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fr-CA" sz="2800" kern="1200" dirty="0"/>
            <a:t>Mandate</a:t>
          </a:r>
          <a:endParaRPr lang="en-US" sz="2800" kern="1200" dirty="0"/>
        </a:p>
      </dsp:txBody>
      <dsp:txXfrm>
        <a:off x="417971" y="2579287"/>
        <a:ext cx="2889450" cy="877500"/>
      </dsp:txXfrm>
    </dsp:sp>
    <dsp:sp modelId="{8AFC7D8A-1D5F-45CA-B32C-2FE0D976E6DC}">
      <dsp:nvSpPr>
        <dsp:cNvPr id="0" name=""/>
        <dsp:cNvSpPr/>
      </dsp:nvSpPr>
      <dsp:spPr>
        <a:xfrm>
          <a:off x="4607673" y="89455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DADC9-1897-45F8-935F-912A406B4DD7}">
      <dsp:nvSpPr>
        <dsp:cNvPr id="0" name=""/>
        <dsp:cNvSpPr/>
      </dsp:nvSpPr>
      <dsp:spPr>
        <a:xfrm>
          <a:off x="3813075" y="2579287"/>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fr-CA" sz="2800" kern="1200" dirty="0" err="1"/>
            <a:t>Funding</a:t>
          </a:r>
          <a:endParaRPr lang="en-US" sz="2800" kern="1200" dirty="0"/>
        </a:p>
      </dsp:txBody>
      <dsp:txXfrm>
        <a:off x="3813075" y="2579287"/>
        <a:ext cx="2889450" cy="877500"/>
      </dsp:txXfrm>
    </dsp:sp>
    <dsp:sp modelId="{19B2D472-2AB0-47DA-B80A-73F38A493B46}">
      <dsp:nvSpPr>
        <dsp:cNvPr id="0" name=""/>
        <dsp:cNvSpPr/>
      </dsp:nvSpPr>
      <dsp:spPr>
        <a:xfrm>
          <a:off x="8002777" y="894550"/>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CFD30-7FEE-47C9-9908-81D54DE67ECC}">
      <dsp:nvSpPr>
        <dsp:cNvPr id="0" name=""/>
        <dsp:cNvSpPr/>
      </dsp:nvSpPr>
      <dsp:spPr>
        <a:xfrm>
          <a:off x="7208178" y="2579287"/>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fr-CA" sz="2800" kern="1200" dirty="0" err="1"/>
            <a:t>Status</a:t>
          </a:r>
          <a:r>
            <a:rPr lang="fr-CA" sz="2800" kern="1200" dirty="0"/>
            <a:t> of the program</a:t>
          </a:r>
          <a:endParaRPr lang="en-US" sz="2800" kern="1200" dirty="0"/>
        </a:p>
      </dsp:txBody>
      <dsp:txXfrm>
        <a:off x="7208178" y="2579287"/>
        <a:ext cx="2889450" cy="87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484A-1C70-4C0F-8125-25FA6955812F}"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BDAD6-1BF4-401F-A1A7-BF88CE510DFB}" type="slidenum">
              <a:rPr lang="en-US" smtClean="0"/>
              <a:t>‹#›</a:t>
            </a:fld>
            <a:endParaRPr lang="en-US"/>
          </a:p>
        </p:txBody>
      </p:sp>
    </p:spTree>
    <p:extLst>
      <p:ext uri="{BB962C8B-B14F-4D97-AF65-F5344CB8AC3E}">
        <p14:creationId xmlns:p14="http://schemas.microsoft.com/office/powerpoint/2010/main" val="3101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BDAD6-1BF4-401F-A1A7-BF88CE510DFB}" type="slidenum">
              <a:rPr lang="en-US" smtClean="0"/>
              <a:t>8</a:t>
            </a:fld>
            <a:endParaRPr lang="en-US"/>
          </a:p>
        </p:txBody>
      </p:sp>
    </p:spTree>
    <p:extLst>
      <p:ext uri="{BB962C8B-B14F-4D97-AF65-F5344CB8AC3E}">
        <p14:creationId xmlns:p14="http://schemas.microsoft.com/office/powerpoint/2010/main" val="168401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2373-75E0-6935-B199-17797543F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23701-A4F8-45B8-ECD5-4C233C203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3204D8-8DD3-1F9D-C14A-0D14D9C77C39}"/>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BA6F9EED-DC26-F104-8D42-D1C832B17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584E4-CAAE-0E2B-03AF-804D75E755DA}"/>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150002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0C3A-20BD-82F1-11C4-C7655F99F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9EA2DB-9D71-EFB2-8A90-B4C50262E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294FB-6898-C28D-DE1F-FDEDB52BF501}"/>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BF5EB72C-2284-E6C2-279C-79DC5C006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50178-9E55-B633-2B2B-31797D84BD20}"/>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37268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6C7DF-9340-6E8A-E1FC-9809EE93A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344ED-4EFE-D480-5071-DFCCB4FD4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15133-0C01-D320-A1C3-2EFDDE2B969C}"/>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19B8CCC3-1F36-B11C-B2B3-F218635E1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F7B22-50B8-C26E-F091-0114933CBBEF}"/>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1814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C5A7-D791-2251-9989-E56D9C479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437B1-C2D6-0458-94FC-89250420A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01C80-59AF-274D-899C-3505421702EE}"/>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A75C984F-C039-9095-D7BC-5F8A3B8F8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C590D-EA03-F195-67AD-A426B0C1BF7F}"/>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178027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3E2B-2613-C51B-70C8-5652D6A2D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D80522-883A-F948-B9F5-70373C6A79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D3EE7-2FBB-DE65-AB23-ACD2D41F396D}"/>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C69E94ED-0725-986A-29E3-ABFCDD3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63DA7-2B98-F5C0-31EB-6B564117405B}"/>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39626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4588-B451-5594-3C66-E508258A4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8AAB7-B46B-0C90-0AA5-268F0476A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18DD4-F547-0911-0329-C3B246D23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A58B2-8088-BC3D-1913-268A698193B8}"/>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6" name="Footer Placeholder 5">
            <a:extLst>
              <a:ext uri="{FF2B5EF4-FFF2-40B4-BE49-F238E27FC236}">
                <a16:creationId xmlns:a16="http://schemas.microsoft.com/office/drawing/2014/main" id="{EADBC7EB-2952-C13D-91DD-26B650082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D06A7-9AE0-0BE6-92C9-007FBE3491E1}"/>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416488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CC2F-3DEE-8592-CB31-E37DEEB5A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D5B70-EB70-A4A9-8250-B8381494A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4F06B9-29B2-607E-BF6C-6CE6E9ECE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A5F50-88BC-93DF-813A-9ACAA3BED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983D6-DB68-C7A2-FB30-81E910860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0E7CE5-008B-2578-E5DD-CE4C1E2FD2E4}"/>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8" name="Footer Placeholder 7">
            <a:extLst>
              <a:ext uri="{FF2B5EF4-FFF2-40B4-BE49-F238E27FC236}">
                <a16:creationId xmlns:a16="http://schemas.microsoft.com/office/drawing/2014/main" id="{60F661B1-4410-3DE6-6091-5EEE680B3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8B5119-5F37-6F3B-AC37-0D6496330DCD}"/>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30243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A12E-800F-EAA0-DC3D-718291670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39F22-51D4-9CE1-29E2-4DD20DC79AFA}"/>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4" name="Footer Placeholder 3">
            <a:extLst>
              <a:ext uri="{FF2B5EF4-FFF2-40B4-BE49-F238E27FC236}">
                <a16:creationId xmlns:a16="http://schemas.microsoft.com/office/drawing/2014/main" id="{88F34D7F-4529-DA17-6704-31C7FE2009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86925-1FC2-4D50-8035-4986617B9BC2}"/>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166072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7B501-51DD-9AC0-4A91-6FB660961915}"/>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3" name="Footer Placeholder 2">
            <a:extLst>
              <a:ext uri="{FF2B5EF4-FFF2-40B4-BE49-F238E27FC236}">
                <a16:creationId xmlns:a16="http://schemas.microsoft.com/office/drawing/2014/main" id="{0001F586-0EED-6E7E-E60A-C21568872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B1A34A-34BE-916D-52DF-3B2F815DF716}"/>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15056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DE85-25A2-E8C6-61E0-5B23FCCCC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8E8B4-5568-F0B0-A67B-21244CB2C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CDD89-7B3F-A442-5AF5-0EA06FF0E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BE9E5-C818-219F-0B2A-1D10A9C2BBD3}"/>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6" name="Footer Placeholder 5">
            <a:extLst>
              <a:ext uri="{FF2B5EF4-FFF2-40B4-BE49-F238E27FC236}">
                <a16:creationId xmlns:a16="http://schemas.microsoft.com/office/drawing/2014/main" id="{F4093F01-3FCB-7094-63BB-F1E4B3F95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D66EA-F65F-944D-4B3F-EFA33FFDF014}"/>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31871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1A9F-28C8-D43D-DB69-1D1A3B6C8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1E7C8-D1EC-14BC-92EF-590DE96BA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1217DA-2D0A-6B82-8642-7FA011819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DA6F4-5E20-F872-0E89-EA7FFDB72659}"/>
              </a:ext>
            </a:extLst>
          </p:cNvPr>
          <p:cNvSpPr>
            <a:spLocks noGrp="1"/>
          </p:cNvSpPr>
          <p:nvPr>
            <p:ph type="dt" sz="half" idx="10"/>
          </p:nvPr>
        </p:nvSpPr>
        <p:spPr/>
        <p:txBody>
          <a:bodyPr/>
          <a:lstStyle/>
          <a:p>
            <a:fld id="{55BF6A60-2BAA-463A-9B31-FB84903EC015}" type="datetimeFigureOut">
              <a:rPr lang="en-US" smtClean="0"/>
              <a:t>5/13/2024</a:t>
            </a:fld>
            <a:endParaRPr lang="en-US"/>
          </a:p>
        </p:txBody>
      </p:sp>
      <p:sp>
        <p:nvSpPr>
          <p:cNvPr id="6" name="Footer Placeholder 5">
            <a:extLst>
              <a:ext uri="{FF2B5EF4-FFF2-40B4-BE49-F238E27FC236}">
                <a16:creationId xmlns:a16="http://schemas.microsoft.com/office/drawing/2014/main" id="{92E60592-703C-D977-E069-37E72A6B9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39C74-35D4-44D2-4E11-C642A42D36AE}"/>
              </a:ext>
            </a:extLst>
          </p:cNvPr>
          <p:cNvSpPr>
            <a:spLocks noGrp="1"/>
          </p:cNvSpPr>
          <p:nvPr>
            <p:ph type="sldNum" sz="quarter" idx="12"/>
          </p:nvPr>
        </p:nvSpPr>
        <p:spPr/>
        <p:txBody>
          <a:bodyPr/>
          <a:lstStyle/>
          <a:p>
            <a:fld id="{AC830A92-8BBE-4E76-8653-89C7F3D8BAF1}" type="slidenum">
              <a:rPr lang="en-US" smtClean="0"/>
              <a:t>‹#›</a:t>
            </a:fld>
            <a:endParaRPr lang="en-US"/>
          </a:p>
        </p:txBody>
      </p:sp>
    </p:spTree>
    <p:extLst>
      <p:ext uri="{BB962C8B-B14F-4D97-AF65-F5344CB8AC3E}">
        <p14:creationId xmlns:p14="http://schemas.microsoft.com/office/powerpoint/2010/main" val="428505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35933-ACDD-629D-213F-26DE9A5E4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D3313-8F80-C276-0135-0869064FC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DCDE8-4854-D04E-1DA8-64054C53B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F6A60-2BAA-463A-9B31-FB84903EC015}" type="datetimeFigureOut">
              <a:rPr lang="en-US" smtClean="0"/>
              <a:t>5/13/2024</a:t>
            </a:fld>
            <a:endParaRPr lang="en-US"/>
          </a:p>
        </p:txBody>
      </p:sp>
      <p:sp>
        <p:nvSpPr>
          <p:cNvPr id="5" name="Footer Placeholder 4">
            <a:extLst>
              <a:ext uri="{FF2B5EF4-FFF2-40B4-BE49-F238E27FC236}">
                <a16:creationId xmlns:a16="http://schemas.microsoft.com/office/drawing/2014/main" id="{13532540-09AD-5C55-32DC-AF3DD7B3D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40F9-521B-2084-59FB-CDEEA94EF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30A92-8BBE-4E76-8653-89C7F3D8BAF1}" type="slidenum">
              <a:rPr lang="en-US" smtClean="0"/>
              <a:t>‹#›</a:t>
            </a:fld>
            <a:endParaRPr lang="en-US"/>
          </a:p>
        </p:txBody>
      </p:sp>
    </p:spTree>
    <p:extLst>
      <p:ext uri="{BB962C8B-B14F-4D97-AF65-F5344CB8AC3E}">
        <p14:creationId xmlns:p14="http://schemas.microsoft.com/office/powerpoint/2010/main" val="385543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logo&#10;&#10;Description automatically generated">
            <a:extLst>
              <a:ext uri="{FF2B5EF4-FFF2-40B4-BE49-F238E27FC236}">
                <a16:creationId xmlns:a16="http://schemas.microsoft.com/office/drawing/2014/main" id="{4C5982B7-4B72-24C3-6F56-75DA438822AA}"/>
              </a:ext>
            </a:extLst>
          </p:cNvPr>
          <p:cNvPicPr>
            <a:picLocks noChangeAspect="1"/>
          </p:cNvPicPr>
          <p:nvPr/>
        </p:nvPicPr>
        <p:blipFill rotWithShape="1">
          <a:blip r:embed="rId2">
            <a:extLst>
              <a:ext uri="{28A0092B-C50C-407E-A947-70E740481C1C}">
                <a14:useLocalDpi xmlns:a14="http://schemas.microsoft.com/office/drawing/2010/main" val="0"/>
              </a:ext>
            </a:extLst>
          </a:blip>
          <a:srcRect b="13876"/>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96D71-4B79-A1C9-1FDC-B5ACE873D278}"/>
              </a:ext>
            </a:extLst>
          </p:cNvPr>
          <p:cNvSpPr>
            <a:spLocks noGrp="1"/>
          </p:cNvSpPr>
          <p:nvPr>
            <p:ph type="ctrTitle"/>
          </p:nvPr>
        </p:nvSpPr>
        <p:spPr>
          <a:xfrm>
            <a:off x="589556" y="5746071"/>
            <a:ext cx="7015499" cy="852260"/>
          </a:xfrm>
        </p:spPr>
        <p:txBody>
          <a:bodyPr anchor="ctr">
            <a:normAutofit/>
          </a:bodyPr>
          <a:lstStyle/>
          <a:p>
            <a:pPr algn="l"/>
            <a:r>
              <a:rPr lang="fr-CA" sz="3600" dirty="0"/>
              <a:t>EDRAM Focal Session</a:t>
            </a:r>
            <a:endParaRPr lang="en-US" sz="3600" dirty="0"/>
          </a:p>
        </p:txBody>
      </p:sp>
      <p:sp>
        <p:nvSpPr>
          <p:cNvPr id="3" name="Subtitle 2">
            <a:extLst>
              <a:ext uri="{FF2B5EF4-FFF2-40B4-BE49-F238E27FC236}">
                <a16:creationId xmlns:a16="http://schemas.microsoft.com/office/drawing/2014/main" id="{C077E5E4-7E71-9395-1CE1-7FE21D055F61}"/>
              </a:ext>
            </a:extLst>
          </p:cNvPr>
          <p:cNvSpPr>
            <a:spLocks noGrp="1"/>
          </p:cNvSpPr>
          <p:nvPr>
            <p:ph type="subTitle" idx="1"/>
          </p:nvPr>
        </p:nvSpPr>
        <p:spPr>
          <a:xfrm>
            <a:off x="7605056" y="5746071"/>
            <a:ext cx="4114801" cy="852260"/>
          </a:xfrm>
        </p:spPr>
        <p:txBody>
          <a:bodyPr anchor="ctr">
            <a:normAutofit/>
          </a:bodyPr>
          <a:lstStyle/>
          <a:p>
            <a:pPr algn="r"/>
            <a:r>
              <a:rPr lang="fr-CA" sz="2000" dirty="0"/>
              <a:t>May 30, 2024</a:t>
            </a:r>
          </a:p>
          <a:p>
            <a:pPr algn="r"/>
            <a:r>
              <a:rPr lang="fr-CA" sz="2000" dirty="0"/>
              <a:t>ICGR-7, Busan, </a:t>
            </a:r>
            <a:r>
              <a:rPr lang="fr-CA" sz="2000" dirty="0" err="1"/>
              <a:t>Korea</a:t>
            </a:r>
            <a:endParaRPr lang="en-US" sz="2000" dirty="0"/>
          </a:p>
        </p:txBody>
      </p:sp>
    </p:spTree>
    <p:extLst>
      <p:ext uri="{BB962C8B-B14F-4D97-AF65-F5344CB8AC3E}">
        <p14:creationId xmlns:p14="http://schemas.microsoft.com/office/powerpoint/2010/main" val="253158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08A-C814-CA3C-3789-55436E7ED8E0}"/>
              </a:ext>
            </a:extLst>
          </p:cNvPr>
          <p:cNvSpPr>
            <a:spLocks noGrp="1"/>
          </p:cNvSpPr>
          <p:nvPr>
            <p:ph type="title"/>
          </p:nvPr>
        </p:nvSpPr>
        <p:spPr>
          <a:xfrm>
            <a:off x="838200" y="365125"/>
            <a:ext cx="8029575" cy="1325563"/>
          </a:xfrm>
        </p:spPr>
        <p:txBody>
          <a:bodyPr/>
          <a:lstStyle/>
          <a:p>
            <a:r>
              <a:rPr lang="fr-CA" dirty="0" err="1"/>
              <a:t>Additional</a:t>
            </a:r>
            <a:r>
              <a:rPr lang="fr-CA" dirty="0"/>
              <a:t> challenges for </a:t>
            </a:r>
            <a:r>
              <a:rPr lang="fr-CA" dirty="0" err="1"/>
              <a:t>existing</a:t>
            </a:r>
            <a:r>
              <a:rPr lang="fr-CA" dirty="0"/>
              <a:t> </a:t>
            </a:r>
            <a:r>
              <a:rPr lang="fr-CA" dirty="0" err="1"/>
              <a:t>waste</a:t>
            </a:r>
            <a:r>
              <a:rPr lang="fr-CA" dirty="0"/>
              <a:t> management </a:t>
            </a:r>
            <a:r>
              <a:rPr lang="fr-CA" dirty="0" err="1"/>
              <a:t>organizations</a:t>
            </a:r>
            <a:endParaRPr lang="en-US" dirty="0"/>
          </a:p>
        </p:txBody>
      </p:sp>
      <p:graphicFrame>
        <p:nvGraphicFramePr>
          <p:cNvPr id="23" name="Content Placeholder 2">
            <a:extLst>
              <a:ext uri="{FF2B5EF4-FFF2-40B4-BE49-F238E27FC236}">
                <a16:creationId xmlns:a16="http://schemas.microsoft.com/office/drawing/2014/main" id="{65F66DE8-AFE4-30A4-359D-338E872041F4}"/>
              </a:ext>
            </a:extLst>
          </p:cNvPr>
          <p:cNvGraphicFramePr>
            <a:graphicFrameLocks noGrp="1"/>
          </p:cNvGraphicFramePr>
          <p:nvPr>
            <p:ph idx="1"/>
            <p:extLst>
              <p:ext uri="{D42A27DB-BD31-4B8C-83A1-F6EECF244321}">
                <p14:modId xmlns:p14="http://schemas.microsoft.com/office/powerpoint/2010/main" val="2611874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ue and yellow logo&#10;&#10;Description automatically generated">
            <a:extLst>
              <a:ext uri="{FF2B5EF4-FFF2-40B4-BE49-F238E27FC236}">
                <a16:creationId xmlns:a16="http://schemas.microsoft.com/office/drawing/2014/main" id="{F0C80E13-049E-8696-0A4B-A43DAAF093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Tree>
    <p:extLst>
      <p:ext uri="{BB962C8B-B14F-4D97-AF65-F5344CB8AC3E}">
        <p14:creationId xmlns:p14="http://schemas.microsoft.com/office/powerpoint/2010/main" val="124853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08A-C814-CA3C-3789-55436E7ED8E0}"/>
              </a:ext>
            </a:extLst>
          </p:cNvPr>
          <p:cNvSpPr>
            <a:spLocks noGrp="1"/>
          </p:cNvSpPr>
          <p:nvPr>
            <p:ph type="title"/>
          </p:nvPr>
        </p:nvSpPr>
        <p:spPr>
          <a:xfrm>
            <a:off x="838200" y="365125"/>
            <a:ext cx="8029575" cy="1325563"/>
          </a:xfrm>
        </p:spPr>
        <p:txBody>
          <a:bodyPr>
            <a:normAutofit/>
          </a:bodyPr>
          <a:lstStyle/>
          <a:p>
            <a:r>
              <a:rPr lang="fr-CA" dirty="0"/>
              <a:t>Nuclear </a:t>
            </a:r>
            <a:r>
              <a:rPr lang="fr-CA" dirty="0" err="1"/>
              <a:t>Industry</a:t>
            </a:r>
            <a:r>
              <a:rPr lang="fr-CA" dirty="0"/>
              <a:t> Collaboration</a:t>
            </a:r>
            <a:endParaRPr lang="en-US" dirty="0"/>
          </a:p>
        </p:txBody>
      </p:sp>
      <p:pic>
        <p:nvPicPr>
          <p:cNvPr id="4" name="Picture 3" descr="A blue and yellow logo&#10;&#10;Description automatically generated">
            <a:extLst>
              <a:ext uri="{FF2B5EF4-FFF2-40B4-BE49-F238E27FC236}">
                <a16:creationId xmlns:a16="http://schemas.microsoft.com/office/drawing/2014/main" id="{F0C80E13-049E-8696-0A4B-A43DAAF09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
        <p:nvSpPr>
          <p:cNvPr id="5" name="Content Placeholder 4">
            <a:extLst>
              <a:ext uri="{FF2B5EF4-FFF2-40B4-BE49-F238E27FC236}">
                <a16:creationId xmlns:a16="http://schemas.microsoft.com/office/drawing/2014/main" id="{024EEB23-4894-53FB-25DC-123C02666599}"/>
              </a:ext>
            </a:extLst>
          </p:cNvPr>
          <p:cNvSpPr>
            <a:spLocks noGrp="1"/>
          </p:cNvSpPr>
          <p:nvPr>
            <p:ph idx="1"/>
          </p:nvPr>
        </p:nvSpPr>
        <p:spPr/>
        <p:txBody>
          <a:bodyPr/>
          <a:lstStyle/>
          <a:p>
            <a:endParaRPr lang="en-US" dirty="0"/>
          </a:p>
          <a:p>
            <a:r>
              <a:rPr lang="en-US" dirty="0"/>
              <a:t>Used Fuel Disposal programs are needed, but likely only one in each Nuclear Nation</a:t>
            </a:r>
          </a:p>
          <a:p>
            <a:r>
              <a:rPr lang="en-US" dirty="0"/>
              <a:t>Strength of Nuclear is to share and learn from each other</a:t>
            </a:r>
          </a:p>
          <a:p>
            <a:r>
              <a:rPr lang="en-US" dirty="0"/>
              <a:t>Ensuring every country has robust disposal programs will strengthen nuclear safety around the world</a:t>
            </a:r>
          </a:p>
          <a:p>
            <a:r>
              <a:rPr lang="en-US" dirty="0"/>
              <a:t>Organizations like EDRAM have enabled participant nations to move forward</a:t>
            </a:r>
          </a:p>
          <a:p>
            <a:endParaRPr lang="en-US" dirty="0"/>
          </a:p>
        </p:txBody>
      </p:sp>
    </p:spTree>
    <p:extLst>
      <p:ext uri="{BB962C8B-B14F-4D97-AF65-F5344CB8AC3E}">
        <p14:creationId xmlns:p14="http://schemas.microsoft.com/office/powerpoint/2010/main" val="298777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a:xfrm>
            <a:off x="589009" y="502400"/>
            <a:ext cx="3367171" cy="1818064"/>
          </a:xfrm>
        </p:spPr>
        <p:txBody>
          <a:bodyPr>
            <a:normAutofit/>
          </a:bodyPr>
          <a:lstStyle/>
          <a:p>
            <a:pPr algn="ctr"/>
            <a:r>
              <a:rPr lang="fr-CA" sz="4800" b="1"/>
              <a:t>Who we are</a:t>
            </a:r>
            <a:endParaRPr lang="en-US" sz="4800" b="1" dirty="0"/>
          </a:p>
        </p:txBody>
      </p:sp>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rotWithShape="1">
          <a:blip r:embed="rId2">
            <a:extLst>
              <a:ext uri="{28A0092B-C50C-407E-A947-70E740481C1C}">
                <a14:useLocalDpi xmlns:a14="http://schemas.microsoft.com/office/drawing/2010/main" val="0"/>
              </a:ext>
            </a:extLst>
          </a:blip>
          <a:srcRect t="15947" b="18514"/>
          <a:stretch/>
        </p:blipFill>
        <p:spPr>
          <a:xfrm>
            <a:off x="4555236" y="0"/>
            <a:ext cx="7636763" cy="2794733"/>
          </a:xfrm>
          <a:prstGeom prst="rect">
            <a:avLst/>
          </a:prstGeom>
        </p:spPr>
      </p:pic>
      <p:sp>
        <p:nvSpPr>
          <p:cNvPr id="39" name="Rectangle 3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descr="A group of people standing together&#10;&#10;Description automatically generated">
            <a:extLst>
              <a:ext uri="{FF2B5EF4-FFF2-40B4-BE49-F238E27FC236}">
                <a16:creationId xmlns:a16="http://schemas.microsoft.com/office/drawing/2014/main" id="{7574B0AC-16D3-258F-F294-9D81B6FBC5E2}"/>
              </a:ext>
            </a:extLst>
          </p:cNvPr>
          <p:cNvPicPr>
            <a:picLocks noChangeAspect="1"/>
          </p:cNvPicPr>
          <p:nvPr/>
        </p:nvPicPr>
        <p:blipFill rotWithShape="1">
          <a:blip r:embed="rId3">
            <a:extLst>
              <a:ext uri="{28A0092B-C50C-407E-A947-70E740481C1C}">
                <a14:useLocalDpi xmlns:a14="http://schemas.microsoft.com/office/drawing/2010/main" val="0"/>
              </a:ext>
            </a:extLst>
          </a:blip>
          <a:srcRect l="26328" r="24007" b="-2"/>
          <a:stretch/>
        </p:blipFill>
        <p:spPr>
          <a:xfrm rot="5400000">
            <a:off x="267257" y="2559479"/>
            <a:ext cx="4031263" cy="4565779"/>
          </a:xfrm>
          <a:prstGeom prst="rect">
            <a:avLst/>
          </a:prstGeom>
        </p:spPr>
      </p:pic>
      <p:sp>
        <p:nvSpPr>
          <p:cNvPr id="7" name="Content Placeholder 6">
            <a:extLst>
              <a:ext uri="{FF2B5EF4-FFF2-40B4-BE49-F238E27FC236}">
                <a16:creationId xmlns:a16="http://schemas.microsoft.com/office/drawing/2014/main" id="{5C8210E8-B4FD-182D-EE00-8C88272C75E9}"/>
              </a:ext>
            </a:extLst>
          </p:cNvPr>
          <p:cNvSpPr>
            <a:spLocks noGrp="1"/>
          </p:cNvSpPr>
          <p:nvPr>
            <p:ph idx="1"/>
          </p:nvPr>
        </p:nvSpPr>
        <p:spPr>
          <a:xfrm>
            <a:off x="5449633" y="3455208"/>
            <a:ext cx="5742432" cy="2344708"/>
          </a:xfrm>
        </p:spPr>
        <p:txBody>
          <a:bodyPr anchor="ctr">
            <a:noAutofit/>
          </a:bodyPr>
          <a:lstStyle/>
          <a:p>
            <a:pPr marL="0" indent="0">
              <a:buNone/>
            </a:pPr>
            <a:r>
              <a:rPr lang="fr-CA"/>
              <a:t>The International Association for Environmentally Safe Disposal of Radioactive Materials (EDRAM) is an association of well-established organizations with with responsibility for management of radioactive wastes in their respective countries</a:t>
            </a:r>
            <a:endParaRPr lang="fr-CA" dirty="0"/>
          </a:p>
        </p:txBody>
      </p:sp>
      <p:sp>
        <p:nvSpPr>
          <p:cNvPr id="41" name="Rectangle 4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26795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p:txBody>
          <a:bodyPr/>
          <a:lstStyle/>
          <a:p>
            <a:r>
              <a:rPr lang="fr-CA" dirty="0" err="1"/>
              <a:t>Members</a:t>
            </a:r>
            <a:endParaRPr lang="en-US" dirty="0"/>
          </a:p>
        </p:txBody>
      </p:sp>
      <p:sp>
        <p:nvSpPr>
          <p:cNvPr id="7" name="Content Placeholder 6">
            <a:extLst>
              <a:ext uri="{FF2B5EF4-FFF2-40B4-BE49-F238E27FC236}">
                <a16:creationId xmlns:a16="http://schemas.microsoft.com/office/drawing/2014/main" id="{5C8210E8-B4FD-182D-EE00-8C88272C75E9}"/>
              </a:ext>
            </a:extLst>
          </p:cNvPr>
          <p:cNvSpPr>
            <a:spLocks noGrp="1"/>
          </p:cNvSpPr>
          <p:nvPr>
            <p:ph sz="half" idx="1"/>
          </p:nvPr>
        </p:nvSpPr>
        <p:spPr/>
        <p:txBody>
          <a:bodyPr/>
          <a:lstStyle/>
          <a:p>
            <a:pPr>
              <a:spcBef>
                <a:spcPts val="2400"/>
              </a:spcBef>
            </a:pPr>
            <a:r>
              <a:rPr lang="fr-CA" dirty="0" err="1"/>
              <a:t>Belgium</a:t>
            </a:r>
            <a:r>
              <a:rPr lang="fr-CA" dirty="0"/>
              <a:t> - ONDRAF</a:t>
            </a:r>
          </a:p>
          <a:p>
            <a:pPr>
              <a:spcBef>
                <a:spcPts val="2400"/>
              </a:spcBef>
            </a:pPr>
            <a:r>
              <a:rPr lang="fr-CA" dirty="0"/>
              <a:t>Canada - NWMO</a:t>
            </a:r>
          </a:p>
          <a:p>
            <a:pPr>
              <a:spcBef>
                <a:spcPts val="2400"/>
              </a:spcBef>
            </a:pPr>
            <a:r>
              <a:rPr lang="fr-CA" dirty="0" err="1"/>
              <a:t>Finland</a:t>
            </a:r>
            <a:r>
              <a:rPr lang="fr-CA" dirty="0"/>
              <a:t> - </a:t>
            </a:r>
            <a:r>
              <a:rPr lang="fr-CA" dirty="0" err="1"/>
              <a:t>Posiva</a:t>
            </a:r>
            <a:endParaRPr lang="fr-CA" dirty="0"/>
          </a:p>
          <a:p>
            <a:pPr>
              <a:spcBef>
                <a:spcPts val="2400"/>
              </a:spcBef>
            </a:pPr>
            <a:r>
              <a:rPr lang="fr-CA" dirty="0"/>
              <a:t>France - ANDRA</a:t>
            </a:r>
          </a:p>
          <a:p>
            <a:pPr>
              <a:spcBef>
                <a:spcPts val="2400"/>
              </a:spcBef>
            </a:pPr>
            <a:r>
              <a:rPr lang="fr-CA" dirty="0"/>
              <a:t>Germany - BGE</a:t>
            </a:r>
          </a:p>
          <a:p>
            <a:pPr>
              <a:spcBef>
                <a:spcPts val="2400"/>
              </a:spcBef>
            </a:pPr>
            <a:r>
              <a:rPr lang="fr-CA" dirty="0"/>
              <a:t>Japan - NUMO</a:t>
            </a:r>
            <a:endParaRPr lang="en-US" dirty="0"/>
          </a:p>
        </p:txBody>
      </p:sp>
      <p:sp>
        <p:nvSpPr>
          <p:cNvPr id="8" name="Content Placeholder 7">
            <a:extLst>
              <a:ext uri="{FF2B5EF4-FFF2-40B4-BE49-F238E27FC236}">
                <a16:creationId xmlns:a16="http://schemas.microsoft.com/office/drawing/2014/main" id="{15A11EA6-1470-59C3-DB3A-D32E40B4E6E4}"/>
              </a:ext>
            </a:extLst>
          </p:cNvPr>
          <p:cNvSpPr>
            <a:spLocks noGrp="1"/>
          </p:cNvSpPr>
          <p:nvPr>
            <p:ph sz="half" idx="2"/>
          </p:nvPr>
        </p:nvSpPr>
        <p:spPr/>
        <p:txBody>
          <a:bodyPr/>
          <a:lstStyle/>
          <a:p>
            <a:pPr>
              <a:spcBef>
                <a:spcPts val="2400"/>
              </a:spcBef>
            </a:pPr>
            <a:r>
              <a:rPr lang="fr-CA" dirty="0"/>
              <a:t>Spain - ENRESA</a:t>
            </a:r>
          </a:p>
          <a:p>
            <a:pPr>
              <a:spcBef>
                <a:spcPts val="2400"/>
              </a:spcBef>
            </a:pPr>
            <a:r>
              <a:rPr lang="fr-CA" dirty="0" err="1"/>
              <a:t>Sweden</a:t>
            </a:r>
            <a:r>
              <a:rPr lang="fr-CA" dirty="0"/>
              <a:t>- SKB</a:t>
            </a:r>
          </a:p>
          <a:p>
            <a:pPr>
              <a:spcBef>
                <a:spcPts val="2400"/>
              </a:spcBef>
            </a:pPr>
            <a:r>
              <a:rPr lang="fr-CA" dirty="0" err="1"/>
              <a:t>Switzerland</a:t>
            </a:r>
            <a:r>
              <a:rPr lang="fr-CA" dirty="0"/>
              <a:t> - NAGRA</a:t>
            </a:r>
          </a:p>
          <a:p>
            <a:pPr>
              <a:spcBef>
                <a:spcPts val="2400"/>
              </a:spcBef>
            </a:pPr>
            <a:r>
              <a:rPr lang="fr-CA" dirty="0"/>
              <a:t>United </a:t>
            </a:r>
            <a:r>
              <a:rPr lang="fr-CA" dirty="0" err="1"/>
              <a:t>Kingdom</a:t>
            </a:r>
            <a:r>
              <a:rPr lang="fr-CA" dirty="0"/>
              <a:t> - NWS</a:t>
            </a:r>
          </a:p>
          <a:p>
            <a:pPr>
              <a:spcBef>
                <a:spcPts val="2400"/>
              </a:spcBef>
            </a:pPr>
            <a:r>
              <a:rPr lang="fr-CA" dirty="0"/>
              <a:t>United States - DOE</a:t>
            </a:r>
          </a:p>
        </p:txBody>
      </p:sp>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pic>
        <p:nvPicPr>
          <p:cNvPr id="3074" name="Picture 2">
            <a:extLst>
              <a:ext uri="{FF2B5EF4-FFF2-40B4-BE49-F238E27FC236}">
                <a16:creationId xmlns:a16="http://schemas.microsoft.com/office/drawing/2014/main" id="{EF8A4A7F-11F0-EA0C-59A7-7F0462AFF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760" y="1690688"/>
            <a:ext cx="1181970" cy="6381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5757C042-F165-4EB2-3F4E-ED15A0424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617" y="3261500"/>
            <a:ext cx="1130423" cy="2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Nuclear Waste Management Organization">
            <a:extLst>
              <a:ext uri="{FF2B5EF4-FFF2-40B4-BE49-F238E27FC236}">
                <a16:creationId xmlns:a16="http://schemas.microsoft.com/office/drawing/2014/main" id="{44103224-F494-FC01-D859-546EC9C507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896" b="35652"/>
          <a:stretch/>
        </p:blipFill>
        <p:spPr bwMode="auto">
          <a:xfrm>
            <a:off x="3793427" y="2540539"/>
            <a:ext cx="1462154" cy="40530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osiva - Front page">
            <a:extLst>
              <a:ext uri="{FF2B5EF4-FFF2-40B4-BE49-F238E27FC236}">
                <a16:creationId xmlns:a16="http://schemas.microsoft.com/office/drawing/2014/main" id="{ED028CB7-40BA-0527-1161-932B44C599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3262856"/>
            <a:ext cx="1224070" cy="33228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Andra (@Andra_France) / X">
            <a:extLst>
              <a:ext uri="{FF2B5EF4-FFF2-40B4-BE49-F238E27FC236}">
                <a16:creationId xmlns:a16="http://schemas.microsoft.com/office/drawing/2014/main" id="{860A5E20-7051-4C10-4174-D820C2D557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385" b="12837"/>
          <a:stretch/>
        </p:blipFill>
        <p:spPr bwMode="auto">
          <a:xfrm>
            <a:off x="3813538" y="3721878"/>
            <a:ext cx="951248" cy="730343"/>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Bundesgesellschaft für Endlagerung ...">
            <a:extLst>
              <a:ext uri="{FF2B5EF4-FFF2-40B4-BE49-F238E27FC236}">
                <a16:creationId xmlns:a16="http://schemas.microsoft.com/office/drawing/2014/main" id="{EF70378C-16DB-AA14-812D-88347E8F41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427" y="4519690"/>
            <a:ext cx="18192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About NUMO - NUMO Web Site">
            <a:extLst>
              <a:ext uri="{FF2B5EF4-FFF2-40B4-BE49-F238E27FC236}">
                <a16:creationId xmlns:a16="http://schemas.microsoft.com/office/drawing/2014/main" id="{01218D33-35E5-1268-14FD-01734DF565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2896" b="32756"/>
          <a:stretch/>
        </p:blipFill>
        <p:spPr bwMode="auto">
          <a:xfrm>
            <a:off x="3367088" y="5378621"/>
            <a:ext cx="1819275" cy="32857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SKB | Heritage Futures">
            <a:extLst>
              <a:ext uri="{FF2B5EF4-FFF2-40B4-BE49-F238E27FC236}">
                <a16:creationId xmlns:a16="http://schemas.microsoft.com/office/drawing/2014/main" id="{AFA2DD54-C68F-AFC4-716F-185BCB3CB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1977" y="2372314"/>
            <a:ext cx="820602" cy="820602"/>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Nuclear Waste Services - EngineeringUK ...">
            <a:extLst>
              <a:ext uri="{FF2B5EF4-FFF2-40B4-BE49-F238E27FC236}">
                <a16:creationId xmlns:a16="http://schemas.microsoft.com/office/drawing/2014/main" id="{7C3AC3CE-94E8-23BA-329E-85843B66697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2665" b="22818"/>
          <a:stretch/>
        </p:blipFill>
        <p:spPr bwMode="auto">
          <a:xfrm>
            <a:off x="9869617" y="3688859"/>
            <a:ext cx="1866900" cy="830832"/>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of Energy Logo and Branding Guidelines ...">
            <a:extLst>
              <a:ext uri="{FF2B5EF4-FFF2-40B4-BE49-F238E27FC236}">
                <a16:creationId xmlns:a16="http://schemas.microsoft.com/office/drawing/2014/main" id="{F2226003-6216-6472-F004-A70E98271A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9617" y="4577542"/>
            <a:ext cx="1977631" cy="494408"/>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ENRESA – Empresa Nacional de Residuos ...">
            <a:extLst>
              <a:ext uri="{FF2B5EF4-FFF2-40B4-BE49-F238E27FC236}">
                <a16:creationId xmlns:a16="http://schemas.microsoft.com/office/drawing/2014/main" id="{9F310233-C682-DE6B-75BF-831D4A1A79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42289" y="1775501"/>
            <a:ext cx="1160778" cy="56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4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p:txBody>
          <a:bodyPr/>
          <a:lstStyle/>
          <a:p>
            <a:r>
              <a:rPr lang="fr-CA" dirty="0"/>
              <a:t>Objectives</a:t>
            </a:r>
            <a:endParaRPr lang="en-US" dirty="0"/>
          </a:p>
        </p:txBody>
      </p:sp>
      <p:sp>
        <p:nvSpPr>
          <p:cNvPr id="7" name="Content Placeholder 6">
            <a:extLst>
              <a:ext uri="{FF2B5EF4-FFF2-40B4-BE49-F238E27FC236}">
                <a16:creationId xmlns:a16="http://schemas.microsoft.com/office/drawing/2014/main" id="{5C8210E8-B4FD-182D-EE00-8C88272C75E9}"/>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create a forum where strategic questions can be discussed among implementers with a view to supporting their individual approaches on policy issues, particularly as these relate to demonstrating safety and environmental protection to both the general public and to regulatory organizations.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support national efforts towards site selection and implementation of long-term disposal strategies and to promote a common understanding of waste management issues and the internationally recognized principles which apply thereto.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stimulate and promote coordinated research and development activities, particularly in underground research laboratories.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define positions and coordinate actions, where appropriate, in dealing with international organizations (e.g. OECD, IAEA, EU), whilst recognizing the value of open discussions with national governments and regulators initiated by such organizations.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discuss technical and management matters, particularly with a view to benchmarking and establishing optimum practices, without disrupting existing mechanisms for cooperation on specific projects. </a:t>
            </a:r>
          </a:p>
          <a:p>
            <a:endParaRPr lang="en-US" dirty="0"/>
          </a:p>
        </p:txBody>
      </p:sp>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Tree>
    <p:extLst>
      <p:ext uri="{BB962C8B-B14F-4D97-AF65-F5344CB8AC3E}">
        <p14:creationId xmlns:p14="http://schemas.microsoft.com/office/powerpoint/2010/main" val="297282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p:txBody>
          <a:bodyPr/>
          <a:lstStyle/>
          <a:p>
            <a:r>
              <a:rPr lang="fr-CA" dirty="0"/>
              <a:t>EDRAM Principles</a:t>
            </a:r>
            <a:endParaRPr lang="en-US" dirty="0"/>
          </a:p>
        </p:txBody>
      </p:sp>
      <p:graphicFrame>
        <p:nvGraphicFramePr>
          <p:cNvPr id="9" name="Content Placeholder 6">
            <a:extLst>
              <a:ext uri="{FF2B5EF4-FFF2-40B4-BE49-F238E27FC236}">
                <a16:creationId xmlns:a16="http://schemas.microsoft.com/office/drawing/2014/main" id="{F23C829F-4394-FD65-96E6-436C42A48068}"/>
              </a:ext>
            </a:extLst>
          </p:cNvPr>
          <p:cNvGraphicFramePr>
            <a:graphicFrameLocks noGrp="1"/>
          </p:cNvGraphicFramePr>
          <p:nvPr>
            <p:ph idx="1"/>
            <p:extLst>
              <p:ext uri="{D42A27DB-BD31-4B8C-83A1-F6EECF244321}">
                <p14:modId xmlns:p14="http://schemas.microsoft.com/office/powerpoint/2010/main" val="32439008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Tree>
    <p:extLst>
      <p:ext uri="{BB962C8B-B14F-4D97-AF65-F5344CB8AC3E}">
        <p14:creationId xmlns:p14="http://schemas.microsoft.com/office/powerpoint/2010/main" val="189985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p:txBody>
          <a:bodyPr/>
          <a:lstStyle/>
          <a:p>
            <a:r>
              <a:rPr lang="fr-CA" dirty="0"/>
              <a:t>EDRAM Position Papers</a:t>
            </a:r>
            <a:endParaRPr lang="en-US" dirty="0"/>
          </a:p>
        </p:txBody>
      </p:sp>
      <p:graphicFrame>
        <p:nvGraphicFramePr>
          <p:cNvPr id="9" name="Content Placeholder 6">
            <a:extLst>
              <a:ext uri="{FF2B5EF4-FFF2-40B4-BE49-F238E27FC236}">
                <a16:creationId xmlns:a16="http://schemas.microsoft.com/office/drawing/2014/main" id="{F23C829F-4394-FD65-96E6-436C42A48068}"/>
              </a:ext>
            </a:extLst>
          </p:cNvPr>
          <p:cNvGraphicFramePr>
            <a:graphicFrameLocks noGrp="1"/>
          </p:cNvGraphicFramePr>
          <p:nvPr>
            <p:ph idx="1"/>
            <p:extLst>
              <p:ext uri="{D42A27DB-BD31-4B8C-83A1-F6EECF244321}">
                <p14:modId xmlns:p14="http://schemas.microsoft.com/office/powerpoint/2010/main" val="2761353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Tree>
    <p:extLst>
      <p:ext uri="{BB962C8B-B14F-4D97-AF65-F5344CB8AC3E}">
        <p14:creationId xmlns:p14="http://schemas.microsoft.com/office/powerpoint/2010/main" val="363921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9" name="Rectangle 109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Freeform: Shape 109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a:xfrm>
            <a:off x="838200" y="609600"/>
            <a:ext cx="3739341" cy="1330839"/>
          </a:xfrm>
        </p:spPr>
        <p:txBody>
          <a:bodyPr>
            <a:normAutofit/>
          </a:bodyPr>
          <a:lstStyle/>
          <a:p>
            <a:r>
              <a:rPr lang="fr-CA"/>
              <a:t>A Changing Landscape</a:t>
            </a:r>
            <a:endParaRPr lang="en-US"/>
          </a:p>
        </p:txBody>
      </p:sp>
      <p:sp>
        <p:nvSpPr>
          <p:cNvPr id="7" name="Content Placeholder 6">
            <a:extLst>
              <a:ext uri="{FF2B5EF4-FFF2-40B4-BE49-F238E27FC236}">
                <a16:creationId xmlns:a16="http://schemas.microsoft.com/office/drawing/2014/main" id="{5C8210E8-B4FD-182D-EE00-8C88272C75E9}"/>
              </a:ext>
            </a:extLst>
          </p:cNvPr>
          <p:cNvSpPr>
            <a:spLocks noGrp="1"/>
          </p:cNvSpPr>
          <p:nvPr>
            <p:ph idx="1"/>
          </p:nvPr>
        </p:nvSpPr>
        <p:spPr>
          <a:xfrm>
            <a:off x="363984" y="2194102"/>
            <a:ext cx="4237723" cy="3908586"/>
          </a:xfrm>
        </p:spPr>
        <p:txBody>
          <a:bodyPr>
            <a:normAutofit/>
          </a:bodyPr>
          <a:lstStyle/>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Historically, 1-2 fuel types per country</a:t>
            </a:r>
          </a:p>
          <a:p>
            <a:pPr marL="342900" marR="0" lvl="0" indent="-342900">
              <a:spcBef>
                <a:spcPts val="0"/>
              </a:spcBef>
              <a:spcAft>
                <a:spcPts val="0"/>
              </a:spcAft>
              <a:buFont typeface="Symbol" panose="05050102010706020507" pitchFamily="18"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SMRs are changing this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Close to 80 designs currently under development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1030" name="Picture 6" descr="A collage of images of a nuclear power plant&#10;&#10;Description automatically generated">
            <a:extLst>
              <a:ext uri="{FF2B5EF4-FFF2-40B4-BE49-F238E27FC236}">
                <a16:creationId xmlns:a16="http://schemas.microsoft.com/office/drawing/2014/main" id="{56DDF8DD-9F5D-55C0-368D-51D2CDDAAC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709737"/>
            <a:ext cx="6155141" cy="346226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Advanced Reactors / Capex Of $3,000/kW Represents 'Attractive Investment' |  Neutron Bytes">
            <a:extLst>
              <a:ext uri="{FF2B5EF4-FFF2-40B4-BE49-F238E27FC236}">
                <a16:creationId xmlns:a16="http://schemas.microsoft.com/office/drawing/2014/main" id="{166C61EC-2A8F-B342-6EAA-0724FAEAD5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E58D8BB-20CC-65DF-C367-FFB1E247DCB7}"/>
              </a:ext>
            </a:extLst>
          </p:cNvPr>
          <p:cNvSpPr txBox="1"/>
          <p:nvPr/>
        </p:nvSpPr>
        <p:spPr>
          <a:xfrm>
            <a:off x="10259707" y="5172003"/>
            <a:ext cx="1384916" cy="276999"/>
          </a:xfrm>
          <a:prstGeom prst="rect">
            <a:avLst/>
          </a:prstGeom>
          <a:noFill/>
        </p:spPr>
        <p:txBody>
          <a:bodyPr wrap="square" rtlCol="0">
            <a:spAutoFit/>
          </a:bodyPr>
          <a:lstStyle/>
          <a:p>
            <a:r>
              <a:rPr lang="fr-CA" sz="1200" dirty="0"/>
              <a:t>Image source: IAEA</a:t>
            </a:r>
            <a:endParaRPr lang="en-US" sz="1200" dirty="0"/>
          </a:p>
        </p:txBody>
      </p:sp>
    </p:spTree>
    <p:extLst>
      <p:ext uri="{BB962C8B-B14F-4D97-AF65-F5344CB8AC3E}">
        <p14:creationId xmlns:p14="http://schemas.microsoft.com/office/powerpoint/2010/main" val="325966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AD54-2A18-16F7-A0ED-B2115D29DC3C}"/>
              </a:ext>
            </a:extLst>
          </p:cNvPr>
          <p:cNvSpPr>
            <a:spLocks noGrp="1"/>
          </p:cNvSpPr>
          <p:nvPr>
            <p:ph type="title"/>
          </p:nvPr>
        </p:nvSpPr>
        <p:spPr>
          <a:xfrm>
            <a:off x="488272" y="128984"/>
            <a:ext cx="11558726" cy="1325563"/>
          </a:xfrm>
        </p:spPr>
        <p:txBody>
          <a:bodyPr>
            <a:normAutofit/>
          </a:bodyPr>
          <a:lstStyle/>
          <a:p>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AutoShape 2" descr="Advanced Reactors / Capex Of $3,000/kW Represents 'Attractive Investment' |  Neutron Bytes">
            <a:extLst>
              <a:ext uri="{FF2B5EF4-FFF2-40B4-BE49-F238E27FC236}">
                <a16:creationId xmlns:a16="http://schemas.microsoft.com/office/drawing/2014/main" id="{077CAC2F-C071-0FDC-5D21-FF4E787DE2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3rd way global nuclear map">
            <a:extLst>
              <a:ext uri="{FF2B5EF4-FFF2-40B4-BE49-F238E27FC236}">
                <a16:creationId xmlns:a16="http://schemas.microsoft.com/office/drawing/2014/main" id="{9B8CE36E-1B04-60CC-29A4-2FF2D14066E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2020 Advanced Nuclear Map: Progress Amidst a Tumultuous Year – Third Way">
            <a:extLst>
              <a:ext uri="{FF2B5EF4-FFF2-40B4-BE49-F238E27FC236}">
                <a16:creationId xmlns:a16="http://schemas.microsoft.com/office/drawing/2014/main" id="{EC8EB2D5-B9A5-AED2-FC94-5E00245528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11"/>
          <a:stretch/>
        </p:blipFill>
        <p:spPr bwMode="auto">
          <a:xfrm>
            <a:off x="2287588" y="419100"/>
            <a:ext cx="7616825"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7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D2082D-64F8-0BB1-452B-848E3E99191B}"/>
              </a:ext>
            </a:extLst>
          </p:cNvPr>
          <p:cNvSpPr>
            <a:spLocks noGrp="1"/>
          </p:cNvSpPr>
          <p:nvPr>
            <p:ph type="title"/>
          </p:nvPr>
        </p:nvSpPr>
        <p:spPr/>
        <p:txBody>
          <a:bodyPr/>
          <a:lstStyle/>
          <a:p>
            <a:r>
              <a:rPr lang="fr-CA" dirty="0"/>
              <a:t>Challenges of Novel Fuel </a:t>
            </a:r>
            <a:r>
              <a:rPr lang="fr-CA" dirty="0" err="1"/>
              <a:t>Wastes</a:t>
            </a:r>
            <a:endParaRPr lang="en-US" dirty="0"/>
          </a:p>
        </p:txBody>
      </p:sp>
      <p:graphicFrame>
        <p:nvGraphicFramePr>
          <p:cNvPr id="9" name="Content Placeholder 6">
            <a:extLst>
              <a:ext uri="{FF2B5EF4-FFF2-40B4-BE49-F238E27FC236}">
                <a16:creationId xmlns:a16="http://schemas.microsoft.com/office/drawing/2014/main" id="{A047ABB7-8744-7832-94EE-0D97F4F101FC}"/>
              </a:ext>
            </a:extLst>
          </p:cNvPr>
          <p:cNvGraphicFramePr>
            <a:graphicFrameLocks noGrp="1"/>
          </p:cNvGraphicFramePr>
          <p:nvPr>
            <p:ph idx="1"/>
            <p:extLst>
              <p:ext uri="{D42A27DB-BD31-4B8C-83A1-F6EECF244321}">
                <p14:modId xmlns:p14="http://schemas.microsoft.com/office/powerpoint/2010/main" val="37150693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blue and yellow logo&#10;&#10;Description automatically generated">
            <a:extLst>
              <a:ext uri="{FF2B5EF4-FFF2-40B4-BE49-F238E27FC236}">
                <a16:creationId xmlns:a16="http://schemas.microsoft.com/office/drawing/2014/main" id="{8DCCB64E-35A5-38F7-EC50-EA354FE526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1976" y="0"/>
            <a:ext cx="3240024" cy="1694688"/>
          </a:xfrm>
          <a:prstGeom prst="rect">
            <a:avLst/>
          </a:prstGeom>
        </p:spPr>
      </p:pic>
    </p:spTree>
    <p:extLst>
      <p:ext uri="{BB962C8B-B14F-4D97-AF65-F5344CB8AC3E}">
        <p14:creationId xmlns:p14="http://schemas.microsoft.com/office/powerpoint/2010/main" val="405775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437</Words>
  <Application>Microsoft Office PowerPoint</Application>
  <PresentationFormat>Widescreen</PresentationFormat>
  <Paragraphs>52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EDRAM Focal Session</vt:lpstr>
      <vt:lpstr>Who we are</vt:lpstr>
      <vt:lpstr>Members</vt:lpstr>
      <vt:lpstr>Objectives</vt:lpstr>
      <vt:lpstr>EDRAM Principles</vt:lpstr>
      <vt:lpstr>EDRAM Position Papers</vt:lpstr>
      <vt:lpstr>A Changing Landscape</vt:lpstr>
      <vt:lpstr> </vt:lpstr>
      <vt:lpstr>Challenges of Novel Fuel Wastes</vt:lpstr>
      <vt:lpstr>Additional challenges for existing waste management organizations</vt:lpstr>
      <vt:lpstr>Nuclear Industry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EDRAM Focal Session</dc:title>
  <dc:creator>Karine Glenn</dc:creator>
  <cp:lastModifiedBy>PACKER Morgan, NEA/RWMD</cp:lastModifiedBy>
  <cp:revision>3</cp:revision>
  <dcterms:created xsi:type="dcterms:W3CDTF">2024-05-09T19:41:50Z</dcterms:created>
  <dcterms:modified xsi:type="dcterms:W3CDTF">2024-05-13T13:29:24Z</dcterms:modified>
</cp:coreProperties>
</file>