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2" r:id="rId2"/>
  </p:sldMasterIdLst>
  <p:notesMasterIdLst>
    <p:notesMasterId r:id="rId18"/>
  </p:notesMasterIdLst>
  <p:handoutMasterIdLst>
    <p:handoutMasterId r:id="rId19"/>
  </p:handoutMasterIdLst>
  <p:sldIdLst>
    <p:sldId id="261" r:id="rId3"/>
    <p:sldId id="256" r:id="rId4"/>
    <p:sldId id="2164" r:id="rId5"/>
    <p:sldId id="2203" r:id="rId6"/>
    <p:sldId id="2223" r:id="rId7"/>
    <p:sldId id="263" r:id="rId8"/>
    <p:sldId id="2151" r:id="rId9"/>
    <p:sldId id="2174" r:id="rId10"/>
    <p:sldId id="2180" r:id="rId11"/>
    <p:sldId id="2195" r:id="rId12"/>
    <p:sldId id="2206" r:id="rId13"/>
    <p:sldId id="2218" r:id="rId14"/>
    <p:sldId id="2219" r:id="rId15"/>
    <p:sldId id="2191" r:id="rId16"/>
    <p:sldId id="2224" r:id="rId17"/>
  </p:sldIdLst>
  <p:sldSz cx="9144000" cy="5143500" type="screen16x9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n Khang" initials="NK" lastIdx="2" clrIdx="0">
    <p:extLst>
      <p:ext uri="{19B8F6BF-5375-455C-9EA6-DF929625EA0E}">
        <p15:presenceInfo xmlns:p15="http://schemas.microsoft.com/office/powerpoint/2012/main" userId="55e20b5f7ee865b3" providerId="Windows Live"/>
      </p:ext>
    </p:extLst>
  </p:cmAuthor>
  <p:cmAuthor id="2" name="Sabrina Ena | TheraVet" initials="SE|T" lastIdx="1" clrIdx="1">
    <p:extLst>
      <p:ext uri="{19B8F6BF-5375-455C-9EA6-DF929625EA0E}">
        <p15:presenceInfo xmlns:p15="http://schemas.microsoft.com/office/powerpoint/2012/main" userId="Sabrina Ena | TheraVe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0F3B"/>
    <a:srgbClr val="494947"/>
    <a:srgbClr val="0070C0"/>
    <a:srgbClr val="00B400"/>
    <a:srgbClr val="F2F2F2"/>
    <a:srgbClr val="B9B9B9"/>
    <a:srgbClr val="0A0C0C"/>
    <a:srgbClr val="999998"/>
    <a:srgbClr val="DBDBDA"/>
    <a:srgbClr val="6767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49" autoAdjust="0"/>
    <p:restoredTop sz="91269" autoAdjust="0"/>
  </p:normalViewPr>
  <p:slideViewPr>
    <p:cSldViewPr snapToGrid="0">
      <p:cViewPr varScale="1">
        <p:scale>
          <a:sx n="127" d="100"/>
          <a:sy n="127" d="100"/>
        </p:scale>
        <p:origin x="70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12" d="100"/>
          <a:sy n="112" d="100"/>
        </p:scale>
        <p:origin x="241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A10C6E-7434-4888-B2D7-9BF0693544D6}" type="doc">
      <dgm:prSet loTypeId="urn:microsoft.com/office/officeart/2005/8/layout/chevron1" loCatId="process" qsTypeId="urn:microsoft.com/office/officeart/2005/8/quickstyle/simple1" qsCatId="simple" csTypeId="urn:microsoft.com/office/officeart/2005/8/colors/accent0_3" csCatId="mainScheme" phldr="1"/>
      <dgm:spPr/>
    </dgm:pt>
    <dgm:pt modelId="{21F7958E-5B62-431A-88CF-F8D30261BDA2}">
      <dgm:prSet phldrT="[Texte]" custT="1"/>
      <dgm:spPr>
        <a:solidFill>
          <a:schemeClr val="bg2"/>
        </a:solidFill>
        <a:ln>
          <a:solidFill>
            <a:schemeClr val="bg1"/>
          </a:solidFill>
        </a:ln>
      </dgm:spPr>
      <dgm:t>
        <a:bodyPr/>
        <a:lstStyle/>
        <a:p>
          <a:r>
            <a:rPr lang="fr-FR" sz="1400" b="1" dirty="0">
              <a:solidFill>
                <a:schemeClr val="bg1"/>
              </a:solidFill>
              <a:latin typeface="+mn-lt"/>
              <a:ea typeface="Cambria" panose="02040503050406030204" pitchFamily="18" charset="0"/>
            </a:rPr>
            <a:t>T2 2021</a:t>
          </a:r>
        </a:p>
      </dgm:t>
    </dgm:pt>
    <dgm:pt modelId="{9496F464-C27F-486C-B0C9-ECE04F75ADD1}" type="parTrans" cxnId="{4C9F4A2B-8EB5-44CF-8E01-C4DDAD3A0452}">
      <dgm:prSet/>
      <dgm:spPr/>
      <dgm:t>
        <a:bodyPr/>
        <a:lstStyle/>
        <a:p>
          <a:endParaRPr lang="fr-FR" sz="1000" b="1">
            <a:solidFill>
              <a:schemeClr val="bg1"/>
            </a:solidFill>
            <a:latin typeface="+mn-lt"/>
            <a:ea typeface="Cambria" panose="02040503050406030204" pitchFamily="18" charset="0"/>
          </a:endParaRPr>
        </a:p>
      </dgm:t>
    </dgm:pt>
    <dgm:pt modelId="{54F2C152-F781-4FD6-AC0A-4D18C774814B}" type="sibTrans" cxnId="{4C9F4A2B-8EB5-44CF-8E01-C4DDAD3A0452}">
      <dgm:prSet/>
      <dgm:spPr/>
      <dgm:t>
        <a:bodyPr/>
        <a:lstStyle/>
        <a:p>
          <a:endParaRPr lang="fr-FR" sz="1000" b="1">
            <a:solidFill>
              <a:schemeClr val="bg1"/>
            </a:solidFill>
            <a:latin typeface="+mn-lt"/>
            <a:ea typeface="Cambria" panose="02040503050406030204" pitchFamily="18" charset="0"/>
          </a:endParaRPr>
        </a:p>
      </dgm:t>
    </dgm:pt>
    <dgm:pt modelId="{018DCC9E-549F-46DD-8FC1-512C7363EA51}">
      <dgm:prSet phldrT="[Texte]" custT="1"/>
      <dgm:spPr>
        <a:solidFill>
          <a:schemeClr val="bg2"/>
        </a:solidFill>
        <a:ln>
          <a:solidFill>
            <a:schemeClr val="bg1"/>
          </a:solidFill>
        </a:ln>
      </dgm:spPr>
      <dgm:t>
        <a:bodyPr/>
        <a:lstStyle/>
        <a:p>
          <a:r>
            <a:rPr lang="fr-FR" sz="1400" b="1" dirty="0">
              <a:solidFill>
                <a:schemeClr val="bg1"/>
              </a:solidFill>
              <a:latin typeface="+mn-lt"/>
              <a:ea typeface="Cambria" panose="02040503050406030204" pitchFamily="18" charset="0"/>
            </a:rPr>
            <a:t>T3 2021</a:t>
          </a:r>
        </a:p>
      </dgm:t>
    </dgm:pt>
    <dgm:pt modelId="{1B2A5398-7ABE-4187-9506-E9044FAB6C1C}" type="parTrans" cxnId="{724099D2-2B66-4A31-891F-31628C866919}">
      <dgm:prSet/>
      <dgm:spPr/>
      <dgm:t>
        <a:bodyPr/>
        <a:lstStyle/>
        <a:p>
          <a:endParaRPr lang="fr-FR" sz="1000" b="1">
            <a:solidFill>
              <a:schemeClr val="bg1"/>
            </a:solidFill>
            <a:latin typeface="+mn-lt"/>
            <a:ea typeface="Cambria" panose="02040503050406030204" pitchFamily="18" charset="0"/>
          </a:endParaRPr>
        </a:p>
      </dgm:t>
    </dgm:pt>
    <dgm:pt modelId="{60A708DB-23EF-4443-B505-145092D8D66D}" type="sibTrans" cxnId="{724099D2-2B66-4A31-891F-31628C866919}">
      <dgm:prSet/>
      <dgm:spPr/>
      <dgm:t>
        <a:bodyPr/>
        <a:lstStyle/>
        <a:p>
          <a:endParaRPr lang="fr-FR" sz="1000" b="1">
            <a:solidFill>
              <a:schemeClr val="bg1"/>
            </a:solidFill>
            <a:latin typeface="+mn-lt"/>
            <a:ea typeface="Cambria" panose="02040503050406030204" pitchFamily="18" charset="0"/>
          </a:endParaRPr>
        </a:p>
      </dgm:t>
    </dgm:pt>
    <dgm:pt modelId="{0E847930-2A4B-486B-A36B-F6FE44D7D70D}">
      <dgm:prSet phldrT="[Texte]" custT="1"/>
      <dgm:spPr>
        <a:solidFill>
          <a:schemeClr val="bg2"/>
        </a:solidFill>
        <a:ln>
          <a:solidFill>
            <a:schemeClr val="bg1"/>
          </a:solidFill>
        </a:ln>
      </dgm:spPr>
      <dgm:t>
        <a:bodyPr/>
        <a:lstStyle/>
        <a:p>
          <a:r>
            <a:rPr lang="fr-FR" sz="1400" b="1" dirty="0">
              <a:solidFill>
                <a:schemeClr val="bg1"/>
              </a:solidFill>
              <a:latin typeface="+mn-lt"/>
              <a:ea typeface="Cambria" panose="02040503050406030204" pitchFamily="18" charset="0"/>
            </a:rPr>
            <a:t>T1 2021</a:t>
          </a:r>
        </a:p>
      </dgm:t>
    </dgm:pt>
    <dgm:pt modelId="{6566D1B0-D1B1-4884-B9EB-0E31DFE5E0B2}" type="sibTrans" cxnId="{F94E0084-7132-4372-9574-9FF1EE37B50E}">
      <dgm:prSet/>
      <dgm:spPr/>
      <dgm:t>
        <a:bodyPr/>
        <a:lstStyle/>
        <a:p>
          <a:endParaRPr lang="fr-FR" sz="1000" b="1">
            <a:solidFill>
              <a:schemeClr val="bg1"/>
            </a:solidFill>
            <a:latin typeface="+mn-lt"/>
            <a:ea typeface="Cambria" panose="02040503050406030204" pitchFamily="18" charset="0"/>
          </a:endParaRPr>
        </a:p>
      </dgm:t>
    </dgm:pt>
    <dgm:pt modelId="{C526623B-E1D9-47CA-8C6A-EC7A31A454A2}" type="parTrans" cxnId="{F94E0084-7132-4372-9574-9FF1EE37B50E}">
      <dgm:prSet/>
      <dgm:spPr/>
      <dgm:t>
        <a:bodyPr/>
        <a:lstStyle/>
        <a:p>
          <a:endParaRPr lang="fr-FR" sz="1000" b="1">
            <a:solidFill>
              <a:schemeClr val="bg1"/>
            </a:solidFill>
            <a:latin typeface="+mn-lt"/>
            <a:ea typeface="Cambria" panose="02040503050406030204" pitchFamily="18" charset="0"/>
          </a:endParaRPr>
        </a:p>
      </dgm:t>
    </dgm:pt>
    <dgm:pt modelId="{953D8D31-1F75-4C7A-91AC-85CF4613B831}">
      <dgm:prSet phldrT="[Texte]" custT="1"/>
      <dgm:spPr>
        <a:solidFill>
          <a:schemeClr val="bg2"/>
        </a:solidFill>
        <a:ln>
          <a:solidFill>
            <a:schemeClr val="bg1"/>
          </a:solidFill>
        </a:ln>
      </dgm:spPr>
      <dgm:t>
        <a:bodyPr/>
        <a:lstStyle/>
        <a:p>
          <a:r>
            <a:rPr lang="fr-FR" sz="1400" b="1" dirty="0">
              <a:solidFill>
                <a:schemeClr val="bg1"/>
              </a:solidFill>
              <a:latin typeface="+mn-lt"/>
              <a:ea typeface="Cambria" panose="02040503050406030204" pitchFamily="18" charset="0"/>
            </a:rPr>
            <a:t>T4 2021</a:t>
          </a:r>
        </a:p>
      </dgm:t>
    </dgm:pt>
    <dgm:pt modelId="{4D2B7088-7657-4EB2-8893-8698D5AD5165}" type="parTrans" cxnId="{0ABD01A8-7689-414C-A1EB-DF932AAE7CFC}">
      <dgm:prSet/>
      <dgm:spPr/>
      <dgm:t>
        <a:bodyPr/>
        <a:lstStyle/>
        <a:p>
          <a:endParaRPr lang="fr-FR"/>
        </a:p>
      </dgm:t>
    </dgm:pt>
    <dgm:pt modelId="{390E997B-1F19-4E52-A35F-E3CD30F74BD9}" type="sibTrans" cxnId="{0ABD01A8-7689-414C-A1EB-DF932AAE7CFC}">
      <dgm:prSet/>
      <dgm:spPr/>
      <dgm:t>
        <a:bodyPr/>
        <a:lstStyle/>
        <a:p>
          <a:endParaRPr lang="fr-FR"/>
        </a:p>
      </dgm:t>
    </dgm:pt>
    <dgm:pt modelId="{909F66A6-C4A2-4E05-AE2A-B4227C58FE1C}" type="pres">
      <dgm:prSet presAssocID="{E0A10C6E-7434-4888-B2D7-9BF0693544D6}" presName="Name0" presStyleCnt="0">
        <dgm:presLayoutVars>
          <dgm:dir/>
          <dgm:animLvl val="lvl"/>
          <dgm:resizeHandles val="exact"/>
        </dgm:presLayoutVars>
      </dgm:prSet>
      <dgm:spPr/>
    </dgm:pt>
    <dgm:pt modelId="{93F1CF3C-64DF-43DB-89A0-949FBC6F2D5B}" type="pres">
      <dgm:prSet presAssocID="{0E847930-2A4B-486B-A36B-F6FE44D7D70D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9A7629E-77EC-4461-9393-D19AB4847D36}" type="pres">
      <dgm:prSet presAssocID="{6566D1B0-D1B1-4884-B9EB-0E31DFE5E0B2}" presName="parTxOnlySpace" presStyleCnt="0"/>
      <dgm:spPr/>
    </dgm:pt>
    <dgm:pt modelId="{DE63A07E-FDD8-4ABF-AB0C-D3DE9C4AFD98}" type="pres">
      <dgm:prSet presAssocID="{21F7958E-5B62-431A-88CF-F8D30261BDA2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729BAE5-5895-4D6E-B81A-9CAFE92868DE}" type="pres">
      <dgm:prSet presAssocID="{54F2C152-F781-4FD6-AC0A-4D18C774814B}" presName="parTxOnlySpace" presStyleCnt="0"/>
      <dgm:spPr/>
    </dgm:pt>
    <dgm:pt modelId="{D0FD7B51-CE9C-4F54-BA5D-9A6F06BE164E}" type="pres">
      <dgm:prSet presAssocID="{018DCC9E-549F-46DD-8FC1-512C7363EA51}" presName="parTxOnly" presStyleLbl="node1" presStyleIdx="2" presStyleCnt="4" custLinFactNeighborX="822" custLinFactNeighborY="-9331">
        <dgm:presLayoutVars>
          <dgm:chMax val="0"/>
          <dgm:chPref val="0"/>
          <dgm:bulletEnabled val="1"/>
        </dgm:presLayoutVars>
      </dgm:prSet>
      <dgm:spPr/>
    </dgm:pt>
    <dgm:pt modelId="{5BFD529C-17FE-4D78-ABDB-76BA3E3131E6}" type="pres">
      <dgm:prSet presAssocID="{60A708DB-23EF-4443-B505-145092D8D66D}" presName="parTxOnlySpace" presStyleCnt="0"/>
      <dgm:spPr/>
    </dgm:pt>
    <dgm:pt modelId="{BC7CAD9D-687C-4D05-9C9E-1776C25688D5}" type="pres">
      <dgm:prSet presAssocID="{953D8D31-1F75-4C7A-91AC-85CF4613B831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B600180D-F32F-4055-AF92-5442BD88A92B}" type="presOf" srcId="{E0A10C6E-7434-4888-B2D7-9BF0693544D6}" destId="{909F66A6-C4A2-4E05-AE2A-B4227C58FE1C}" srcOrd="0" destOrd="0" presId="urn:microsoft.com/office/officeart/2005/8/layout/chevron1"/>
    <dgm:cxn modelId="{4C9F4A2B-8EB5-44CF-8E01-C4DDAD3A0452}" srcId="{E0A10C6E-7434-4888-B2D7-9BF0693544D6}" destId="{21F7958E-5B62-431A-88CF-F8D30261BDA2}" srcOrd="1" destOrd="0" parTransId="{9496F464-C27F-486C-B0C9-ECE04F75ADD1}" sibTransId="{54F2C152-F781-4FD6-AC0A-4D18C774814B}"/>
    <dgm:cxn modelId="{A611AA3F-D262-4F4B-A8C4-90B63F306D25}" type="presOf" srcId="{0E847930-2A4B-486B-A36B-F6FE44D7D70D}" destId="{93F1CF3C-64DF-43DB-89A0-949FBC6F2D5B}" srcOrd="0" destOrd="0" presId="urn:microsoft.com/office/officeart/2005/8/layout/chevron1"/>
    <dgm:cxn modelId="{85971D46-E930-4899-85B9-85EF09462462}" type="presOf" srcId="{018DCC9E-549F-46DD-8FC1-512C7363EA51}" destId="{D0FD7B51-CE9C-4F54-BA5D-9A6F06BE164E}" srcOrd="0" destOrd="0" presId="urn:microsoft.com/office/officeart/2005/8/layout/chevron1"/>
    <dgm:cxn modelId="{A09A2983-D659-47F9-A29F-D013B8A998D6}" type="presOf" srcId="{21F7958E-5B62-431A-88CF-F8D30261BDA2}" destId="{DE63A07E-FDD8-4ABF-AB0C-D3DE9C4AFD98}" srcOrd="0" destOrd="0" presId="urn:microsoft.com/office/officeart/2005/8/layout/chevron1"/>
    <dgm:cxn modelId="{F94E0084-7132-4372-9574-9FF1EE37B50E}" srcId="{E0A10C6E-7434-4888-B2D7-9BF0693544D6}" destId="{0E847930-2A4B-486B-A36B-F6FE44D7D70D}" srcOrd="0" destOrd="0" parTransId="{C526623B-E1D9-47CA-8C6A-EC7A31A454A2}" sibTransId="{6566D1B0-D1B1-4884-B9EB-0E31DFE5E0B2}"/>
    <dgm:cxn modelId="{0ABD01A8-7689-414C-A1EB-DF932AAE7CFC}" srcId="{E0A10C6E-7434-4888-B2D7-9BF0693544D6}" destId="{953D8D31-1F75-4C7A-91AC-85CF4613B831}" srcOrd="3" destOrd="0" parTransId="{4D2B7088-7657-4EB2-8893-8698D5AD5165}" sibTransId="{390E997B-1F19-4E52-A35F-E3CD30F74BD9}"/>
    <dgm:cxn modelId="{724099D2-2B66-4A31-891F-31628C866919}" srcId="{E0A10C6E-7434-4888-B2D7-9BF0693544D6}" destId="{018DCC9E-549F-46DD-8FC1-512C7363EA51}" srcOrd="2" destOrd="0" parTransId="{1B2A5398-7ABE-4187-9506-E9044FAB6C1C}" sibTransId="{60A708DB-23EF-4443-B505-145092D8D66D}"/>
    <dgm:cxn modelId="{CA491DFA-A95F-49E3-859E-EDC803BBCDA9}" type="presOf" srcId="{953D8D31-1F75-4C7A-91AC-85CF4613B831}" destId="{BC7CAD9D-687C-4D05-9C9E-1776C25688D5}" srcOrd="0" destOrd="0" presId="urn:microsoft.com/office/officeart/2005/8/layout/chevron1"/>
    <dgm:cxn modelId="{AD794E09-9FEC-4C5A-B13E-F5E2018E447E}" type="presParOf" srcId="{909F66A6-C4A2-4E05-AE2A-B4227C58FE1C}" destId="{93F1CF3C-64DF-43DB-89A0-949FBC6F2D5B}" srcOrd="0" destOrd="0" presId="urn:microsoft.com/office/officeart/2005/8/layout/chevron1"/>
    <dgm:cxn modelId="{DD7615C0-76C6-4D36-A0DB-CFE69B4CD0CC}" type="presParOf" srcId="{909F66A6-C4A2-4E05-AE2A-B4227C58FE1C}" destId="{B9A7629E-77EC-4461-9393-D19AB4847D36}" srcOrd="1" destOrd="0" presId="urn:microsoft.com/office/officeart/2005/8/layout/chevron1"/>
    <dgm:cxn modelId="{E42A5C8E-503B-47E6-8AC8-95452EB8D414}" type="presParOf" srcId="{909F66A6-C4A2-4E05-AE2A-B4227C58FE1C}" destId="{DE63A07E-FDD8-4ABF-AB0C-D3DE9C4AFD98}" srcOrd="2" destOrd="0" presId="urn:microsoft.com/office/officeart/2005/8/layout/chevron1"/>
    <dgm:cxn modelId="{1E7678C2-D5E5-45ED-87A2-A36408B737B0}" type="presParOf" srcId="{909F66A6-C4A2-4E05-AE2A-B4227C58FE1C}" destId="{E729BAE5-5895-4D6E-B81A-9CAFE92868DE}" srcOrd="3" destOrd="0" presId="urn:microsoft.com/office/officeart/2005/8/layout/chevron1"/>
    <dgm:cxn modelId="{4C8DEBEF-107D-4B6A-BEA0-6CF26E69F9EE}" type="presParOf" srcId="{909F66A6-C4A2-4E05-AE2A-B4227C58FE1C}" destId="{D0FD7B51-CE9C-4F54-BA5D-9A6F06BE164E}" srcOrd="4" destOrd="0" presId="urn:microsoft.com/office/officeart/2005/8/layout/chevron1"/>
    <dgm:cxn modelId="{35FE188E-4DD7-49C2-90DC-076525625A00}" type="presParOf" srcId="{909F66A6-C4A2-4E05-AE2A-B4227C58FE1C}" destId="{5BFD529C-17FE-4D78-ABDB-76BA3E3131E6}" srcOrd="5" destOrd="0" presId="urn:microsoft.com/office/officeart/2005/8/layout/chevron1"/>
    <dgm:cxn modelId="{FC71D3F0-30F6-4CF5-8B6F-4D098F235783}" type="presParOf" srcId="{909F66A6-C4A2-4E05-AE2A-B4227C58FE1C}" destId="{BC7CAD9D-687C-4D05-9C9E-1776C25688D5}" srcOrd="6" destOrd="0" presId="urn:microsoft.com/office/officeart/2005/8/layout/chevron1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A10C6E-7434-4888-B2D7-9BF0693544D6}" type="doc">
      <dgm:prSet loTypeId="urn:microsoft.com/office/officeart/2005/8/layout/chevron1" loCatId="process" qsTypeId="urn:microsoft.com/office/officeart/2005/8/quickstyle/simple1" qsCatId="simple" csTypeId="urn:microsoft.com/office/officeart/2005/8/colors/accent0_3" csCatId="mainScheme" phldr="1"/>
      <dgm:spPr/>
    </dgm:pt>
    <dgm:pt modelId="{21F7958E-5B62-431A-88CF-F8D30261BDA2}">
      <dgm:prSet phldrT="[Texte]" custT="1"/>
      <dgm:spPr>
        <a:solidFill>
          <a:schemeClr val="bg2"/>
        </a:solidFill>
        <a:ln>
          <a:solidFill>
            <a:schemeClr val="bg1"/>
          </a:solidFill>
        </a:ln>
      </dgm:spPr>
      <dgm:t>
        <a:bodyPr/>
        <a:lstStyle/>
        <a:p>
          <a:r>
            <a:rPr lang="fr-FR"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 Light" panose="020B0306030504020204" pitchFamily="34" charset="0"/>
            </a:rPr>
            <a:t>1S 2022</a:t>
          </a:r>
          <a:endParaRPr lang="fr-FR" sz="1400" b="1" dirty="0">
            <a:solidFill>
              <a:schemeClr val="bg1"/>
            </a:solidFill>
            <a:latin typeface="+mn-lt"/>
            <a:ea typeface="Cambria" panose="02040503050406030204" pitchFamily="18" charset="0"/>
          </a:endParaRPr>
        </a:p>
      </dgm:t>
    </dgm:pt>
    <dgm:pt modelId="{9496F464-C27F-486C-B0C9-ECE04F75ADD1}" type="parTrans" cxnId="{4C9F4A2B-8EB5-44CF-8E01-C4DDAD3A0452}">
      <dgm:prSet/>
      <dgm:spPr/>
      <dgm:t>
        <a:bodyPr/>
        <a:lstStyle/>
        <a:p>
          <a:endParaRPr lang="fr-FR" sz="1000" b="1">
            <a:solidFill>
              <a:schemeClr val="bg1"/>
            </a:solidFill>
            <a:latin typeface="+mn-lt"/>
            <a:ea typeface="Cambria" panose="02040503050406030204" pitchFamily="18" charset="0"/>
          </a:endParaRPr>
        </a:p>
      </dgm:t>
    </dgm:pt>
    <dgm:pt modelId="{54F2C152-F781-4FD6-AC0A-4D18C774814B}" type="sibTrans" cxnId="{4C9F4A2B-8EB5-44CF-8E01-C4DDAD3A0452}">
      <dgm:prSet/>
      <dgm:spPr/>
      <dgm:t>
        <a:bodyPr/>
        <a:lstStyle/>
        <a:p>
          <a:endParaRPr lang="fr-FR" sz="1000" b="1">
            <a:solidFill>
              <a:schemeClr val="bg1"/>
            </a:solidFill>
            <a:latin typeface="+mn-lt"/>
            <a:ea typeface="Cambria" panose="02040503050406030204" pitchFamily="18" charset="0"/>
          </a:endParaRPr>
        </a:p>
      </dgm:t>
    </dgm:pt>
    <dgm:pt modelId="{018DCC9E-549F-46DD-8FC1-512C7363EA51}">
      <dgm:prSet phldrT="[Texte]" custT="1"/>
      <dgm:spPr>
        <a:solidFill>
          <a:schemeClr val="bg2"/>
        </a:solidFill>
        <a:ln>
          <a:solidFill>
            <a:schemeClr val="bg1"/>
          </a:solidFill>
        </a:ln>
      </dgm:spPr>
      <dgm:t>
        <a:bodyPr/>
        <a:lstStyle/>
        <a:p>
          <a:r>
            <a:rPr lang="fr-FR"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 Light" panose="020B0306030504020204" pitchFamily="34" charset="0"/>
            </a:rPr>
            <a:t>2S 2022</a:t>
          </a:r>
          <a:endParaRPr lang="fr-FR" sz="1400" b="1" dirty="0">
            <a:solidFill>
              <a:schemeClr val="bg1"/>
            </a:solidFill>
            <a:latin typeface="+mn-lt"/>
            <a:ea typeface="Cambria" panose="02040503050406030204" pitchFamily="18" charset="0"/>
          </a:endParaRPr>
        </a:p>
      </dgm:t>
    </dgm:pt>
    <dgm:pt modelId="{1B2A5398-7ABE-4187-9506-E9044FAB6C1C}" type="parTrans" cxnId="{724099D2-2B66-4A31-891F-31628C866919}">
      <dgm:prSet/>
      <dgm:spPr/>
      <dgm:t>
        <a:bodyPr/>
        <a:lstStyle/>
        <a:p>
          <a:endParaRPr lang="fr-FR" sz="1000" b="1">
            <a:solidFill>
              <a:schemeClr val="bg1"/>
            </a:solidFill>
            <a:latin typeface="+mn-lt"/>
            <a:ea typeface="Cambria" panose="02040503050406030204" pitchFamily="18" charset="0"/>
          </a:endParaRPr>
        </a:p>
      </dgm:t>
    </dgm:pt>
    <dgm:pt modelId="{60A708DB-23EF-4443-B505-145092D8D66D}" type="sibTrans" cxnId="{724099D2-2B66-4A31-891F-31628C866919}">
      <dgm:prSet/>
      <dgm:spPr/>
      <dgm:t>
        <a:bodyPr/>
        <a:lstStyle/>
        <a:p>
          <a:endParaRPr lang="fr-FR" sz="1000" b="1">
            <a:solidFill>
              <a:schemeClr val="bg1"/>
            </a:solidFill>
            <a:latin typeface="+mn-lt"/>
            <a:ea typeface="Cambria" panose="02040503050406030204" pitchFamily="18" charset="0"/>
          </a:endParaRPr>
        </a:p>
      </dgm:t>
    </dgm:pt>
    <dgm:pt modelId="{0E847930-2A4B-486B-A36B-F6FE44D7D70D}">
      <dgm:prSet phldrT="[Texte]" custT="1"/>
      <dgm:spPr>
        <a:solidFill>
          <a:schemeClr val="bg2"/>
        </a:solidFill>
        <a:ln>
          <a:solidFill>
            <a:schemeClr val="bg1"/>
          </a:solidFill>
        </a:ln>
      </dgm:spPr>
      <dgm:t>
        <a:bodyPr/>
        <a:lstStyle/>
        <a:p>
          <a:r>
            <a:rPr lang="fr-FR"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 Light" panose="020B0306030504020204" pitchFamily="34" charset="0"/>
            </a:rPr>
            <a:t>2S 2021</a:t>
          </a:r>
          <a:endParaRPr lang="fr-FR" sz="1400" b="1" dirty="0">
            <a:solidFill>
              <a:schemeClr val="bg1"/>
            </a:solidFill>
            <a:latin typeface="+mn-lt"/>
            <a:ea typeface="Cambria" panose="02040503050406030204" pitchFamily="18" charset="0"/>
          </a:endParaRPr>
        </a:p>
      </dgm:t>
    </dgm:pt>
    <dgm:pt modelId="{6566D1B0-D1B1-4884-B9EB-0E31DFE5E0B2}" type="sibTrans" cxnId="{F94E0084-7132-4372-9574-9FF1EE37B50E}">
      <dgm:prSet/>
      <dgm:spPr/>
      <dgm:t>
        <a:bodyPr/>
        <a:lstStyle/>
        <a:p>
          <a:endParaRPr lang="fr-FR" sz="1000" b="1">
            <a:solidFill>
              <a:schemeClr val="bg1"/>
            </a:solidFill>
            <a:latin typeface="+mn-lt"/>
            <a:ea typeface="Cambria" panose="02040503050406030204" pitchFamily="18" charset="0"/>
          </a:endParaRPr>
        </a:p>
      </dgm:t>
    </dgm:pt>
    <dgm:pt modelId="{C526623B-E1D9-47CA-8C6A-EC7A31A454A2}" type="parTrans" cxnId="{F94E0084-7132-4372-9574-9FF1EE37B50E}">
      <dgm:prSet/>
      <dgm:spPr/>
      <dgm:t>
        <a:bodyPr/>
        <a:lstStyle/>
        <a:p>
          <a:endParaRPr lang="fr-FR" sz="1000" b="1">
            <a:solidFill>
              <a:schemeClr val="bg1"/>
            </a:solidFill>
            <a:latin typeface="+mn-lt"/>
            <a:ea typeface="Cambria" panose="02040503050406030204" pitchFamily="18" charset="0"/>
          </a:endParaRPr>
        </a:p>
      </dgm:t>
    </dgm:pt>
    <dgm:pt modelId="{909F66A6-C4A2-4E05-AE2A-B4227C58FE1C}" type="pres">
      <dgm:prSet presAssocID="{E0A10C6E-7434-4888-B2D7-9BF0693544D6}" presName="Name0" presStyleCnt="0">
        <dgm:presLayoutVars>
          <dgm:dir/>
          <dgm:animLvl val="lvl"/>
          <dgm:resizeHandles val="exact"/>
        </dgm:presLayoutVars>
      </dgm:prSet>
      <dgm:spPr/>
    </dgm:pt>
    <dgm:pt modelId="{93F1CF3C-64DF-43DB-89A0-949FBC6F2D5B}" type="pres">
      <dgm:prSet presAssocID="{0E847930-2A4B-486B-A36B-F6FE44D7D70D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B9A7629E-77EC-4461-9393-D19AB4847D36}" type="pres">
      <dgm:prSet presAssocID="{6566D1B0-D1B1-4884-B9EB-0E31DFE5E0B2}" presName="parTxOnlySpace" presStyleCnt="0"/>
      <dgm:spPr/>
    </dgm:pt>
    <dgm:pt modelId="{DE63A07E-FDD8-4ABF-AB0C-D3DE9C4AFD98}" type="pres">
      <dgm:prSet presAssocID="{21F7958E-5B62-431A-88CF-F8D30261BDA2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729BAE5-5895-4D6E-B81A-9CAFE92868DE}" type="pres">
      <dgm:prSet presAssocID="{54F2C152-F781-4FD6-AC0A-4D18C774814B}" presName="parTxOnlySpace" presStyleCnt="0"/>
      <dgm:spPr/>
    </dgm:pt>
    <dgm:pt modelId="{D0FD7B51-CE9C-4F54-BA5D-9A6F06BE164E}" type="pres">
      <dgm:prSet presAssocID="{018DCC9E-549F-46DD-8FC1-512C7363EA51}" presName="parTxOnly" presStyleLbl="node1" presStyleIdx="2" presStyleCnt="3" custLinFactNeighborX="822" custLinFactNeighborY="-9331">
        <dgm:presLayoutVars>
          <dgm:chMax val="0"/>
          <dgm:chPref val="0"/>
          <dgm:bulletEnabled val="1"/>
        </dgm:presLayoutVars>
      </dgm:prSet>
      <dgm:spPr/>
    </dgm:pt>
  </dgm:ptLst>
  <dgm:cxnLst>
    <dgm:cxn modelId="{B600180D-F32F-4055-AF92-5442BD88A92B}" type="presOf" srcId="{E0A10C6E-7434-4888-B2D7-9BF0693544D6}" destId="{909F66A6-C4A2-4E05-AE2A-B4227C58FE1C}" srcOrd="0" destOrd="0" presId="urn:microsoft.com/office/officeart/2005/8/layout/chevron1"/>
    <dgm:cxn modelId="{4C9F4A2B-8EB5-44CF-8E01-C4DDAD3A0452}" srcId="{E0A10C6E-7434-4888-B2D7-9BF0693544D6}" destId="{21F7958E-5B62-431A-88CF-F8D30261BDA2}" srcOrd="1" destOrd="0" parTransId="{9496F464-C27F-486C-B0C9-ECE04F75ADD1}" sibTransId="{54F2C152-F781-4FD6-AC0A-4D18C774814B}"/>
    <dgm:cxn modelId="{A611AA3F-D262-4F4B-A8C4-90B63F306D25}" type="presOf" srcId="{0E847930-2A4B-486B-A36B-F6FE44D7D70D}" destId="{93F1CF3C-64DF-43DB-89A0-949FBC6F2D5B}" srcOrd="0" destOrd="0" presId="urn:microsoft.com/office/officeart/2005/8/layout/chevron1"/>
    <dgm:cxn modelId="{85971D46-E930-4899-85B9-85EF09462462}" type="presOf" srcId="{018DCC9E-549F-46DD-8FC1-512C7363EA51}" destId="{D0FD7B51-CE9C-4F54-BA5D-9A6F06BE164E}" srcOrd="0" destOrd="0" presId="urn:microsoft.com/office/officeart/2005/8/layout/chevron1"/>
    <dgm:cxn modelId="{A09A2983-D659-47F9-A29F-D013B8A998D6}" type="presOf" srcId="{21F7958E-5B62-431A-88CF-F8D30261BDA2}" destId="{DE63A07E-FDD8-4ABF-AB0C-D3DE9C4AFD98}" srcOrd="0" destOrd="0" presId="urn:microsoft.com/office/officeart/2005/8/layout/chevron1"/>
    <dgm:cxn modelId="{F94E0084-7132-4372-9574-9FF1EE37B50E}" srcId="{E0A10C6E-7434-4888-B2D7-9BF0693544D6}" destId="{0E847930-2A4B-486B-A36B-F6FE44D7D70D}" srcOrd="0" destOrd="0" parTransId="{C526623B-E1D9-47CA-8C6A-EC7A31A454A2}" sibTransId="{6566D1B0-D1B1-4884-B9EB-0E31DFE5E0B2}"/>
    <dgm:cxn modelId="{724099D2-2B66-4A31-891F-31628C866919}" srcId="{E0A10C6E-7434-4888-B2D7-9BF0693544D6}" destId="{018DCC9E-549F-46DD-8FC1-512C7363EA51}" srcOrd="2" destOrd="0" parTransId="{1B2A5398-7ABE-4187-9506-E9044FAB6C1C}" sibTransId="{60A708DB-23EF-4443-B505-145092D8D66D}"/>
    <dgm:cxn modelId="{AD794E09-9FEC-4C5A-B13E-F5E2018E447E}" type="presParOf" srcId="{909F66A6-C4A2-4E05-AE2A-B4227C58FE1C}" destId="{93F1CF3C-64DF-43DB-89A0-949FBC6F2D5B}" srcOrd="0" destOrd="0" presId="urn:microsoft.com/office/officeart/2005/8/layout/chevron1"/>
    <dgm:cxn modelId="{DD7615C0-76C6-4D36-A0DB-CFE69B4CD0CC}" type="presParOf" srcId="{909F66A6-C4A2-4E05-AE2A-B4227C58FE1C}" destId="{B9A7629E-77EC-4461-9393-D19AB4847D36}" srcOrd="1" destOrd="0" presId="urn:microsoft.com/office/officeart/2005/8/layout/chevron1"/>
    <dgm:cxn modelId="{E42A5C8E-503B-47E6-8AC8-95452EB8D414}" type="presParOf" srcId="{909F66A6-C4A2-4E05-AE2A-B4227C58FE1C}" destId="{DE63A07E-FDD8-4ABF-AB0C-D3DE9C4AFD98}" srcOrd="2" destOrd="0" presId="urn:microsoft.com/office/officeart/2005/8/layout/chevron1"/>
    <dgm:cxn modelId="{1E7678C2-D5E5-45ED-87A2-A36408B737B0}" type="presParOf" srcId="{909F66A6-C4A2-4E05-AE2A-B4227C58FE1C}" destId="{E729BAE5-5895-4D6E-B81A-9CAFE92868DE}" srcOrd="3" destOrd="0" presId="urn:microsoft.com/office/officeart/2005/8/layout/chevron1"/>
    <dgm:cxn modelId="{4C8DEBEF-107D-4B6A-BEA0-6CF26E69F9EE}" type="presParOf" srcId="{909F66A6-C4A2-4E05-AE2A-B4227C58FE1C}" destId="{D0FD7B51-CE9C-4F54-BA5D-9A6F06BE164E}" srcOrd="4" destOrd="0" presId="urn:microsoft.com/office/officeart/2005/8/layout/chevron1"/>
  </dgm:cxnLst>
  <dgm:bg>
    <a:noFill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F1CF3C-64DF-43DB-89A0-949FBC6F2D5B}">
      <dsp:nvSpPr>
        <dsp:cNvPr id="0" name=""/>
        <dsp:cNvSpPr/>
      </dsp:nvSpPr>
      <dsp:spPr>
        <a:xfrm>
          <a:off x="3556" y="0"/>
          <a:ext cx="2070115" cy="323165"/>
        </a:xfrm>
        <a:prstGeom prst="chevron">
          <a:avLst/>
        </a:prstGeom>
        <a:solidFill>
          <a:schemeClr val="bg2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bg1"/>
              </a:solidFill>
              <a:latin typeface="+mn-lt"/>
              <a:ea typeface="Cambria" panose="02040503050406030204" pitchFamily="18" charset="0"/>
            </a:rPr>
            <a:t>T1 2021</a:t>
          </a:r>
        </a:p>
      </dsp:txBody>
      <dsp:txXfrm>
        <a:off x="165139" y="0"/>
        <a:ext cx="1746950" cy="323165"/>
      </dsp:txXfrm>
    </dsp:sp>
    <dsp:sp modelId="{DE63A07E-FDD8-4ABF-AB0C-D3DE9C4AFD98}">
      <dsp:nvSpPr>
        <dsp:cNvPr id="0" name=""/>
        <dsp:cNvSpPr/>
      </dsp:nvSpPr>
      <dsp:spPr>
        <a:xfrm>
          <a:off x="1866659" y="0"/>
          <a:ext cx="2070115" cy="323165"/>
        </a:xfrm>
        <a:prstGeom prst="chevron">
          <a:avLst/>
        </a:prstGeom>
        <a:solidFill>
          <a:schemeClr val="bg2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bg1"/>
              </a:solidFill>
              <a:latin typeface="+mn-lt"/>
              <a:ea typeface="Cambria" panose="02040503050406030204" pitchFamily="18" charset="0"/>
            </a:rPr>
            <a:t>T2 2021</a:t>
          </a:r>
        </a:p>
      </dsp:txBody>
      <dsp:txXfrm>
        <a:off x="2028242" y="0"/>
        <a:ext cx="1746950" cy="323165"/>
      </dsp:txXfrm>
    </dsp:sp>
    <dsp:sp modelId="{D0FD7B51-CE9C-4F54-BA5D-9A6F06BE164E}">
      <dsp:nvSpPr>
        <dsp:cNvPr id="0" name=""/>
        <dsp:cNvSpPr/>
      </dsp:nvSpPr>
      <dsp:spPr>
        <a:xfrm>
          <a:off x="3731465" y="0"/>
          <a:ext cx="2070115" cy="323165"/>
        </a:xfrm>
        <a:prstGeom prst="chevron">
          <a:avLst/>
        </a:prstGeom>
        <a:solidFill>
          <a:schemeClr val="bg2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bg1"/>
              </a:solidFill>
              <a:latin typeface="+mn-lt"/>
              <a:ea typeface="Cambria" panose="02040503050406030204" pitchFamily="18" charset="0"/>
            </a:rPr>
            <a:t>T3 2021</a:t>
          </a:r>
        </a:p>
      </dsp:txBody>
      <dsp:txXfrm>
        <a:off x="3893048" y="0"/>
        <a:ext cx="1746950" cy="323165"/>
      </dsp:txXfrm>
    </dsp:sp>
    <dsp:sp modelId="{BC7CAD9D-687C-4D05-9C9E-1776C25688D5}">
      <dsp:nvSpPr>
        <dsp:cNvPr id="0" name=""/>
        <dsp:cNvSpPr/>
      </dsp:nvSpPr>
      <dsp:spPr>
        <a:xfrm>
          <a:off x="5592867" y="0"/>
          <a:ext cx="2070115" cy="323165"/>
        </a:xfrm>
        <a:prstGeom prst="chevron">
          <a:avLst/>
        </a:prstGeom>
        <a:solidFill>
          <a:schemeClr val="bg2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bg1"/>
              </a:solidFill>
              <a:latin typeface="+mn-lt"/>
              <a:ea typeface="Cambria" panose="02040503050406030204" pitchFamily="18" charset="0"/>
            </a:rPr>
            <a:t>T4 2021</a:t>
          </a:r>
        </a:p>
      </dsp:txBody>
      <dsp:txXfrm>
        <a:off x="5754450" y="0"/>
        <a:ext cx="1746950" cy="3231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F1CF3C-64DF-43DB-89A0-949FBC6F2D5B}">
      <dsp:nvSpPr>
        <dsp:cNvPr id="0" name=""/>
        <dsp:cNvSpPr/>
      </dsp:nvSpPr>
      <dsp:spPr>
        <a:xfrm>
          <a:off x="2337" y="0"/>
          <a:ext cx="2847913" cy="323165"/>
        </a:xfrm>
        <a:prstGeom prst="chevron">
          <a:avLst/>
        </a:prstGeom>
        <a:solidFill>
          <a:schemeClr val="bg2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 Light" panose="020B0306030504020204" pitchFamily="34" charset="0"/>
            </a:rPr>
            <a:t>2S 2021</a:t>
          </a:r>
          <a:endParaRPr lang="fr-FR" sz="1400" b="1" kern="1200" dirty="0">
            <a:solidFill>
              <a:schemeClr val="bg1"/>
            </a:solidFill>
            <a:latin typeface="+mn-lt"/>
            <a:ea typeface="Cambria" panose="02040503050406030204" pitchFamily="18" charset="0"/>
          </a:endParaRPr>
        </a:p>
      </dsp:txBody>
      <dsp:txXfrm>
        <a:off x="163920" y="0"/>
        <a:ext cx="2524748" cy="323165"/>
      </dsp:txXfrm>
    </dsp:sp>
    <dsp:sp modelId="{DE63A07E-FDD8-4ABF-AB0C-D3DE9C4AFD98}">
      <dsp:nvSpPr>
        <dsp:cNvPr id="0" name=""/>
        <dsp:cNvSpPr/>
      </dsp:nvSpPr>
      <dsp:spPr>
        <a:xfrm>
          <a:off x="2565459" y="0"/>
          <a:ext cx="2847913" cy="323165"/>
        </a:xfrm>
        <a:prstGeom prst="chevron">
          <a:avLst/>
        </a:prstGeom>
        <a:solidFill>
          <a:schemeClr val="bg2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 Light" panose="020B0306030504020204" pitchFamily="34" charset="0"/>
            </a:rPr>
            <a:t>1S 2022</a:t>
          </a:r>
          <a:endParaRPr lang="fr-FR" sz="1400" b="1" kern="1200" dirty="0">
            <a:solidFill>
              <a:schemeClr val="bg1"/>
            </a:solidFill>
            <a:latin typeface="+mn-lt"/>
            <a:ea typeface="Cambria" panose="02040503050406030204" pitchFamily="18" charset="0"/>
          </a:endParaRPr>
        </a:p>
      </dsp:txBody>
      <dsp:txXfrm>
        <a:off x="2727042" y="0"/>
        <a:ext cx="2524748" cy="323165"/>
      </dsp:txXfrm>
    </dsp:sp>
    <dsp:sp modelId="{D0FD7B51-CE9C-4F54-BA5D-9A6F06BE164E}">
      <dsp:nvSpPr>
        <dsp:cNvPr id="0" name=""/>
        <dsp:cNvSpPr/>
      </dsp:nvSpPr>
      <dsp:spPr>
        <a:xfrm>
          <a:off x="5130918" y="0"/>
          <a:ext cx="2847913" cy="323165"/>
        </a:xfrm>
        <a:prstGeom prst="chevron">
          <a:avLst/>
        </a:prstGeom>
        <a:solidFill>
          <a:schemeClr val="bg2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Open Sans Light" panose="020B0306030504020204" pitchFamily="34" charset="0"/>
            </a:rPr>
            <a:t>2S 2022</a:t>
          </a:r>
          <a:endParaRPr lang="fr-FR" sz="1400" b="1" kern="1200" dirty="0">
            <a:solidFill>
              <a:schemeClr val="bg1"/>
            </a:solidFill>
            <a:latin typeface="+mn-lt"/>
            <a:ea typeface="Cambria" panose="02040503050406030204" pitchFamily="18" charset="0"/>
          </a:endParaRPr>
        </a:p>
      </dsp:txBody>
      <dsp:txXfrm>
        <a:off x="5292501" y="0"/>
        <a:ext cx="2524748" cy="3231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FF8AD5B3-30DF-412F-B131-AEB3E604EF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437BAB3-9422-4342-AD77-5694636701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F6391-251C-4024-9A82-564B0FAE41D5}" type="datetimeFigureOut">
              <a:rPr lang="fr-FR" smtClean="0"/>
              <a:t>22/11/2021</a:t>
            </a:fld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78B231E-F5F1-4744-AD6E-FE73A1347E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7E90A-A576-4C7C-B9DF-5829E94FD233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43B8E19-3B87-4DD0-AF32-9CAEF16684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05703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097884-26CE-474A-B358-82EAA3588558}" type="datetimeFigureOut">
              <a:rPr lang="fr-FR" smtClean="0"/>
              <a:t>22/11/2021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EB897-CFC7-4BF6-8251-EE5A48CC61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9212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EB897-CFC7-4BF6-8251-EE5A48CC61C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9203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EB897-CFC7-4BF6-8251-EE5A48CC61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58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8EB897-CFC7-4BF6-8251-EE5A48CC61C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051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EB897-CFC7-4BF6-8251-EE5A48CC61C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381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EB897-CFC7-4BF6-8251-EE5A48CC61C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6215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EB897-CFC7-4BF6-8251-EE5A48CC61C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6368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8EB897-CFC7-4BF6-8251-EE5A48CC61CC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80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825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2B2D2AA-6626-4214-85B9-7C15505C09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09958" y="4790123"/>
            <a:ext cx="1139807" cy="141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DAEA703-3C29-4457-BF3A-395CD6265502}"/>
              </a:ext>
            </a:extLst>
          </p:cNvPr>
          <p:cNvSpPr/>
          <p:nvPr userDrawn="1"/>
        </p:nvSpPr>
        <p:spPr>
          <a:xfrm>
            <a:off x="0" y="0"/>
            <a:ext cx="116263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02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976E994-F1F1-471B-A36F-876556745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F9F59-0A2B-42F4-9EF0-2A665284CF89}" type="datetimeFigureOut">
              <a:rPr lang="fr-FR" smtClean="0"/>
              <a:t>22/11/2021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E66FBB1-1A2E-451A-8E71-36C7EB86F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9F580B8-6FBB-449F-A560-4B261A696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F6F0A-31F3-48FA-BEB8-F976ADA82D6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0950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6DBD02B9-536C-41A1-B3A8-774FACB1A6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5385" y="324395"/>
            <a:ext cx="671701" cy="333247"/>
          </a:xfrm>
          <a:prstGeom prst="rect">
            <a:avLst/>
          </a:prstGeom>
        </p:spPr>
      </p:pic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04E5ADB-A9C2-4114-8C15-7C7C257383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2863" y="392894"/>
            <a:ext cx="7315199" cy="32316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fr-FR" noProof="0" dirty="0"/>
              <a:t>Ceci est le titre de la diapositive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AE0E9BE2-9898-40E1-802E-95F4ECC833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92863" y="727857"/>
            <a:ext cx="7315199" cy="1992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fr-FR" noProof="0"/>
              <a:t>CECI EST LE SOUS-TITRE DE LA DIAPOSITIVE</a:t>
            </a:r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E4FF3EE0-CE2F-4F33-82B7-85E1E11C91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534" y="4791815"/>
            <a:ext cx="422330" cy="199285"/>
          </a:xfrm>
          <a:prstGeom prst="rect">
            <a:avLst/>
          </a:prstGeom>
          <a:noFill/>
        </p:spPr>
        <p:txBody>
          <a:bodyPr vert="horz" lIns="91440" tIns="45720" rIns="91440" bIns="45720" rtlCol="0" anchor="b"/>
          <a:lstStyle>
            <a:lvl1pPr algn="r">
              <a:defRPr lang="fr-FR" sz="800" kern="1200" smtClean="0">
                <a:solidFill>
                  <a:schemeClr val="bg2"/>
                </a:solidFill>
                <a:latin typeface="Khand SemiBold" panose="02000000000000000000" pitchFamily="2" charset="0"/>
                <a:ea typeface="+mn-ea"/>
                <a:cs typeface="Khand SemiBold" panose="02000000000000000000" pitchFamily="2" charset="0"/>
              </a:defRPr>
            </a:lvl1pPr>
          </a:lstStyle>
          <a:p>
            <a:fld id="{F2F87BF8-7809-4271-8554-2F9D366CA6D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6023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9735460-7A2E-4C08-8C5B-D4B1EF8AE9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5385" y="324395"/>
            <a:ext cx="671701" cy="333247"/>
          </a:xfrm>
          <a:prstGeom prst="rect">
            <a:avLst/>
          </a:prstGeom>
        </p:spPr>
      </p:pic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95F45270-5F13-46D8-81B5-53CD0710A6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92863" y="1032419"/>
            <a:ext cx="7315199" cy="1992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400">
                <a:solidFill>
                  <a:schemeClr val="tx2"/>
                </a:solidFill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4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fr-FR" noProof="0"/>
              <a:t>CECI EST LE SOUS-TITRE DE LA DIAPOSITIVE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C3927226-2A1D-4562-B857-43641C35C9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92863" y="391317"/>
            <a:ext cx="7315199" cy="630942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>
                <a:solidFill>
                  <a:schemeClr val="bg2"/>
                </a:solidFill>
                <a:latin typeface="+mj-lt"/>
              </a:defRPr>
            </a:lvl1pPr>
            <a:lvl2pPr>
              <a:defRPr sz="2400">
                <a:solidFill>
                  <a:schemeClr val="bg2"/>
                </a:solidFill>
                <a:latin typeface="+mj-lt"/>
              </a:defRPr>
            </a:lvl2pPr>
            <a:lvl3pPr>
              <a:defRPr sz="2400">
                <a:solidFill>
                  <a:schemeClr val="bg2"/>
                </a:solidFill>
                <a:latin typeface="+mj-lt"/>
              </a:defRPr>
            </a:lvl3pPr>
            <a:lvl4pPr>
              <a:defRPr sz="2400">
                <a:solidFill>
                  <a:schemeClr val="bg2"/>
                </a:solidFill>
                <a:latin typeface="+mj-lt"/>
              </a:defRPr>
            </a:lvl4pPr>
            <a:lvl5pPr>
              <a:defRPr sz="2400">
                <a:solidFill>
                  <a:schemeClr val="bg2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Ceci est le titre de la diapositive </a:t>
            </a:r>
            <a:br>
              <a:rPr lang="fr-FR" dirty="0"/>
            </a:br>
            <a:r>
              <a:rPr lang="fr-FR" dirty="0"/>
              <a:t>sur 2 lignes</a:t>
            </a:r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9C9ECF5A-B44C-4C9F-98E5-3C140E29D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8175" y="4791815"/>
            <a:ext cx="422330" cy="199285"/>
          </a:xfrm>
          <a:prstGeom prst="rect">
            <a:avLst/>
          </a:prstGeom>
          <a:noFill/>
        </p:spPr>
        <p:txBody>
          <a:bodyPr vert="horz" lIns="91440" tIns="45720" rIns="91440" bIns="45720" rtlCol="0" anchor="b"/>
          <a:lstStyle>
            <a:lvl1pPr algn="r">
              <a:defRPr lang="fr-FR" sz="800" kern="1200" smtClean="0">
                <a:solidFill>
                  <a:schemeClr val="bg2"/>
                </a:solidFill>
                <a:latin typeface="Khand SemiBold" panose="02000000000000000000" pitchFamily="2" charset="0"/>
                <a:ea typeface="+mn-ea"/>
                <a:cs typeface="Khand SemiBold" panose="02000000000000000000" pitchFamily="2" charset="0"/>
              </a:defRPr>
            </a:lvl1pPr>
          </a:lstStyle>
          <a:p>
            <a:fld id="{F2F87BF8-7809-4271-8554-2F9D366CA6DB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1938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DAEA703-3C29-4457-BF3A-395CD6265502}"/>
              </a:ext>
            </a:extLst>
          </p:cNvPr>
          <p:cNvSpPr/>
          <p:nvPr userDrawn="1"/>
        </p:nvSpPr>
        <p:spPr>
          <a:xfrm>
            <a:off x="0" y="0"/>
            <a:ext cx="116263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16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0EC43-BE5E-458B-90B3-57C24CD6DAB7}" type="datetimeFigureOut">
              <a:rPr lang="fr-FR" smtClean="0"/>
              <a:pPr/>
              <a:t>22/11/2021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82C43-7533-4CE7-94CC-8F091034FBE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777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sv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249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68" r:id="rId3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B48C49B-EBC2-48BE-9FD7-50DE962E1A9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09958" y="4802089"/>
            <a:ext cx="1139807" cy="1419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F75D56-06EA-488F-A90E-F636D415C79B}"/>
              </a:ext>
            </a:extLst>
          </p:cNvPr>
          <p:cNvSpPr/>
          <p:nvPr userDrawn="1"/>
        </p:nvSpPr>
        <p:spPr>
          <a:xfrm>
            <a:off x="0" y="0"/>
            <a:ext cx="116263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E75D9F-73BC-411F-BE1F-B4D397FBA93D}"/>
              </a:ext>
            </a:extLst>
          </p:cNvPr>
          <p:cNvSpPr/>
          <p:nvPr userDrawn="1"/>
        </p:nvSpPr>
        <p:spPr>
          <a:xfrm>
            <a:off x="393069" y="4790123"/>
            <a:ext cx="1210044" cy="153888"/>
          </a:xfrm>
          <a:prstGeom prst="rect">
            <a:avLst/>
          </a:prstGeom>
        </p:spPr>
        <p:txBody>
          <a:bodyPr wrap="square" lIns="0" tIns="0" rIns="0" bIns="0" anchor="b">
            <a:noAutofit/>
          </a:bodyPr>
          <a:lstStyle/>
          <a:p>
            <a:r>
              <a:rPr lang="fr-FR" sz="800" dirty="0">
                <a:solidFill>
                  <a:schemeClr val="bg2"/>
                </a:solidFill>
                <a:latin typeface="Khand SemiBold" panose="02000000000000000000" pitchFamily="2" charset="0"/>
                <a:cs typeface="Khand SemiBold" panose="02000000000000000000" pitchFamily="2" charset="0"/>
              </a:rPr>
              <a:t>Novembre 2021 </a:t>
            </a:r>
          </a:p>
        </p:txBody>
      </p:sp>
    </p:spTree>
    <p:extLst>
      <p:ext uri="{BB962C8B-B14F-4D97-AF65-F5344CB8AC3E}">
        <p14:creationId xmlns:p14="http://schemas.microsoft.com/office/powerpoint/2010/main" val="2548087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7" r:id="rId4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jpe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12" Type="http://schemas.openxmlformats.org/officeDocument/2006/relationships/image" Target="../media/image52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sv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svg"/><Relationship Id="rId1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7.svg"/><Relationship Id="rId3" Type="http://schemas.openxmlformats.org/officeDocument/2006/relationships/image" Target="../media/image4.svg"/><Relationship Id="rId7" Type="http://schemas.openxmlformats.org/officeDocument/2006/relationships/image" Target="../media/image45.svg"/><Relationship Id="rId12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11" Type="http://schemas.openxmlformats.org/officeDocument/2006/relationships/image" Target="../media/image57.jpg"/><Relationship Id="rId5" Type="http://schemas.openxmlformats.org/officeDocument/2006/relationships/image" Target="../media/image54.jpeg"/><Relationship Id="rId10" Type="http://schemas.openxmlformats.org/officeDocument/2006/relationships/image" Target="../media/image56.jpg"/><Relationship Id="rId4" Type="http://schemas.openxmlformats.org/officeDocument/2006/relationships/image" Target="../media/image53.jpeg"/><Relationship Id="rId9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4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9.jpe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7.svg"/><Relationship Id="rId10" Type="http://schemas.openxmlformats.org/officeDocument/2006/relationships/image" Target="../media/image37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35.jpeg"/><Relationship Id="rId1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40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9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jp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svg"/><Relationship Id="rId11" Type="http://schemas.openxmlformats.org/officeDocument/2006/relationships/image" Target="../media/image21.sv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svg"/><Relationship Id="rId9" Type="http://schemas.openxmlformats.org/officeDocument/2006/relationships/image" Target="../media/image19.svg"/><Relationship Id="rId1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svg"/><Relationship Id="rId3" Type="http://schemas.openxmlformats.org/officeDocument/2006/relationships/image" Target="../media/image26.jpeg"/><Relationship Id="rId7" Type="http://schemas.openxmlformats.org/officeDocument/2006/relationships/image" Target="../media/image17.svg"/><Relationship Id="rId12" Type="http://schemas.openxmlformats.org/officeDocument/2006/relationships/image" Target="../media/image3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31.svg"/><Relationship Id="rId5" Type="http://schemas.openxmlformats.org/officeDocument/2006/relationships/image" Target="../media/image28.jpeg"/><Relationship Id="rId10" Type="http://schemas.openxmlformats.org/officeDocument/2006/relationships/image" Target="../media/image30.png"/><Relationship Id="rId4" Type="http://schemas.openxmlformats.org/officeDocument/2006/relationships/image" Target="../media/image27.jpe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D&#10;&#10;Description générée automatiquement">
            <a:extLst>
              <a:ext uri="{FF2B5EF4-FFF2-40B4-BE49-F238E27FC236}">
                <a16:creationId xmlns:a16="http://schemas.microsoft.com/office/drawing/2014/main" id="{D85B7857-0368-4128-AE48-5AC2454436D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" y="720"/>
            <a:ext cx="9141441" cy="514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04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22E475-F286-4288-8815-5DF8D9C98F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Un plan de développement étoffé et concret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D1C4E6-60EB-4C87-87BB-5848EFBCC036}"/>
              </a:ext>
            </a:extLst>
          </p:cNvPr>
          <p:cNvSpPr/>
          <p:nvPr/>
        </p:nvSpPr>
        <p:spPr>
          <a:xfrm>
            <a:off x="385385" y="1255095"/>
            <a:ext cx="8464380" cy="33752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 : coins arrondis 85">
            <a:extLst>
              <a:ext uri="{FF2B5EF4-FFF2-40B4-BE49-F238E27FC236}">
                <a16:creationId xmlns:a16="http://schemas.microsoft.com/office/drawing/2014/main" id="{1E8752AF-3408-451F-B4D3-56BD7179FFBF}"/>
              </a:ext>
            </a:extLst>
          </p:cNvPr>
          <p:cNvSpPr/>
          <p:nvPr/>
        </p:nvSpPr>
        <p:spPr>
          <a:xfrm>
            <a:off x="3951026" y="3306385"/>
            <a:ext cx="4012420" cy="10753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89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247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Rectangle : coins arrondis 85">
            <a:extLst>
              <a:ext uri="{FF2B5EF4-FFF2-40B4-BE49-F238E27FC236}">
                <a16:creationId xmlns:a16="http://schemas.microsoft.com/office/drawing/2014/main" id="{F9D530A9-108E-4A76-8DBD-32EF9389A11C}"/>
              </a:ext>
            </a:extLst>
          </p:cNvPr>
          <p:cNvSpPr/>
          <p:nvPr/>
        </p:nvSpPr>
        <p:spPr>
          <a:xfrm>
            <a:off x="3971932" y="1594926"/>
            <a:ext cx="1157051" cy="9400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89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247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tangle : coins arrondis 85">
            <a:extLst>
              <a:ext uri="{FF2B5EF4-FFF2-40B4-BE49-F238E27FC236}">
                <a16:creationId xmlns:a16="http://schemas.microsoft.com/office/drawing/2014/main" id="{DE52A993-A3E3-4BD0-81CE-EE70D0F6F1C9}"/>
              </a:ext>
            </a:extLst>
          </p:cNvPr>
          <p:cNvSpPr/>
          <p:nvPr/>
        </p:nvSpPr>
        <p:spPr>
          <a:xfrm>
            <a:off x="4240492" y="1594926"/>
            <a:ext cx="4293905" cy="104892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247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ctangle : coins arrondis 85">
            <a:extLst>
              <a:ext uri="{FF2B5EF4-FFF2-40B4-BE49-F238E27FC236}">
                <a16:creationId xmlns:a16="http://schemas.microsoft.com/office/drawing/2014/main" id="{141347CD-DA7E-4686-A7A3-48840BF66599}"/>
              </a:ext>
            </a:extLst>
          </p:cNvPr>
          <p:cNvSpPr/>
          <p:nvPr/>
        </p:nvSpPr>
        <p:spPr>
          <a:xfrm>
            <a:off x="3971931" y="1904164"/>
            <a:ext cx="1566638" cy="9400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89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247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 : coins arrondis 85">
            <a:extLst>
              <a:ext uri="{FF2B5EF4-FFF2-40B4-BE49-F238E27FC236}">
                <a16:creationId xmlns:a16="http://schemas.microsoft.com/office/drawing/2014/main" id="{32D01D38-F9C3-43EF-9CB2-06DD84B37C27}"/>
              </a:ext>
            </a:extLst>
          </p:cNvPr>
          <p:cNvSpPr/>
          <p:nvPr/>
        </p:nvSpPr>
        <p:spPr>
          <a:xfrm>
            <a:off x="4970982" y="1904164"/>
            <a:ext cx="3563416" cy="109454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247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 : coins arrondis 85">
            <a:extLst>
              <a:ext uri="{FF2B5EF4-FFF2-40B4-BE49-F238E27FC236}">
                <a16:creationId xmlns:a16="http://schemas.microsoft.com/office/drawing/2014/main" id="{BC74D100-CD9D-473E-B9B7-BAF5BC4748DD}"/>
              </a:ext>
            </a:extLst>
          </p:cNvPr>
          <p:cNvSpPr/>
          <p:nvPr/>
        </p:nvSpPr>
        <p:spPr>
          <a:xfrm>
            <a:off x="4476319" y="2219988"/>
            <a:ext cx="1786401" cy="9400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89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247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 : coins arrondis 85">
            <a:extLst>
              <a:ext uri="{FF2B5EF4-FFF2-40B4-BE49-F238E27FC236}">
                <a16:creationId xmlns:a16="http://schemas.microsoft.com/office/drawing/2014/main" id="{C0735D1C-B9A8-4595-9C92-84EDC4EC1587}"/>
              </a:ext>
            </a:extLst>
          </p:cNvPr>
          <p:cNvSpPr/>
          <p:nvPr/>
        </p:nvSpPr>
        <p:spPr>
          <a:xfrm>
            <a:off x="5880100" y="2219988"/>
            <a:ext cx="2654297" cy="94002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247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Rectangle : coins arrondis 85">
            <a:extLst>
              <a:ext uri="{FF2B5EF4-FFF2-40B4-BE49-F238E27FC236}">
                <a16:creationId xmlns:a16="http://schemas.microsoft.com/office/drawing/2014/main" id="{9E623473-FA37-4C90-8E1D-0A6A32A7EECB}"/>
              </a:ext>
            </a:extLst>
          </p:cNvPr>
          <p:cNvSpPr/>
          <p:nvPr/>
        </p:nvSpPr>
        <p:spPr>
          <a:xfrm>
            <a:off x="5277256" y="4107688"/>
            <a:ext cx="985465" cy="9400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89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247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ectangle : coins arrondis 85">
            <a:extLst>
              <a:ext uri="{FF2B5EF4-FFF2-40B4-BE49-F238E27FC236}">
                <a16:creationId xmlns:a16="http://schemas.microsoft.com/office/drawing/2014/main" id="{D666D673-081B-45B5-A594-E0D504F44F1C}"/>
              </a:ext>
            </a:extLst>
          </p:cNvPr>
          <p:cNvSpPr/>
          <p:nvPr/>
        </p:nvSpPr>
        <p:spPr>
          <a:xfrm>
            <a:off x="6125345" y="4107688"/>
            <a:ext cx="2409052" cy="93970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247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tangle : coins arrondis 85">
            <a:extLst>
              <a:ext uri="{FF2B5EF4-FFF2-40B4-BE49-F238E27FC236}">
                <a16:creationId xmlns:a16="http://schemas.microsoft.com/office/drawing/2014/main" id="{FDB1E59C-EBBD-4A7B-8FC5-D46556B96357}"/>
              </a:ext>
            </a:extLst>
          </p:cNvPr>
          <p:cNvSpPr/>
          <p:nvPr/>
        </p:nvSpPr>
        <p:spPr>
          <a:xfrm>
            <a:off x="3971932" y="2828070"/>
            <a:ext cx="3680798" cy="9400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89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247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ectangle : coins arrondis 85">
            <a:extLst>
              <a:ext uri="{FF2B5EF4-FFF2-40B4-BE49-F238E27FC236}">
                <a16:creationId xmlns:a16="http://schemas.microsoft.com/office/drawing/2014/main" id="{C8C2D75C-51D1-4776-8B4B-77DDAD8BA868}"/>
              </a:ext>
            </a:extLst>
          </p:cNvPr>
          <p:cNvSpPr/>
          <p:nvPr/>
        </p:nvSpPr>
        <p:spPr>
          <a:xfrm>
            <a:off x="7181851" y="2828070"/>
            <a:ext cx="1352546" cy="94002"/>
          </a:xfrm>
          <a:prstGeom prst="roundRect">
            <a:avLst>
              <a:gd name="adj" fmla="val 50000"/>
            </a:avLst>
          </a:prstGeom>
          <a:solidFill>
            <a:srgbClr val="D50F3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247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Rectangle : coins arrondis 85">
            <a:extLst>
              <a:ext uri="{FF2B5EF4-FFF2-40B4-BE49-F238E27FC236}">
                <a16:creationId xmlns:a16="http://schemas.microsoft.com/office/drawing/2014/main" id="{3D8667A5-D84E-45D4-98BB-047DADD95B6A}"/>
              </a:ext>
            </a:extLst>
          </p:cNvPr>
          <p:cNvSpPr/>
          <p:nvPr/>
        </p:nvSpPr>
        <p:spPr>
          <a:xfrm>
            <a:off x="7591429" y="3312669"/>
            <a:ext cx="942968" cy="94002"/>
          </a:xfrm>
          <a:prstGeom prst="roundRect">
            <a:avLst>
              <a:gd name="adj" fmla="val 50000"/>
            </a:avLst>
          </a:prstGeom>
          <a:solidFill>
            <a:srgbClr val="D50F3B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247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8550141-EF6A-48CD-A8FB-8F20193FEE20}"/>
              </a:ext>
            </a:extLst>
          </p:cNvPr>
          <p:cNvGrpSpPr/>
          <p:nvPr/>
        </p:nvGrpSpPr>
        <p:grpSpPr>
          <a:xfrm>
            <a:off x="569100" y="2586888"/>
            <a:ext cx="8005797" cy="1055284"/>
            <a:chOff x="609603" y="2604092"/>
            <a:chExt cx="7922751" cy="1055284"/>
          </a:xfrm>
        </p:grpSpPr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FC81B6A-F2D0-439C-8435-617876879F46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3" y="3659376"/>
              <a:ext cx="7922664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F06025B-B907-4254-8A0E-535A059713A2}"/>
                </a:ext>
              </a:extLst>
            </p:cNvPr>
            <p:cNvCxnSpPr>
              <a:cxnSpLocks/>
            </p:cNvCxnSpPr>
            <p:nvPr/>
          </p:nvCxnSpPr>
          <p:spPr>
            <a:xfrm>
              <a:off x="609690" y="2604092"/>
              <a:ext cx="7922664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ZoneTexte 108">
            <a:extLst>
              <a:ext uri="{FF2B5EF4-FFF2-40B4-BE49-F238E27FC236}">
                <a16:creationId xmlns:a16="http://schemas.microsoft.com/office/drawing/2014/main" id="{99FC220F-C9AC-4B19-97C4-D61FD2174BC5}"/>
              </a:ext>
            </a:extLst>
          </p:cNvPr>
          <p:cNvSpPr txBox="1"/>
          <p:nvPr/>
        </p:nvSpPr>
        <p:spPr>
          <a:xfrm>
            <a:off x="2103569" y="902516"/>
            <a:ext cx="1629354" cy="352579"/>
          </a:xfrm>
          <a:prstGeom prst="round2SameRect">
            <a:avLst/>
          </a:prstGeom>
          <a:noFill/>
          <a:ln>
            <a:solidFill>
              <a:srgbClr val="D50F3B"/>
            </a:solidFill>
          </a:ln>
        </p:spPr>
        <p:txBody>
          <a:bodyPr wrap="square" lIns="0" tIns="0" rIns="0" bIns="0" anchor="ctr">
            <a:noAutofit/>
          </a:bodyPr>
          <a:lstStyle/>
          <a:p>
            <a:pPr algn="ctr" defTabSz="912479"/>
            <a:r>
              <a:rPr lang="en-US" sz="1000" b="1" dirty="0">
                <a:solidFill>
                  <a:srgbClr val="494947"/>
                </a:solidFill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Indication</a:t>
            </a:r>
          </a:p>
        </p:txBody>
      </p:sp>
      <p:sp>
        <p:nvSpPr>
          <p:cNvPr id="8" name="ZoneTexte 128">
            <a:extLst>
              <a:ext uri="{FF2B5EF4-FFF2-40B4-BE49-F238E27FC236}">
                <a16:creationId xmlns:a16="http://schemas.microsoft.com/office/drawing/2014/main" id="{8E93DE0F-A60D-4A98-AA38-4B68D579A2F3}"/>
              </a:ext>
            </a:extLst>
          </p:cNvPr>
          <p:cNvSpPr txBox="1"/>
          <p:nvPr/>
        </p:nvSpPr>
        <p:spPr>
          <a:xfrm>
            <a:off x="2280479" y="1564983"/>
            <a:ext cx="1275534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fr-FR" sz="9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Chirurgie osseuse</a:t>
            </a:r>
          </a:p>
        </p:txBody>
      </p:sp>
      <p:sp>
        <p:nvSpPr>
          <p:cNvPr id="9" name="ZoneTexte 133">
            <a:extLst>
              <a:ext uri="{FF2B5EF4-FFF2-40B4-BE49-F238E27FC236}">
                <a16:creationId xmlns:a16="http://schemas.microsoft.com/office/drawing/2014/main" id="{53C87819-C212-4086-9126-B02EFF3C61BE}"/>
              </a:ext>
            </a:extLst>
          </p:cNvPr>
          <p:cNvSpPr txBox="1"/>
          <p:nvPr/>
        </p:nvSpPr>
        <p:spPr>
          <a:xfrm>
            <a:off x="2405088" y="1874221"/>
            <a:ext cx="1026316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fr-FR" sz="9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Ostéosarcome</a:t>
            </a:r>
          </a:p>
        </p:txBody>
      </p:sp>
      <p:sp>
        <p:nvSpPr>
          <p:cNvPr id="10" name="ZoneTexte 134">
            <a:extLst>
              <a:ext uri="{FF2B5EF4-FFF2-40B4-BE49-F238E27FC236}">
                <a16:creationId xmlns:a16="http://schemas.microsoft.com/office/drawing/2014/main" id="{B19CEE6B-F876-4E1A-95D7-3213922241BE}"/>
              </a:ext>
            </a:extLst>
          </p:cNvPr>
          <p:cNvSpPr txBox="1"/>
          <p:nvPr/>
        </p:nvSpPr>
        <p:spPr>
          <a:xfrm>
            <a:off x="2280479" y="2113101"/>
            <a:ext cx="1275534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fr-FR" sz="9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Chirurgie osseuse</a:t>
            </a:r>
          </a:p>
          <a:p>
            <a:pPr algn="ctr"/>
            <a:r>
              <a:rPr lang="fr-FR" sz="9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+ antibiotique</a:t>
            </a:r>
          </a:p>
        </p:txBody>
      </p:sp>
      <p:sp>
        <p:nvSpPr>
          <p:cNvPr id="12" name="ZoneTexte 167">
            <a:extLst>
              <a:ext uri="{FF2B5EF4-FFF2-40B4-BE49-F238E27FC236}">
                <a16:creationId xmlns:a16="http://schemas.microsoft.com/office/drawing/2014/main" id="{82CAEF24-E63F-4D43-A8A2-0A455A92BBC9}"/>
              </a:ext>
            </a:extLst>
          </p:cNvPr>
          <p:cNvSpPr txBox="1"/>
          <p:nvPr/>
        </p:nvSpPr>
        <p:spPr>
          <a:xfrm>
            <a:off x="2611136" y="2798127"/>
            <a:ext cx="614219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fr-FR" sz="9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Arthrose</a:t>
            </a:r>
          </a:p>
        </p:txBody>
      </p:sp>
      <p:sp>
        <p:nvSpPr>
          <p:cNvPr id="13" name="ZoneTexte 172">
            <a:extLst>
              <a:ext uri="{FF2B5EF4-FFF2-40B4-BE49-F238E27FC236}">
                <a16:creationId xmlns:a16="http://schemas.microsoft.com/office/drawing/2014/main" id="{A7630C42-39C0-4067-BCE9-BD1B34A168F8}"/>
              </a:ext>
            </a:extLst>
          </p:cNvPr>
          <p:cNvSpPr txBox="1"/>
          <p:nvPr/>
        </p:nvSpPr>
        <p:spPr>
          <a:xfrm>
            <a:off x="2142328" y="3194344"/>
            <a:ext cx="1551835" cy="30777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fr-FR" sz="900" b="1" spc="-2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Déficience du ligament</a:t>
            </a:r>
          </a:p>
          <a:p>
            <a:pPr algn="ctr"/>
            <a:r>
              <a:rPr lang="fr-FR" sz="900" b="1" spc="-2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croisé antérieur</a:t>
            </a:r>
          </a:p>
        </p:txBody>
      </p:sp>
      <p:sp>
        <p:nvSpPr>
          <p:cNvPr id="20" name="ZoneTexte 180">
            <a:extLst>
              <a:ext uri="{FF2B5EF4-FFF2-40B4-BE49-F238E27FC236}">
                <a16:creationId xmlns:a16="http://schemas.microsoft.com/office/drawing/2014/main" id="{23C62922-5055-4F05-9F5D-F78F9430A2F5}"/>
              </a:ext>
            </a:extLst>
          </p:cNvPr>
          <p:cNvSpPr txBox="1"/>
          <p:nvPr/>
        </p:nvSpPr>
        <p:spPr>
          <a:xfrm>
            <a:off x="2611136" y="4077745"/>
            <a:ext cx="614219" cy="15388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fr-FR" sz="900" b="1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Arthrose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40A6C0B5-D6A2-41CB-ADB8-369955B851EE}"/>
              </a:ext>
            </a:extLst>
          </p:cNvPr>
          <p:cNvCxnSpPr>
            <a:cxnSpLocks/>
          </p:cNvCxnSpPr>
          <p:nvPr/>
        </p:nvCxnSpPr>
        <p:spPr>
          <a:xfrm>
            <a:off x="3732923" y="1549143"/>
            <a:ext cx="0" cy="298569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ZoneTexte 105">
            <a:extLst>
              <a:ext uri="{FF2B5EF4-FFF2-40B4-BE49-F238E27FC236}">
                <a16:creationId xmlns:a16="http://schemas.microsoft.com/office/drawing/2014/main" id="{D355F9F8-0002-4D64-A69E-18A353A9DBE2}"/>
              </a:ext>
            </a:extLst>
          </p:cNvPr>
          <p:cNvSpPr txBox="1"/>
          <p:nvPr/>
        </p:nvSpPr>
        <p:spPr>
          <a:xfrm>
            <a:off x="404587" y="902516"/>
            <a:ext cx="680900" cy="352579"/>
          </a:xfrm>
          <a:prstGeom prst="round2SameRect">
            <a:avLst/>
          </a:prstGeom>
          <a:noFill/>
          <a:ln>
            <a:solidFill>
              <a:srgbClr val="D50F3B"/>
            </a:solidFill>
          </a:ln>
        </p:spPr>
        <p:txBody>
          <a:bodyPr wrap="square" lIns="0" tIns="0" rIns="0" bIns="0" anchor="ctr">
            <a:noAutofit/>
          </a:bodyPr>
          <a:lstStyle/>
          <a:p>
            <a:pPr algn="ctr" defTabSz="912479"/>
            <a:r>
              <a:rPr lang="en-US" sz="1000" b="1" dirty="0" err="1">
                <a:solidFill>
                  <a:srgbClr val="494947"/>
                </a:solidFill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Produit</a:t>
            </a:r>
            <a:endParaRPr lang="en-US" sz="1000" b="1" dirty="0">
              <a:solidFill>
                <a:srgbClr val="494947"/>
              </a:solidFill>
              <a:latin typeface="Roboto" panose="02000000000000000000" pitchFamily="2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61" name="ZoneTexte 106">
            <a:extLst>
              <a:ext uri="{FF2B5EF4-FFF2-40B4-BE49-F238E27FC236}">
                <a16:creationId xmlns:a16="http://schemas.microsoft.com/office/drawing/2014/main" id="{F2461F8E-4141-4CFF-BD59-9B450FAA42DE}"/>
              </a:ext>
            </a:extLst>
          </p:cNvPr>
          <p:cNvSpPr txBox="1"/>
          <p:nvPr/>
        </p:nvSpPr>
        <p:spPr>
          <a:xfrm>
            <a:off x="1131276" y="902516"/>
            <a:ext cx="930513" cy="352579"/>
          </a:xfrm>
          <a:prstGeom prst="round2SameRect">
            <a:avLst/>
          </a:prstGeom>
          <a:noFill/>
          <a:ln>
            <a:solidFill>
              <a:srgbClr val="D50F3B"/>
            </a:solidFill>
          </a:ln>
        </p:spPr>
        <p:txBody>
          <a:bodyPr wrap="square" lIns="0" tIns="0" rIns="0" bIns="0" anchor="ctr">
            <a:noAutofit/>
          </a:bodyPr>
          <a:lstStyle/>
          <a:p>
            <a:pPr algn="ctr" defTabSz="912479"/>
            <a:r>
              <a:rPr lang="en-US" sz="1000" b="1" dirty="0" err="1">
                <a:solidFill>
                  <a:srgbClr val="494947"/>
                </a:solidFill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Espèce</a:t>
            </a:r>
            <a:endParaRPr lang="en-US" sz="1000" b="1" dirty="0">
              <a:solidFill>
                <a:srgbClr val="494947"/>
              </a:solidFill>
              <a:latin typeface="Roboto" panose="02000000000000000000" pitchFamily="2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F851771F-6D08-4401-B438-21F069E22E6B}"/>
              </a:ext>
            </a:extLst>
          </p:cNvPr>
          <p:cNvCxnSpPr>
            <a:cxnSpLocks/>
          </p:cNvCxnSpPr>
          <p:nvPr/>
        </p:nvCxnSpPr>
        <p:spPr>
          <a:xfrm>
            <a:off x="3810000" y="1160948"/>
            <a:ext cx="5039765" cy="0"/>
          </a:xfrm>
          <a:prstGeom prst="straightConnector1">
            <a:avLst/>
          </a:prstGeom>
          <a:ln w="127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ZoneTexte 110">
            <a:extLst>
              <a:ext uri="{FF2B5EF4-FFF2-40B4-BE49-F238E27FC236}">
                <a16:creationId xmlns:a16="http://schemas.microsoft.com/office/drawing/2014/main" id="{10E6291A-5AA3-4C8C-830B-4C77F9E66129}"/>
              </a:ext>
            </a:extLst>
          </p:cNvPr>
          <p:cNvSpPr txBox="1"/>
          <p:nvPr/>
        </p:nvSpPr>
        <p:spPr>
          <a:xfrm>
            <a:off x="3951026" y="970515"/>
            <a:ext cx="530506" cy="12311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 defTabSz="912479"/>
            <a:r>
              <a:rPr lang="en-US" sz="8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1S2021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2D4C560-42D8-459C-BDAE-E0E906C34543}"/>
              </a:ext>
            </a:extLst>
          </p:cNvPr>
          <p:cNvSpPr/>
          <p:nvPr/>
        </p:nvSpPr>
        <p:spPr>
          <a:xfrm>
            <a:off x="4185679" y="1130880"/>
            <a:ext cx="61200" cy="60136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fr-FR" sz="500" b="1" dirty="0">
              <a:solidFill>
                <a:schemeClr val="tx2"/>
              </a:solidFill>
            </a:endParaRPr>
          </a:p>
        </p:txBody>
      </p:sp>
      <p:sp>
        <p:nvSpPr>
          <p:cNvPr id="70" name="ZoneTexte 116">
            <a:extLst>
              <a:ext uri="{FF2B5EF4-FFF2-40B4-BE49-F238E27FC236}">
                <a16:creationId xmlns:a16="http://schemas.microsoft.com/office/drawing/2014/main" id="{CC449438-19F0-4267-AE44-1C202820D56A}"/>
              </a:ext>
            </a:extLst>
          </p:cNvPr>
          <p:cNvSpPr txBox="1"/>
          <p:nvPr/>
        </p:nvSpPr>
        <p:spPr>
          <a:xfrm>
            <a:off x="4736328" y="970515"/>
            <a:ext cx="530506" cy="12311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 defTabSz="912479"/>
            <a:r>
              <a:rPr lang="en-US" sz="8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2S2021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E8E67A88-9AA8-4F40-9273-23183CCAEB41}"/>
              </a:ext>
            </a:extLst>
          </p:cNvPr>
          <p:cNvSpPr/>
          <p:nvPr/>
        </p:nvSpPr>
        <p:spPr>
          <a:xfrm>
            <a:off x="4970981" y="1130880"/>
            <a:ext cx="61200" cy="60136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fr-FR" sz="500" b="1" dirty="0">
              <a:solidFill>
                <a:schemeClr val="tx2"/>
              </a:solidFill>
            </a:endParaRPr>
          </a:p>
        </p:txBody>
      </p:sp>
      <p:sp>
        <p:nvSpPr>
          <p:cNvPr id="72" name="ZoneTexte 115">
            <a:extLst>
              <a:ext uri="{FF2B5EF4-FFF2-40B4-BE49-F238E27FC236}">
                <a16:creationId xmlns:a16="http://schemas.microsoft.com/office/drawing/2014/main" id="{E49C2149-BEF5-446B-8C96-51BD0AC8BCD9}"/>
              </a:ext>
            </a:extLst>
          </p:cNvPr>
          <p:cNvSpPr txBox="1"/>
          <p:nvPr/>
        </p:nvSpPr>
        <p:spPr>
          <a:xfrm>
            <a:off x="5521630" y="970515"/>
            <a:ext cx="398716" cy="12311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 defTabSz="912479"/>
            <a:r>
              <a:rPr lang="en-US" sz="8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2022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3C750CE9-B2E1-415A-8090-8CD474035103}"/>
              </a:ext>
            </a:extLst>
          </p:cNvPr>
          <p:cNvSpPr/>
          <p:nvPr/>
        </p:nvSpPr>
        <p:spPr>
          <a:xfrm>
            <a:off x="5690388" y="1130880"/>
            <a:ext cx="61200" cy="60136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fr-FR" sz="500" b="1" dirty="0">
              <a:solidFill>
                <a:schemeClr val="tx2"/>
              </a:solidFill>
            </a:endParaRPr>
          </a:p>
        </p:txBody>
      </p:sp>
      <p:sp>
        <p:nvSpPr>
          <p:cNvPr id="74" name="ZoneTexte 114">
            <a:extLst>
              <a:ext uri="{FF2B5EF4-FFF2-40B4-BE49-F238E27FC236}">
                <a16:creationId xmlns:a16="http://schemas.microsoft.com/office/drawing/2014/main" id="{57759EE3-B7A8-436F-B191-8D2AEFBF56FB}"/>
              </a:ext>
            </a:extLst>
          </p:cNvPr>
          <p:cNvSpPr txBox="1"/>
          <p:nvPr/>
        </p:nvSpPr>
        <p:spPr>
          <a:xfrm>
            <a:off x="6175142" y="970515"/>
            <a:ext cx="398716" cy="12311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 defTabSz="912479"/>
            <a:r>
              <a:rPr lang="en-US" sz="8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2023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66AA5955-061B-41E8-803A-2B00BC9BFB51}"/>
              </a:ext>
            </a:extLst>
          </p:cNvPr>
          <p:cNvSpPr/>
          <p:nvPr/>
        </p:nvSpPr>
        <p:spPr>
          <a:xfrm>
            <a:off x="6343900" y="1130880"/>
            <a:ext cx="61200" cy="60136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fr-FR" sz="500" b="1" dirty="0">
              <a:solidFill>
                <a:schemeClr val="tx2"/>
              </a:solidFill>
            </a:endParaRPr>
          </a:p>
        </p:txBody>
      </p:sp>
      <p:sp>
        <p:nvSpPr>
          <p:cNvPr id="76" name="ZoneTexte 113">
            <a:extLst>
              <a:ext uri="{FF2B5EF4-FFF2-40B4-BE49-F238E27FC236}">
                <a16:creationId xmlns:a16="http://schemas.microsoft.com/office/drawing/2014/main" id="{D7AA868C-4F33-4C67-A957-BBB618155854}"/>
              </a:ext>
            </a:extLst>
          </p:cNvPr>
          <p:cNvSpPr txBox="1"/>
          <p:nvPr/>
        </p:nvSpPr>
        <p:spPr>
          <a:xfrm>
            <a:off x="6828654" y="970515"/>
            <a:ext cx="398716" cy="12311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 defTabSz="912479"/>
            <a:r>
              <a:rPr lang="en-US" sz="8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2024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28B3062-AE1D-47B9-8103-AD4D833C67D9}"/>
              </a:ext>
            </a:extLst>
          </p:cNvPr>
          <p:cNvSpPr/>
          <p:nvPr/>
        </p:nvSpPr>
        <p:spPr>
          <a:xfrm>
            <a:off x="6997412" y="1130880"/>
            <a:ext cx="61200" cy="60136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fr-FR" sz="500" b="1" dirty="0">
              <a:solidFill>
                <a:schemeClr val="tx2"/>
              </a:solidFill>
            </a:endParaRPr>
          </a:p>
        </p:txBody>
      </p:sp>
      <p:sp>
        <p:nvSpPr>
          <p:cNvPr id="78" name="ZoneTexte 112">
            <a:extLst>
              <a:ext uri="{FF2B5EF4-FFF2-40B4-BE49-F238E27FC236}">
                <a16:creationId xmlns:a16="http://schemas.microsoft.com/office/drawing/2014/main" id="{2FC54D5B-F96A-4024-B20E-4538B164AE5D}"/>
              </a:ext>
            </a:extLst>
          </p:cNvPr>
          <p:cNvSpPr txBox="1"/>
          <p:nvPr/>
        </p:nvSpPr>
        <p:spPr>
          <a:xfrm>
            <a:off x="7482166" y="970515"/>
            <a:ext cx="398716" cy="12311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 defTabSz="912479"/>
            <a:r>
              <a:rPr lang="en-US" sz="8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2025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3B6A63D-A3CB-48C9-AB14-DA6100E426AF}"/>
              </a:ext>
            </a:extLst>
          </p:cNvPr>
          <p:cNvSpPr/>
          <p:nvPr/>
        </p:nvSpPr>
        <p:spPr>
          <a:xfrm>
            <a:off x="7650924" y="1130880"/>
            <a:ext cx="61200" cy="60136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fr-FR" sz="500" b="1" dirty="0">
              <a:solidFill>
                <a:schemeClr val="tx2"/>
              </a:solidFill>
            </a:endParaRPr>
          </a:p>
        </p:txBody>
      </p:sp>
      <p:sp>
        <p:nvSpPr>
          <p:cNvPr id="80" name="ZoneTexte 111">
            <a:extLst>
              <a:ext uri="{FF2B5EF4-FFF2-40B4-BE49-F238E27FC236}">
                <a16:creationId xmlns:a16="http://schemas.microsoft.com/office/drawing/2014/main" id="{E5F016A8-8654-42B9-BB57-253ECAFCCD1C}"/>
              </a:ext>
            </a:extLst>
          </p:cNvPr>
          <p:cNvSpPr txBox="1"/>
          <p:nvPr/>
        </p:nvSpPr>
        <p:spPr>
          <a:xfrm>
            <a:off x="8135680" y="970515"/>
            <a:ext cx="398716" cy="12311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algn="ctr" defTabSz="912479"/>
            <a:r>
              <a:rPr lang="en-US" sz="8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2026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72270526-A43E-4041-9CB9-C8349E4B1861}"/>
              </a:ext>
            </a:extLst>
          </p:cNvPr>
          <p:cNvSpPr/>
          <p:nvPr/>
        </p:nvSpPr>
        <p:spPr>
          <a:xfrm>
            <a:off x="8304438" y="1130880"/>
            <a:ext cx="61200" cy="60136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fr-FR" sz="500" b="1" dirty="0">
              <a:solidFill>
                <a:schemeClr val="tx2"/>
              </a:solidFill>
            </a:endParaRPr>
          </a:p>
        </p:txBody>
      </p:sp>
      <p:sp>
        <p:nvSpPr>
          <p:cNvPr id="82" name="ZoneTexte 108">
            <a:extLst>
              <a:ext uri="{FF2B5EF4-FFF2-40B4-BE49-F238E27FC236}">
                <a16:creationId xmlns:a16="http://schemas.microsoft.com/office/drawing/2014/main" id="{9398106B-011B-4BB3-A1BF-6C046EA453EC}"/>
              </a:ext>
            </a:extLst>
          </p:cNvPr>
          <p:cNvSpPr txBox="1"/>
          <p:nvPr/>
        </p:nvSpPr>
        <p:spPr>
          <a:xfrm>
            <a:off x="6125345" y="1321022"/>
            <a:ext cx="2395510" cy="153888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algn="ctr" defTabSz="912479"/>
            <a:r>
              <a:rPr lang="en-US" sz="1000" b="1" dirty="0" err="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Commercialisation</a:t>
            </a:r>
            <a:endParaRPr lang="en-US" sz="1000" b="1" dirty="0">
              <a:solidFill>
                <a:schemeClr val="tx2"/>
              </a:solidFill>
              <a:latin typeface="Roboto" panose="02000000000000000000" pitchFamily="2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83" name="ZoneTexte 108">
            <a:extLst>
              <a:ext uri="{FF2B5EF4-FFF2-40B4-BE49-F238E27FC236}">
                <a16:creationId xmlns:a16="http://schemas.microsoft.com/office/drawing/2014/main" id="{A74D1504-5A57-4C1E-ACE2-44FCB41EB330}"/>
              </a:ext>
            </a:extLst>
          </p:cNvPr>
          <p:cNvSpPr txBox="1"/>
          <p:nvPr/>
        </p:nvSpPr>
        <p:spPr>
          <a:xfrm>
            <a:off x="4008927" y="4362814"/>
            <a:ext cx="2395510" cy="153888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algn="ctr" defTabSz="912479"/>
            <a:endParaRPr lang="en-US" sz="1000" b="1" dirty="0">
              <a:solidFill>
                <a:srgbClr val="7B78B1"/>
              </a:solidFill>
              <a:latin typeface="Roboto" panose="02000000000000000000" pitchFamily="2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84" name="ZoneTexte 108">
            <a:extLst>
              <a:ext uri="{FF2B5EF4-FFF2-40B4-BE49-F238E27FC236}">
                <a16:creationId xmlns:a16="http://schemas.microsoft.com/office/drawing/2014/main" id="{3C0BE075-14AD-4B7D-9654-DE688D49A900}"/>
              </a:ext>
            </a:extLst>
          </p:cNvPr>
          <p:cNvSpPr txBox="1"/>
          <p:nvPr/>
        </p:nvSpPr>
        <p:spPr>
          <a:xfrm>
            <a:off x="3967036" y="1335864"/>
            <a:ext cx="1723352" cy="153888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algn="ctr" defTabSz="912479"/>
            <a:r>
              <a:rPr lang="en-US" sz="1000" b="1" dirty="0" err="1">
                <a:solidFill>
                  <a:srgbClr val="7B78B1"/>
                </a:solidFill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Développement</a:t>
            </a:r>
            <a:endParaRPr lang="en-US" sz="1000" b="1" dirty="0">
              <a:solidFill>
                <a:srgbClr val="7B78B1"/>
              </a:solidFill>
              <a:latin typeface="Roboto" panose="02000000000000000000" pitchFamily="2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C0734A9-B067-40D5-B9EB-63300857C8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87BF8-7809-4271-8554-2F9D366CA6DB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5" name="Étoile : 5 branches 4">
            <a:extLst>
              <a:ext uri="{FF2B5EF4-FFF2-40B4-BE49-F238E27FC236}">
                <a16:creationId xmlns:a16="http://schemas.microsoft.com/office/drawing/2014/main" id="{F5CA9FA5-32D5-46C3-BB77-6C8E6C388425}"/>
              </a:ext>
            </a:extLst>
          </p:cNvPr>
          <p:cNvSpPr/>
          <p:nvPr/>
        </p:nvSpPr>
        <p:spPr>
          <a:xfrm>
            <a:off x="4211572" y="1612533"/>
            <a:ext cx="72000" cy="61352"/>
          </a:xfrm>
          <a:prstGeom prst="star5">
            <a:avLst/>
          </a:prstGeom>
          <a:solidFill>
            <a:schemeClr val="bg1"/>
          </a:solidFill>
          <a:ln w="9525">
            <a:solidFill>
              <a:srgbClr val="494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Étoile : 5 branches 87">
            <a:extLst>
              <a:ext uri="{FF2B5EF4-FFF2-40B4-BE49-F238E27FC236}">
                <a16:creationId xmlns:a16="http://schemas.microsoft.com/office/drawing/2014/main" id="{5BE61554-50FE-4F9B-B2FC-00CD1CE66BBF}"/>
              </a:ext>
            </a:extLst>
          </p:cNvPr>
          <p:cNvSpPr/>
          <p:nvPr/>
        </p:nvSpPr>
        <p:spPr>
          <a:xfrm>
            <a:off x="4944610" y="1925945"/>
            <a:ext cx="72000" cy="61352"/>
          </a:xfrm>
          <a:prstGeom prst="star5">
            <a:avLst/>
          </a:prstGeom>
          <a:solidFill>
            <a:schemeClr val="bg1"/>
          </a:solidFill>
          <a:ln w="9525">
            <a:solidFill>
              <a:srgbClr val="494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Étoile : 5 branches 88">
            <a:extLst>
              <a:ext uri="{FF2B5EF4-FFF2-40B4-BE49-F238E27FC236}">
                <a16:creationId xmlns:a16="http://schemas.microsoft.com/office/drawing/2014/main" id="{8FA4B2A1-333E-49B4-91D9-732F79E192D1}"/>
              </a:ext>
            </a:extLst>
          </p:cNvPr>
          <p:cNvSpPr/>
          <p:nvPr/>
        </p:nvSpPr>
        <p:spPr>
          <a:xfrm>
            <a:off x="5854368" y="2235440"/>
            <a:ext cx="72000" cy="61352"/>
          </a:xfrm>
          <a:prstGeom prst="star5">
            <a:avLst/>
          </a:prstGeom>
          <a:solidFill>
            <a:schemeClr val="bg1"/>
          </a:solidFill>
          <a:ln w="9525">
            <a:solidFill>
              <a:srgbClr val="494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0" name="Étoile : 5 branches 89">
            <a:extLst>
              <a:ext uri="{FF2B5EF4-FFF2-40B4-BE49-F238E27FC236}">
                <a16:creationId xmlns:a16="http://schemas.microsoft.com/office/drawing/2014/main" id="{A8B5636F-3B91-49DE-A804-C987F50FE06C}"/>
              </a:ext>
            </a:extLst>
          </p:cNvPr>
          <p:cNvSpPr/>
          <p:nvPr/>
        </p:nvSpPr>
        <p:spPr>
          <a:xfrm>
            <a:off x="7145851" y="2844395"/>
            <a:ext cx="72000" cy="61352"/>
          </a:xfrm>
          <a:prstGeom prst="star5">
            <a:avLst/>
          </a:prstGeom>
          <a:solidFill>
            <a:schemeClr val="bg1"/>
          </a:solidFill>
          <a:ln w="9525">
            <a:solidFill>
              <a:srgbClr val="494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2" name="Étoile : 5 branches 91">
            <a:extLst>
              <a:ext uri="{FF2B5EF4-FFF2-40B4-BE49-F238E27FC236}">
                <a16:creationId xmlns:a16="http://schemas.microsoft.com/office/drawing/2014/main" id="{3369A107-97E2-4797-B923-08677C73748D}"/>
              </a:ext>
            </a:extLst>
          </p:cNvPr>
          <p:cNvSpPr/>
          <p:nvPr/>
        </p:nvSpPr>
        <p:spPr>
          <a:xfrm>
            <a:off x="7565590" y="3325900"/>
            <a:ext cx="72000" cy="61352"/>
          </a:xfrm>
          <a:prstGeom prst="star5">
            <a:avLst/>
          </a:prstGeom>
          <a:solidFill>
            <a:schemeClr val="bg1"/>
          </a:solidFill>
          <a:ln w="9525">
            <a:solidFill>
              <a:srgbClr val="494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Étoile : 5 branches 93">
            <a:extLst>
              <a:ext uri="{FF2B5EF4-FFF2-40B4-BE49-F238E27FC236}">
                <a16:creationId xmlns:a16="http://schemas.microsoft.com/office/drawing/2014/main" id="{BF14860A-5E38-41E6-A02E-BC6D7E919005}"/>
              </a:ext>
            </a:extLst>
          </p:cNvPr>
          <p:cNvSpPr/>
          <p:nvPr/>
        </p:nvSpPr>
        <p:spPr>
          <a:xfrm>
            <a:off x="6091250" y="4119857"/>
            <a:ext cx="72000" cy="61352"/>
          </a:xfrm>
          <a:prstGeom prst="star5">
            <a:avLst/>
          </a:prstGeom>
          <a:solidFill>
            <a:schemeClr val="bg1"/>
          </a:solidFill>
          <a:ln w="9525">
            <a:solidFill>
              <a:srgbClr val="494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5" name="Straight Connector 65">
            <a:extLst>
              <a:ext uri="{FF2B5EF4-FFF2-40B4-BE49-F238E27FC236}">
                <a16:creationId xmlns:a16="http://schemas.microsoft.com/office/drawing/2014/main" id="{197748D0-8EC7-4338-ADA5-7DE89299271D}"/>
              </a:ext>
            </a:extLst>
          </p:cNvPr>
          <p:cNvCxnSpPr>
            <a:cxnSpLocks/>
          </p:cNvCxnSpPr>
          <p:nvPr/>
        </p:nvCxnSpPr>
        <p:spPr>
          <a:xfrm>
            <a:off x="2103569" y="1549143"/>
            <a:ext cx="0" cy="298569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65">
            <a:extLst>
              <a:ext uri="{FF2B5EF4-FFF2-40B4-BE49-F238E27FC236}">
                <a16:creationId xmlns:a16="http://schemas.microsoft.com/office/drawing/2014/main" id="{0BC63DA9-289A-4D4A-BE20-D084917A363A}"/>
              </a:ext>
            </a:extLst>
          </p:cNvPr>
          <p:cNvCxnSpPr>
            <a:cxnSpLocks/>
          </p:cNvCxnSpPr>
          <p:nvPr/>
        </p:nvCxnSpPr>
        <p:spPr>
          <a:xfrm>
            <a:off x="1131276" y="1549143"/>
            <a:ext cx="0" cy="298569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Graphic 84">
            <a:extLst>
              <a:ext uri="{FF2B5EF4-FFF2-40B4-BE49-F238E27FC236}">
                <a16:creationId xmlns:a16="http://schemas.microsoft.com/office/drawing/2014/main" id="{0E33B5D8-FB4B-41A5-8671-31019954C7A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6200000">
            <a:off x="391320" y="3947731"/>
            <a:ext cx="668823" cy="315044"/>
          </a:xfrm>
          <a:prstGeom prst="rect">
            <a:avLst/>
          </a:prstGeom>
        </p:spPr>
      </p:pic>
      <p:pic>
        <p:nvPicPr>
          <p:cNvPr id="98" name="Graphic 85">
            <a:extLst>
              <a:ext uri="{FF2B5EF4-FFF2-40B4-BE49-F238E27FC236}">
                <a16:creationId xmlns:a16="http://schemas.microsoft.com/office/drawing/2014/main" id="{F72E081B-6D36-4DE7-9919-5C950E79AC7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391318" y="2957008"/>
            <a:ext cx="668825" cy="315045"/>
          </a:xfrm>
          <a:prstGeom prst="rect">
            <a:avLst/>
          </a:prstGeom>
        </p:spPr>
      </p:pic>
      <p:pic>
        <p:nvPicPr>
          <p:cNvPr id="99" name="Graphic 86">
            <a:extLst>
              <a:ext uri="{FF2B5EF4-FFF2-40B4-BE49-F238E27FC236}">
                <a16:creationId xmlns:a16="http://schemas.microsoft.com/office/drawing/2014/main" id="{C618F241-0419-4E2B-8636-063A0B39080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335798" y="1832127"/>
            <a:ext cx="779864" cy="315044"/>
          </a:xfrm>
          <a:prstGeom prst="rect">
            <a:avLst/>
          </a:prstGeom>
        </p:spPr>
      </p:pic>
      <p:pic>
        <p:nvPicPr>
          <p:cNvPr id="100" name="Graphic 56">
            <a:extLst>
              <a:ext uri="{FF2B5EF4-FFF2-40B4-BE49-F238E27FC236}">
                <a16:creationId xmlns:a16="http://schemas.microsoft.com/office/drawing/2014/main" id="{A5C71DEE-5AD6-456F-87C6-F4A0444442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652610" y="1563807"/>
            <a:ext cx="193387" cy="167942"/>
          </a:xfrm>
          <a:prstGeom prst="rect">
            <a:avLst/>
          </a:prstGeom>
        </p:spPr>
      </p:pic>
      <p:pic>
        <p:nvPicPr>
          <p:cNvPr id="101" name="Graphic 57">
            <a:extLst>
              <a:ext uri="{FF2B5EF4-FFF2-40B4-BE49-F238E27FC236}">
                <a16:creationId xmlns:a16="http://schemas.microsoft.com/office/drawing/2014/main" id="{BD868A6E-9528-4613-A305-3E73267D61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399384" y="1561337"/>
            <a:ext cx="172882" cy="172882"/>
          </a:xfrm>
          <a:prstGeom prst="rect">
            <a:avLst/>
          </a:prstGeom>
        </p:spPr>
      </p:pic>
      <p:pic>
        <p:nvPicPr>
          <p:cNvPr id="102" name="Graphic 54">
            <a:extLst>
              <a:ext uri="{FF2B5EF4-FFF2-40B4-BE49-F238E27FC236}">
                <a16:creationId xmlns:a16="http://schemas.microsoft.com/office/drawing/2014/main" id="{DB9192B0-3B9D-483C-A13B-798AE0DC74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654512" y="1882291"/>
            <a:ext cx="189583" cy="164638"/>
          </a:xfrm>
          <a:prstGeom prst="rect">
            <a:avLst/>
          </a:prstGeom>
        </p:spPr>
      </p:pic>
      <p:pic>
        <p:nvPicPr>
          <p:cNvPr id="103" name="Graphic 55">
            <a:extLst>
              <a:ext uri="{FF2B5EF4-FFF2-40B4-BE49-F238E27FC236}">
                <a16:creationId xmlns:a16="http://schemas.microsoft.com/office/drawing/2014/main" id="{70F9A895-03C6-49AE-B729-A6B1EFA017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400397" y="1879182"/>
            <a:ext cx="170856" cy="170856"/>
          </a:xfrm>
          <a:prstGeom prst="rect">
            <a:avLst/>
          </a:prstGeom>
        </p:spPr>
      </p:pic>
      <p:pic>
        <p:nvPicPr>
          <p:cNvPr id="104" name="Graphic 52">
            <a:extLst>
              <a:ext uri="{FF2B5EF4-FFF2-40B4-BE49-F238E27FC236}">
                <a16:creationId xmlns:a16="http://schemas.microsoft.com/office/drawing/2014/main" id="{88D0BFA3-2BF7-42E7-A54F-8ED059D7C3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654512" y="2199124"/>
            <a:ext cx="189583" cy="164638"/>
          </a:xfrm>
          <a:prstGeom prst="rect">
            <a:avLst/>
          </a:prstGeom>
        </p:spPr>
      </p:pic>
      <p:pic>
        <p:nvPicPr>
          <p:cNvPr id="105" name="Graphic 53">
            <a:extLst>
              <a:ext uri="{FF2B5EF4-FFF2-40B4-BE49-F238E27FC236}">
                <a16:creationId xmlns:a16="http://schemas.microsoft.com/office/drawing/2014/main" id="{E2475CF0-3379-445F-B8D9-4A26BAE703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400397" y="2196015"/>
            <a:ext cx="170856" cy="170856"/>
          </a:xfrm>
          <a:prstGeom prst="rect">
            <a:avLst/>
          </a:prstGeom>
        </p:spPr>
      </p:pic>
      <p:pic>
        <p:nvPicPr>
          <p:cNvPr id="106" name="Graphic 47">
            <a:extLst>
              <a:ext uri="{FF2B5EF4-FFF2-40B4-BE49-F238E27FC236}">
                <a16:creationId xmlns:a16="http://schemas.microsoft.com/office/drawing/2014/main" id="{72FF0F90-E88A-430C-8E79-49B8C3838F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528715" y="2790044"/>
            <a:ext cx="189583" cy="164638"/>
          </a:xfrm>
          <a:prstGeom prst="rect">
            <a:avLst/>
          </a:prstGeom>
        </p:spPr>
      </p:pic>
      <p:pic>
        <p:nvPicPr>
          <p:cNvPr id="107" name="Graphic 48">
            <a:extLst>
              <a:ext uri="{FF2B5EF4-FFF2-40B4-BE49-F238E27FC236}">
                <a16:creationId xmlns:a16="http://schemas.microsoft.com/office/drawing/2014/main" id="{CE9B5588-CF51-43AB-B4D1-7B80F4B4B7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528715" y="3240517"/>
            <a:ext cx="189583" cy="164638"/>
          </a:xfrm>
          <a:prstGeom prst="rect">
            <a:avLst/>
          </a:prstGeom>
        </p:spPr>
      </p:pic>
      <p:pic>
        <p:nvPicPr>
          <p:cNvPr id="108" name="Graphic 50">
            <a:extLst>
              <a:ext uri="{FF2B5EF4-FFF2-40B4-BE49-F238E27FC236}">
                <a16:creationId xmlns:a16="http://schemas.microsoft.com/office/drawing/2014/main" id="{7F6F57AF-6996-46C8-8C21-3D7B6D310D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654512" y="4072371"/>
            <a:ext cx="189583" cy="164638"/>
          </a:xfrm>
          <a:prstGeom prst="rect">
            <a:avLst/>
          </a:prstGeom>
        </p:spPr>
      </p:pic>
      <p:pic>
        <p:nvPicPr>
          <p:cNvPr id="109" name="Graphic 51">
            <a:extLst>
              <a:ext uri="{FF2B5EF4-FFF2-40B4-BE49-F238E27FC236}">
                <a16:creationId xmlns:a16="http://schemas.microsoft.com/office/drawing/2014/main" id="{BEA15E9B-3FAC-42B2-8A00-9FA63391F8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400397" y="4069262"/>
            <a:ext cx="170856" cy="170856"/>
          </a:xfrm>
          <a:prstGeom prst="rect">
            <a:avLst/>
          </a:prstGeom>
        </p:spPr>
      </p:pic>
      <p:pic>
        <p:nvPicPr>
          <p:cNvPr id="1026" name="Picture 2" descr="Le drapeau européen | Union Européenne">
            <a:extLst>
              <a:ext uri="{FF2B5EF4-FFF2-40B4-BE49-F238E27FC236}">
                <a16:creationId xmlns:a16="http://schemas.microsoft.com/office/drawing/2014/main" id="{96B99234-7021-4F20-B20F-D41F2B615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1" t="2269" r="16820" b="1090"/>
          <a:stretch/>
        </p:blipFill>
        <p:spPr bwMode="auto">
          <a:xfrm>
            <a:off x="5329138" y="2816822"/>
            <a:ext cx="118020" cy="11469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Le drapeau européen | Union Européenne">
            <a:extLst>
              <a:ext uri="{FF2B5EF4-FFF2-40B4-BE49-F238E27FC236}">
                <a16:creationId xmlns:a16="http://schemas.microsoft.com/office/drawing/2014/main" id="{E65AA83D-1250-4CF8-A986-6E9147B14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1" t="2269" r="16820" b="1090"/>
          <a:stretch/>
        </p:blipFill>
        <p:spPr bwMode="auto">
          <a:xfrm>
            <a:off x="4465138" y="3299227"/>
            <a:ext cx="118020" cy="11469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Drapeau Flag Amerique - Pays USA US Etats-Unis Americain (50 Etoiles..">
            <a:extLst>
              <a:ext uri="{FF2B5EF4-FFF2-40B4-BE49-F238E27FC236}">
                <a16:creationId xmlns:a16="http://schemas.microsoft.com/office/drawing/2014/main" id="{A6801790-9C09-486A-84F0-E26645D80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466" y="2816822"/>
            <a:ext cx="108000" cy="1080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Espace réservé du contenu 8">
            <a:extLst>
              <a:ext uri="{FF2B5EF4-FFF2-40B4-BE49-F238E27FC236}">
                <a16:creationId xmlns:a16="http://schemas.microsoft.com/office/drawing/2014/main" id="{2C90E27A-826C-41F0-9D8C-17B66282F33C}"/>
              </a:ext>
            </a:extLst>
          </p:cNvPr>
          <p:cNvSpPr txBox="1">
            <a:spLocks/>
          </p:cNvSpPr>
          <p:nvPr/>
        </p:nvSpPr>
        <p:spPr>
          <a:xfrm rot="16200000">
            <a:off x="8233044" y="1895182"/>
            <a:ext cx="1079235" cy="99313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700" b="1" dirty="0">
                <a:solidFill>
                  <a:srgbClr val="49494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Dispositif médical</a:t>
            </a:r>
            <a:endParaRPr kumimoji="0" lang="fr-FR" sz="700" b="1" i="0" u="none" strike="noStrike" kern="1200" cap="none" spc="0" normalizeH="0" baseline="0" noProof="0" dirty="0">
              <a:ln>
                <a:noFill/>
              </a:ln>
              <a:solidFill>
                <a:srgbClr val="49494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1" name="Right Brace 45">
            <a:extLst>
              <a:ext uri="{FF2B5EF4-FFF2-40B4-BE49-F238E27FC236}">
                <a16:creationId xmlns:a16="http://schemas.microsoft.com/office/drawing/2014/main" id="{613B04ED-153E-4733-AE37-0C70B70A4B55}"/>
              </a:ext>
            </a:extLst>
          </p:cNvPr>
          <p:cNvSpPr/>
          <p:nvPr/>
        </p:nvSpPr>
        <p:spPr>
          <a:xfrm>
            <a:off x="8469913" y="1467836"/>
            <a:ext cx="199284" cy="954005"/>
          </a:xfrm>
          <a:prstGeom prst="rightBrace">
            <a:avLst>
              <a:gd name="adj1" fmla="val 68160"/>
              <a:gd name="adj2" fmla="val 47500"/>
            </a:avLst>
          </a:prstGeom>
          <a:ln>
            <a:solidFill>
              <a:schemeClr val="tx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93" name="Espace réservé du contenu 8">
            <a:extLst>
              <a:ext uri="{FF2B5EF4-FFF2-40B4-BE49-F238E27FC236}">
                <a16:creationId xmlns:a16="http://schemas.microsoft.com/office/drawing/2014/main" id="{35F7ACD5-B6CE-47FF-B547-3D494CDB5324}"/>
              </a:ext>
            </a:extLst>
          </p:cNvPr>
          <p:cNvSpPr txBox="1">
            <a:spLocks/>
          </p:cNvSpPr>
          <p:nvPr/>
        </p:nvSpPr>
        <p:spPr>
          <a:xfrm rot="16200000">
            <a:off x="8233044" y="4094970"/>
            <a:ext cx="1079235" cy="99313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700" b="1" dirty="0">
                <a:solidFill>
                  <a:srgbClr val="49494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Dispositif médical</a:t>
            </a:r>
            <a:endParaRPr kumimoji="0" lang="fr-FR" sz="700" b="1" i="0" u="none" strike="noStrike" kern="1200" cap="none" spc="0" normalizeH="0" baseline="0" noProof="0" dirty="0">
              <a:ln>
                <a:noFill/>
              </a:ln>
              <a:solidFill>
                <a:srgbClr val="49494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5" name="Right Brace 45">
            <a:extLst>
              <a:ext uri="{FF2B5EF4-FFF2-40B4-BE49-F238E27FC236}">
                <a16:creationId xmlns:a16="http://schemas.microsoft.com/office/drawing/2014/main" id="{618E571A-9309-47B1-872E-0E061ED6E074}"/>
              </a:ext>
            </a:extLst>
          </p:cNvPr>
          <p:cNvSpPr/>
          <p:nvPr/>
        </p:nvSpPr>
        <p:spPr>
          <a:xfrm>
            <a:off x="8469913" y="3758606"/>
            <a:ext cx="199284" cy="772040"/>
          </a:xfrm>
          <a:prstGeom prst="rightBrace">
            <a:avLst>
              <a:gd name="adj1" fmla="val 92009"/>
              <a:gd name="adj2" fmla="val 47500"/>
            </a:avLst>
          </a:prstGeom>
          <a:ln>
            <a:solidFill>
              <a:schemeClr val="tx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6" name="Espace réservé du contenu 8">
            <a:extLst>
              <a:ext uri="{FF2B5EF4-FFF2-40B4-BE49-F238E27FC236}">
                <a16:creationId xmlns:a16="http://schemas.microsoft.com/office/drawing/2014/main" id="{AABCC88C-E043-4CB6-9F86-0C68F01E8399}"/>
              </a:ext>
            </a:extLst>
          </p:cNvPr>
          <p:cNvSpPr txBox="1">
            <a:spLocks/>
          </p:cNvSpPr>
          <p:nvPr/>
        </p:nvSpPr>
        <p:spPr>
          <a:xfrm rot="16200000">
            <a:off x="8233044" y="3066445"/>
            <a:ext cx="1079235" cy="99313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sz="700" b="1" dirty="0">
                <a:solidFill>
                  <a:srgbClr val="49494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Produit pharmaceutique</a:t>
            </a:r>
            <a:endParaRPr kumimoji="0" lang="fr-FR" sz="700" b="1" i="0" u="none" strike="noStrike" kern="1200" cap="none" spc="0" normalizeH="0" baseline="0" noProof="0" dirty="0">
              <a:ln>
                <a:noFill/>
              </a:ln>
              <a:solidFill>
                <a:srgbClr val="49494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Right Brace 45">
            <a:extLst>
              <a:ext uri="{FF2B5EF4-FFF2-40B4-BE49-F238E27FC236}">
                <a16:creationId xmlns:a16="http://schemas.microsoft.com/office/drawing/2014/main" id="{B876F4D8-BA6C-49EC-BF4B-F48EC6E755FA}"/>
              </a:ext>
            </a:extLst>
          </p:cNvPr>
          <p:cNvSpPr/>
          <p:nvPr/>
        </p:nvSpPr>
        <p:spPr>
          <a:xfrm>
            <a:off x="8461431" y="2730081"/>
            <a:ext cx="199284" cy="772040"/>
          </a:xfrm>
          <a:prstGeom prst="rightBrace">
            <a:avLst>
              <a:gd name="adj1" fmla="val 92009"/>
              <a:gd name="adj2" fmla="val 47500"/>
            </a:avLst>
          </a:prstGeom>
          <a:ln>
            <a:solidFill>
              <a:schemeClr val="tx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160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F3F244-CD85-4DD3-8678-7100F223B3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2863" y="392894"/>
            <a:ext cx="7486079" cy="323165"/>
          </a:xfrm>
        </p:spPr>
        <p:txBody>
          <a:bodyPr/>
          <a:lstStyle/>
          <a:p>
            <a:r>
              <a:rPr lang="fr-FR" dirty="0"/>
              <a:t>Une commercialisation cadencée en Europe et en Amérique du Nord</a:t>
            </a:r>
          </a:p>
        </p:txBody>
      </p:sp>
      <p:sp>
        <p:nvSpPr>
          <p:cNvPr id="410" name="Espace réservé du numéro de diapositive 1">
            <a:extLst>
              <a:ext uri="{FF2B5EF4-FFF2-40B4-BE49-F238E27FC236}">
                <a16:creationId xmlns:a16="http://schemas.microsoft.com/office/drawing/2014/main" id="{EFA1CC3D-4993-447E-9636-7C0F5BF52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87BF8-7809-4271-8554-2F9D366CA6DB}" type="slidenum">
              <a:rPr lang="fr-FR" smtClean="0"/>
              <a:pPr/>
              <a:t>11</a:t>
            </a:fld>
            <a:endParaRPr lang="fr-FR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6EE9948-4AD9-49D1-A385-51E0EE1D88B1}"/>
              </a:ext>
            </a:extLst>
          </p:cNvPr>
          <p:cNvGrpSpPr/>
          <p:nvPr/>
        </p:nvGrpSpPr>
        <p:grpSpPr>
          <a:xfrm>
            <a:off x="7142914" y="1432800"/>
            <a:ext cx="2281885" cy="2542570"/>
            <a:chOff x="7315714" y="1432800"/>
            <a:chExt cx="2281885" cy="2542570"/>
          </a:xfrm>
        </p:grpSpPr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9101A46-1C13-45EB-A1AF-E2A5EC66AA10}"/>
                </a:ext>
              </a:extLst>
            </p:cNvPr>
            <p:cNvSpPr/>
            <p:nvPr/>
          </p:nvSpPr>
          <p:spPr>
            <a:xfrm>
              <a:off x="7468053" y="2466973"/>
              <a:ext cx="220856" cy="213028"/>
            </a:xfrm>
            <a:custGeom>
              <a:avLst/>
              <a:gdLst>
                <a:gd name="connsiteX0" fmla="*/ 38735 w 394016"/>
                <a:gd name="connsiteY0" fmla="*/ 300992 h 380050"/>
                <a:gd name="connsiteX1" fmla="*/ 5398 w 394016"/>
                <a:gd name="connsiteY1" fmla="*/ 280037 h 380050"/>
                <a:gd name="connsiteX2" fmla="*/ 7302 w 394016"/>
                <a:gd name="connsiteY2" fmla="*/ 298135 h 380050"/>
                <a:gd name="connsiteX3" fmla="*/ 25400 w 394016"/>
                <a:gd name="connsiteY3" fmla="*/ 302897 h 380050"/>
                <a:gd name="connsiteX4" fmla="*/ 30162 w 394016"/>
                <a:gd name="connsiteY4" fmla="*/ 315280 h 380050"/>
                <a:gd name="connsiteX5" fmla="*/ 25400 w 394016"/>
                <a:gd name="connsiteY5" fmla="*/ 317185 h 380050"/>
                <a:gd name="connsiteX6" fmla="*/ 2540 w 394016"/>
                <a:gd name="connsiteY6" fmla="*/ 320043 h 380050"/>
                <a:gd name="connsiteX7" fmla="*/ 2540 w 394016"/>
                <a:gd name="connsiteY7" fmla="*/ 325758 h 380050"/>
                <a:gd name="connsiteX8" fmla="*/ 13017 w 394016"/>
                <a:gd name="connsiteY8" fmla="*/ 338140 h 380050"/>
                <a:gd name="connsiteX9" fmla="*/ 20637 w 394016"/>
                <a:gd name="connsiteY9" fmla="*/ 343855 h 380050"/>
                <a:gd name="connsiteX10" fmla="*/ 29210 w 394016"/>
                <a:gd name="connsiteY10" fmla="*/ 352428 h 380050"/>
                <a:gd name="connsiteX11" fmla="*/ 18732 w 394016"/>
                <a:gd name="connsiteY11" fmla="*/ 358143 h 380050"/>
                <a:gd name="connsiteX12" fmla="*/ 32067 w 394016"/>
                <a:gd name="connsiteY12" fmla="*/ 362905 h 380050"/>
                <a:gd name="connsiteX13" fmla="*/ 44450 w 394016"/>
                <a:gd name="connsiteY13" fmla="*/ 362905 h 380050"/>
                <a:gd name="connsiteX14" fmla="*/ 36830 w 394016"/>
                <a:gd name="connsiteY14" fmla="*/ 375288 h 380050"/>
                <a:gd name="connsiteX15" fmla="*/ 42545 w 394016"/>
                <a:gd name="connsiteY15" fmla="*/ 380051 h 380050"/>
                <a:gd name="connsiteX16" fmla="*/ 120650 w 394016"/>
                <a:gd name="connsiteY16" fmla="*/ 380051 h 380050"/>
                <a:gd name="connsiteX17" fmla="*/ 133032 w 394016"/>
                <a:gd name="connsiteY17" fmla="*/ 371478 h 380050"/>
                <a:gd name="connsiteX18" fmla="*/ 152082 w 394016"/>
                <a:gd name="connsiteY18" fmla="*/ 371478 h 380050"/>
                <a:gd name="connsiteX19" fmla="*/ 201612 w 394016"/>
                <a:gd name="connsiteY19" fmla="*/ 342903 h 380050"/>
                <a:gd name="connsiteX20" fmla="*/ 269239 w 394016"/>
                <a:gd name="connsiteY20" fmla="*/ 347665 h 380050"/>
                <a:gd name="connsiteX21" fmla="*/ 327342 w 394016"/>
                <a:gd name="connsiteY21" fmla="*/ 277180 h 380050"/>
                <a:gd name="connsiteX22" fmla="*/ 325437 w 394016"/>
                <a:gd name="connsiteY22" fmla="*/ 205742 h 380050"/>
                <a:gd name="connsiteX23" fmla="*/ 327342 w 394016"/>
                <a:gd name="connsiteY23" fmla="*/ 160974 h 380050"/>
                <a:gd name="connsiteX24" fmla="*/ 330199 w 394016"/>
                <a:gd name="connsiteY24" fmla="*/ 141924 h 380050"/>
                <a:gd name="connsiteX25" fmla="*/ 345439 w 394016"/>
                <a:gd name="connsiteY25" fmla="*/ 141924 h 380050"/>
                <a:gd name="connsiteX26" fmla="*/ 357822 w 394016"/>
                <a:gd name="connsiteY26" fmla="*/ 131446 h 380050"/>
                <a:gd name="connsiteX27" fmla="*/ 373062 w 394016"/>
                <a:gd name="connsiteY27" fmla="*/ 122874 h 380050"/>
                <a:gd name="connsiteX28" fmla="*/ 388302 w 394016"/>
                <a:gd name="connsiteY28" fmla="*/ 117158 h 380050"/>
                <a:gd name="connsiteX29" fmla="*/ 394017 w 394016"/>
                <a:gd name="connsiteY29" fmla="*/ 96203 h 380050"/>
                <a:gd name="connsiteX30" fmla="*/ 370204 w 394016"/>
                <a:gd name="connsiteY30" fmla="*/ 78106 h 380050"/>
                <a:gd name="connsiteX31" fmla="*/ 370204 w 394016"/>
                <a:gd name="connsiteY31" fmla="*/ 60008 h 380050"/>
                <a:gd name="connsiteX32" fmla="*/ 359727 w 394016"/>
                <a:gd name="connsiteY32" fmla="*/ 31433 h 380050"/>
                <a:gd name="connsiteX33" fmla="*/ 352107 w 394016"/>
                <a:gd name="connsiteY33" fmla="*/ 15240 h 380050"/>
                <a:gd name="connsiteX34" fmla="*/ 328294 w 394016"/>
                <a:gd name="connsiteY34" fmla="*/ 13335 h 380050"/>
                <a:gd name="connsiteX35" fmla="*/ 289242 w 394016"/>
                <a:gd name="connsiteY35" fmla="*/ 21908 h 380050"/>
                <a:gd name="connsiteX36" fmla="*/ 294957 w 394016"/>
                <a:gd name="connsiteY36" fmla="*/ 3810 h 380050"/>
                <a:gd name="connsiteX37" fmla="*/ 271144 w 394016"/>
                <a:gd name="connsiteY37" fmla="*/ 8573 h 380050"/>
                <a:gd name="connsiteX38" fmla="*/ 260667 w 394016"/>
                <a:gd name="connsiteY38" fmla="*/ 16193 h 380050"/>
                <a:gd name="connsiteX39" fmla="*/ 255904 w 394016"/>
                <a:gd name="connsiteY39" fmla="*/ 0 h 380050"/>
                <a:gd name="connsiteX40" fmla="*/ 224472 w 394016"/>
                <a:gd name="connsiteY40" fmla="*/ 1905 h 380050"/>
                <a:gd name="connsiteX41" fmla="*/ 205422 w 394016"/>
                <a:gd name="connsiteY41" fmla="*/ 28575 h 380050"/>
                <a:gd name="connsiteX42" fmla="*/ 189230 w 394016"/>
                <a:gd name="connsiteY42" fmla="*/ 37148 h 380050"/>
                <a:gd name="connsiteX43" fmla="*/ 187325 w 394016"/>
                <a:gd name="connsiteY43" fmla="*/ 47625 h 380050"/>
                <a:gd name="connsiteX44" fmla="*/ 210185 w 394016"/>
                <a:gd name="connsiteY44" fmla="*/ 62866 h 380050"/>
                <a:gd name="connsiteX45" fmla="*/ 212089 w 394016"/>
                <a:gd name="connsiteY45" fmla="*/ 71438 h 380050"/>
                <a:gd name="connsiteX46" fmla="*/ 180657 w 394016"/>
                <a:gd name="connsiteY46" fmla="*/ 80011 h 380050"/>
                <a:gd name="connsiteX47" fmla="*/ 178752 w 394016"/>
                <a:gd name="connsiteY47" fmla="*/ 90488 h 380050"/>
                <a:gd name="connsiteX48" fmla="*/ 157797 w 394016"/>
                <a:gd name="connsiteY48" fmla="*/ 98108 h 380050"/>
                <a:gd name="connsiteX49" fmla="*/ 149225 w 394016"/>
                <a:gd name="connsiteY49" fmla="*/ 92393 h 380050"/>
                <a:gd name="connsiteX50" fmla="*/ 130175 w 394016"/>
                <a:gd name="connsiteY50" fmla="*/ 100966 h 380050"/>
                <a:gd name="connsiteX51" fmla="*/ 124460 w 394016"/>
                <a:gd name="connsiteY51" fmla="*/ 77153 h 380050"/>
                <a:gd name="connsiteX52" fmla="*/ 103505 w 394016"/>
                <a:gd name="connsiteY52" fmla="*/ 74296 h 380050"/>
                <a:gd name="connsiteX53" fmla="*/ 77787 w 394016"/>
                <a:gd name="connsiteY53" fmla="*/ 74296 h 380050"/>
                <a:gd name="connsiteX54" fmla="*/ 85407 w 394016"/>
                <a:gd name="connsiteY54" fmla="*/ 86678 h 380050"/>
                <a:gd name="connsiteX55" fmla="*/ 70167 w 394016"/>
                <a:gd name="connsiteY55" fmla="*/ 91441 h 380050"/>
                <a:gd name="connsiteX56" fmla="*/ 67310 w 394016"/>
                <a:gd name="connsiteY56" fmla="*/ 101918 h 380050"/>
                <a:gd name="connsiteX57" fmla="*/ 72072 w 394016"/>
                <a:gd name="connsiteY57" fmla="*/ 109538 h 380050"/>
                <a:gd name="connsiteX58" fmla="*/ 84455 w 394016"/>
                <a:gd name="connsiteY58" fmla="*/ 112396 h 380050"/>
                <a:gd name="connsiteX59" fmla="*/ 96837 w 394016"/>
                <a:gd name="connsiteY59" fmla="*/ 120968 h 380050"/>
                <a:gd name="connsiteX60" fmla="*/ 101600 w 394016"/>
                <a:gd name="connsiteY60" fmla="*/ 134304 h 380050"/>
                <a:gd name="connsiteX61" fmla="*/ 77787 w 394016"/>
                <a:gd name="connsiteY61" fmla="*/ 144781 h 380050"/>
                <a:gd name="connsiteX62" fmla="*/ 62547 w 394016"/>
                <a:gd name="connsiteY62" fmla="*/ 157164 h 380050"/>
                <a:gd name="connsiteX63" fmla="*/ 68262 w 394016"/>
                <a:gd name="connsiteY63" fmla="*/ 170499 h 380050"/>
                <a:gd name="connsiteX64" fmla="*/ 71120 w 394016"/>
                <a:gd name="connsiteY64" fmla="*/ 182881 h 380050"/>
                <a:gd name="connsiteX65" fmla="*/ 83502 w 394016"/>
                <a:gd name="connsiteY65" fmla="*/ 178119 h 380050"/>
                <a:gd name="connsiteX66" fmla="*/ 95885 w 394016"/>
                <a:gd name="connsiteY66" fmla="*/ 178119 h 380050"/>
                <a:gd name="connsiteX67" fmla="*/ 101600 w 394016"/>
                <a:gd name="connsiteY67" fmla="*/ 194312 h 380050"/>
                <a:gd name="connsiteX68" fmla="*/ 131127 w 394016"/>
                <a:gd name="connsiteY68" fmla="*/ 197169 h 380050"/>
                <a:gd name="connsiteX69" fmla="*/ 133032 w 394016"/>
                <a:gd name="connsiteY69" fmla="*/ 212409 h 380050"/>
                <a:gd name="connsiteX70" fmla="*/ 122555 w 394016"/>
                <a:gd name="connsiteY70" fmla="*/ 212409 h 380050"/>
                <a:gd name="connsiteX71" fmla="*/ 109220 w 394016"/>
                <a:gd name="connsiteY71" fmla="*/ 218124 h 380050"/>
                <a:gd name="connsiteX72" fmla="*/ 100647 w 394016"/>
                <a:gd name="connsiteY72" fmla="*/ 216219 h 380050"/>
                <a:gd name="connsiteX73" fmla="*/ 87312 w 394016"/>
                <a:gd name="connsiteY73" fmla="*/ 250510 h 380050"/>
                <a:gd name="connsiteX74" fmla="*/ 74930 w 394016"/>
                <a:gd name="connsiteY74" fmla="*/ 253367 h 380050"/>
                <a:gd name="connsiteX75" fmla="*/ 64452 w 394016"/>
                <a:gd name="connsiteY75" fmla="*/ 258130 h 380050"/>
                <a:gd name="connsiteX76" fmla="*/ 79692 w 394016"/>
                <a:gd name="connsiteY76" fmla="*/ 263845 h 380050"/>
                <a:gd name="connsiteX77" fmla="*/ 116840 w 394016"/>
                <a:gd name="connsiteY77" fmla="*/ 261940 h 380050"/>
                <a:gd name="connsiteX78" fmla="*/ 132080 w 394016"/>
                <a:gd name="connsiteY78" fmla="*/ 266702 h 380050"/>
                <a:gd name="connsiteX79" fmla="*/ 118745 w 394016"/>
                <a:gd name="connsiteY79" fmla="*/ 277180 h 380050"/>
                <a:gd name="connsiteX80" fmla="*/ 87312 w 394016"/>
                <a:gd name="connsiteY80" fmla="*/ 277180 h 380050"/>
                <a:gd name="connsiteX81" fmla="*/ 73977 w 394016"/>
                <a:gd name="connsiteY81" fmla="*/ 272417 h 380050"/>
                <a:gd name="connsiteX82" fmla="*/ 60642 w 394016"/>
                <a:gd name="connsiteY82" fmla="*/ 280037 h 380050"/>
                <a:gd name="connsiteX83" fmla="*/ 38735 w 394016"/>
                <a:gd name="connsiteY83" fmla="*/ 300992 h 38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94016" h="380050">
                  <a:moveTo>
                    <a:pt x="38735" y="300992"/>
                  </a:moveTo>
                  <a:cubicBezTo>
                    <a:pt x="38735" y="300992"/>
                    <a:pt x="4445" y="274322"/>
                    <a:pt x="5398" y="280037"/>
                  </a:cubicBezTo>
                  <a:cubicBezTo>
                    <a:pt x="7302" y="285752"/>
                    <a:pt x="7302" y="298135"/>
                    <a:pt x="7302" y="298135"/>
                  </a:cubicBezTo>
                  <a:cubicBezTo>
                    <a:pt x="7302" y="298135"/>
                    <a:pt x="22542" y="298135"/>
                    <a:pt x="25400" y="302897"/>
                  </a:cubicBezTo>
                  <a:cubicBezTo>
                    <a:pt x="28257" y="307660"/>
                    <a:pt x="33972" y="313375"/>
                    <a:pt x="30162" y="315280"/>
                  </a:cubicBezTo>
                  <a:cubicBezTo>
                    <a:pt x="25400" y="317185"/>
                    <a:pt x="43497" y="317185"/>
                    <a:pt x="25400" y="317185"/>
                  </a:cubicBezTo>
                  <a:cubicBezTo>
                    <a:pt x="7302" y="317185"/>
                    <a:pt x="2540" y="320043"/>
                    <a:pt x="2540" y="320043"/>
                  </a:cubicBezTo>
                  <a:cubicBezTo>
                    <a:pt x="2540" y="320043"/>
                    <a:pt x="-3175" y="318138"/>
                    <a:pt x="2540" y="325758"/>
                  </a:cubicBezTo>
                  <a:cubicBezTo>
                    <a:pt x="8255" y="333378"/>
                    <a:pt x="13017" y="338140"/>
                    <a:pt x="13017" y="338140"/>
                  </a:cubicBezTo>
                  <a:cubicBezTo>
                    <a:pt x="20637" y="343855"/>
                    <a:pt x="20637" y="343855"/>
                    <a:pt x="20637" y="343855"/>
                  </a:cubicBezTo>
                  <a:lnTo>
                    <a:pt x="29210" y="352428"/>
                  </a:lnTo>
                  <a:lnTo>
                    <a:pt x="18732" y="358143"/>
                  </a:lnTo>
                  <a:lnTo>
                    <a:pt x="32067" y="362905"/>
                  </a:lnTo>
                  <a:lnTo>
                    <a:pt x="44450" y="362905"/>
                  </a:lnTo>
                  <a:lnTo>
                    <a:pt x="36830" y="375288"/>
                  </a:lnTo>
                  <a:lnTo>
                    <a:pt x="42545" y="380051"/>
                  </a:lnTo>
                  <a:lnTo>
                    <a:pt x="120650" y="380051"/>
                  </a:lnTo>
                  <a:lnTo>
                    <a:pt x="133032" y="371478"/>
                  </a:lnTo>
                  <a:cubicBezTo>
                    <a:pt x="133032" y="371478"/>
                    <a:pt x="148272" y="373383"/>
                    <a:pt x="152082" y="371478"/>
                  </a:cubicBezTo>
                  <a:cubicBezTo>
                    <a:pt x="156845" y="369573"/>
                    <a:pt x="201612" y="342903"/>
                    <a:pt x="201612" y="342903"/>
                  </a:cubicBezTo>
                  <a:cubicBezTo>
                    <a:pt x="201612" y="342903"/>
                    <a:pt x="262572" y="351475"/>
                    <a:pt x="269239" y="347665"/>
                  </a:cubicBezTo>
                  <a:cubicBezTo>
                    <a:pt x="274954" y="342903"/>
                    <a:pt x="327342" y="281942"/>
                    <a:pt x="327342" y="277180"/>
                  </a:cubicBezTo>
                  <a:cubicBezTo>
                    <a:pt x="327342" y="272417"/>
                    <a:pt x="325437" y="211457"/>
                    <a:pt x="325437" y="205742"/>
                  </a:cubicBezTo>
                  <a:cubicBezTo>
                    <a:pt x="325437" y="200027"/>
                    <a:pt x="327342" y="160974"/>
                    <a:pt x="327342" y="160974"/>
                  </a:cubicBezTo>
                  <a:lnTo>
                    <a:pt x="330199" y="141924"/>
                  </a:lnTo>
                  <a:lnTo>
                    <a:pt x="345439" y="141924"/>
                  </a:lnTo>
                  <a:lnTo>
                    <a:pt x="357822" y="131446"/>
                  </a:lnTo>
                  <a:lnTo>
                    <a:pt x="373062" y="122874"/>
                  </a:lnTo>
                  <a:lnTo>
                    <a:pt x="388302" y="117158"/>
                  </a:lnTo>
                  <a:lnTo>
                    <a:pt x="394017" y="96203"/>
                  </a:lnTo>
                  <a:lnTo>
                    <a:pt x="370204" y="78106"/>
                  </a:lnTo>
                  <a:lnTo>
                    <a:pt x="370204" y="60008"/>
                  </a:lnTo>
                  <a:lnTo>
                    <a:pt x="359727" y="31433"/>
                  </a:lnTo>
                  <a:lnTo>
                    <a:pt x="352107" y="15240"/>
                  </a:lnTo>
                  <a:lnTo>
                    <a:pt x="328294" y="13335"/>
                  </a:lnTo>
                  <a:lnTo>
                    <a:pt x="289242" y="21908"/>
                  </a:lnTo>
                  <a:lnTo>
                    <a:pt x="294957" y="3810"/>
                  </a:lnTo>
                  <a:lnTo>
                    <a:pt x="271144" y="8573"/>
                  </a:lnTo>
                  <a:lnTo>
                    <a:pt x="260667" y="16193"/>
                  </a:lnTo>
                  <a:lnTo>
                    <a:pt x="255904" y="0"/>
                  </a:lnTo>
                  <a:lnTo>
                    <a:pt x="224472" y="1905"/>
                  </a:lnTo>
                  <a:lnTo>
                    <a:pt x="205422" y="28575"/>
                  </a:lnTo>
                  <a:lnTo>
                    <a:pt x="189230" y="37148"/>
                  </a:lnTo>
                  <a:lnTo>
                    <a:pt x="187325" y="47625"/>
                  </a:lnTo>
                  <a:lnTo>
                    <a:pt x="210185" y="62866"/>
                  </a:lnTo>
                  <a:cubicBezTo>
                    <a:pt x="210185" y="62866"/>
                    <a:pt x="225424" y="67628"/>
                    <a:pt x="212089" y="71438"/>
                  </a:cubicBezTo>
                  <a:cubicBezTo>
                    <a:pt x="198754" y="76201"/>
                    <a:pt x="180657" y="80011"/>
                    <a:pt x="180657" y="80011"/>
                  </a:cubicBezTo>
                  <a:lnTo>
                    <a:pt x="178752" y="90488"/>
                  </a:lnTo>
                  <a:lnTo>
                    <a:pt x="157797" y="98108"/>
                  </a:lnTo>
                  <a:lnTo>
                    <a:pt x="149225" y="92393"/>
                  </a:lnTo>
                  <a:lnTo>
                    <a:pt x="130175" y="100966"/>
                  </a:lnTo>
                  <a:lnTo>
                    <a:pt x="124460" y="77153"/>
                  </a:lnTo>
                  <a:cubicBezTo>
                    <a:pt x="124460" y="77153"/>
                    <a:pt x="112077" y="74296"/>
                    <a:pt x="103505" y="74296"/>
                  </a:cubicBezTo>
                  <a:cubicBezTo>
                    <a:pt x="94932" y="74296"/>
                    <a:pt x="77787" y="74296"/>
                    <a:pt x="77787" y="74296"/>
                  </a:cubicBezTo>
                  <a:lnTo>
                    <a:pt x="85407" y="86678"/>
                  </a:lnTo>
                  <a:cubicBezTo>
                    <a:pt x="85407" y="86678"/>
                    <a:pt x="72072" y="84773"/>
                    <a:pt x="70167" y="91441"/>
                  </a:cubicBezTo>
                  <a:cubicBezTo>
                    <a:pt x="68262" y="97156"/>
                    <a:pt x="67310" y="101918"/>
                    <a:pt x="67310" y="101918"/>
                  </a:cubicBezTo>
                  <a:lnTo>
                    <a:pt x="72072" y="109538"/>
                  </a:lnTo>
                  <a:lnTo>
                    <a:pt x="84455" y="112396"/>
                  </a:lnTo>
                  <a:cubicBezTo>
                    <a:pt x="84455" y="112396"/>
                    <a:pt x="94932" y="115253"/>
                    <a:pt x="96837" y="120968"/>
                  </a:cubicBezTo>
                  <a:cubicBezTo>
                    <a:pt x="98742" y="126684"/>
                    <a:pt x="101600" y="134304"/>
                    <a:pt x="101600" y="134304"/>
                  </a:cubicBezTo>
                  <a:cubicBezTo>
                    <a:pt x="101600" y="134304"/>
                    <a:pt x="83502" y="140019"/>
                    <a:pt x="77787" y="144781"/>
                  </a:cubicBezTo>
                  <a:cubicBezTo>
                    <a:pt x="72072" y="149544"/>
                    <a:pt x="62547" y="157164"/>
                    <a:pt x="62547" y="157164"/>
                  </a:cubicBezTo>
                  <a:lnTo>
                    <a:pt x="68262" y="170499"/>
                  </a:lnTo>
                  <a:lnTo>
                    <a:pt x="71120" y="182881"/>
                  </a:lnTo>
                  <a:lnTo>
                    <a:pt x="83502" y="178119"/>
                  </a:lnTo>
                  <a:lnTo>
                    <a:pt x="95885" y="178119"/>
                  </a:lnTo>
                  <a:lnTo>
                    <a:pt x="101600" y="194312"/>
                  </a:lnTo>
                  <a:lnTo>
                    <a:pt x="131127" y="197169"/>
                  </a:lnTo>
                  <a:lnTo>
                    <a:pt x="133032" y="212409"/>
                  </a:lnTo>
                  <a:cubicBezTo>
                    <a:pt x="133032" y="212409"/>
                    <a:pt x="128270" y="207647"/>
                    <a:pt x="122555" y="212409"/>
                  </a:cubicBezTo>
                  <a:cubicBezTo>
                    <a:pt x="116840" y="217172"/>
                    <a:pt x="109220" y="218124"/>
                    <a:pt x="109220" y="218124"/>
                  </a:cubicBezTo>
                  <a:lnTo>
                    <a:pt x="100647" y="216219"/>
                  </a:lnTo>
                  <a:lnTo>
                    <a:pt x="87312" y="250510"/>
                  </a:lnTo>
                  <a:lnTo>
                    <a:pt x="74930" y="253367"/>
                  </a:lnTo>
                  <a:lnTo>
                    <a:pt x="64452" y="258130"/>
                  </a:lnTo>
                  <a:cubicBezTo>
                    <a:pt x="64452" y="258130"/>
                    <a:pt x="73025" y="263845"/>
                    <a:pt x="79692" y="263845"/>
                  </a:cubicBezTo>
                  <a:cubicBezTo>
                    <a:pt x="85407" y="263845"/>
                    <a:pt x="116840" y="261940"/>
                    <a:pt x="116840" y="261940"/>
                  </a:cubicBezTo>
                  <a:lnTo>
                    <a:pt x="132080" y="266702"/>
                  </a:lnTo>
                  <a:cubicBezTo>
                    <a:pt x="132080" y="266702"/>
                    <a:pt x="132080" y="277180"/>
                    <a:pt x="118745" y="277180"/>
                  </a:cubicBezTo>
                  <a:cubicBezTo>
                    <a:pt x="105410" y="277180"/>
                    <a:pt x="87312" y="277180"/>
                    <a:pt x="87312" y="277180"/>
                  </a:cubicBezTo>
                  <a:lnTo>
                    <a:pt x="73977" y="272417"/>
                  </a:lnTo>
                  <a:lnTo>
                    <a:pt x="60642" y="280037"/>
                  </a:lnTo>
                  <a:lnTo>
                    <a:pt x="38735" y="300992"/>
                  </a:lnTo>
                  <a:close/>
                </a:path>
              </a:pathLst>
            </a:custGeom>
            <a:solidFill>
              <a:srgbClr val="F46182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74F96453-07BC-472E-AE1F-D137CA55DFD4}"/>
                </a:ext>
              </a:extLst>
            </p:cNvPr>
            <p:cNvSpPr/>
            <p:nvPr/>
          </p:nvSpPr>
          <p:spPr>
            <a:xfrm>
              <a:off x="7628045" y="2273700"/>
              <a:ext cx="314466" cy="533905"/>
            </a:xfrm>
            <a:custGeom>
              <a:avLst/>
              <a:gdLst>
                <a:gd name="connsiteX0" fmla="*/ 0 w 561021"/>
                <a:gd name="connsiteY0" fmla="*/ 923932 h 952507"/>
                <a:gd name="connsiteX1" fmla="*/ 7620 w 561021"/>
                <a:gd name="connsiteY1" fmla="*/ 934410 h 952507"/>
                <a:gd name="connsiteX2" fmla="*/ 20002 w 561021"/>
                <a:gd name="connsiteY2" fmla="*/ 937267 h 952507"/>
                <a:gd name="connsiteX3" fmla="*/ 27622 w 561021"/>
                <a:gd name="connsiteY3" fmla="*/ 950602 h 952507"/>
                <a:gd name="connsiteX4" fmla="*/ 33337 w 561021"/>
                <a:gd name="connsiteY4" fmla="*/ 952508 h 952507"/>
                <a:gd name="connsiteX5" fmla="*/ 43815 w 561021"/>
                <a:gd name="connsiteY5" fmla="*/ 933457 h 952507"/>
                <a:gd name="connsiteX6" fmla="*/ 62865 w 561021"/>
                <a:gd name="connsiteY6" fmla="*/ 917265 h 952507"/>
                <a:gd name="connsiteX7" fmla="*/ 81915 w 561021"/>
                <a:gd name="connsiteY7" fmla="*/ 914407 h 952507"/>
                <a:gd name="connsiteX8" fmla="*/ 136207 w 561021"/>
                <a:gd name="connsiteY8" fmla="*/ 938220 h 952507"/>
                <a:gd name="connsiteX9" fmla="*/ 159067 w 561021"/>
                <a:gd name="connsiteY9" fmla="*/ 930600 h 952507"/>
                <a:gd name="connsiteX10" fmla="*/ 160972 w 561021"/>
                <a:gd name="connsiteY10" fmla="*/ 903930 h 952507"/>
                <a:gd name="connsiteX11" fmla="*/ 204787 w 561021"/>
                <a:gd name="connsiteY11" fmla="*/ 903930 h 952507"/>
                <a:gd name="connsiteX12" fmla="*/ 254317 w 561021"/>
                <a:gd name="connsiteY12" fmla="*/ 916312 h 952507"/>
                <a:gd name="connsiteX13" fmla="*/ 277177 w 561021"/>
                <a:gd name="connsiteY13" fmla="*/ 911550 h 952507"/>
                <a:gd name="connsiteX14" fmla="*/ 298132 w 561021"/>
                <a:gd name="connsiteY14" fmla="*/ 906787 h 952507"/>
                <a:gd name="connsiteX15" fmla="*/ 362902 w 561021"/>
                <a:gd name="connsiteY15" fmla="*/ 909645 h 952507"/>
                <a:gd name="connsiteX16" fmla="*/ 404812 w 561021"/>
                <a:gd name="connsiteY16" fmla="*/ 904882 h 952507"/>
                <a:gd name="connsiteX17" fmla="*/ 428624 w 561021"/>
                <a:gd name="connsiteY17" fmla="*/ 910597 h 952507"/>
                <a:gd name="connsiteX18" fmla="*/ 479106 w 561021"/>
                <a:gd name="connsiteY18" fmla="*/ 907740 h 952507"/>
                <a:gd name="connsiteX19" fmla="*/ 526731 w 561021"/>
                <a:gd name="connsiteY19" fmla="*/ 884879 h 952507"/>
                <a:gd name="connsiteX20" fmla="*/ 528636 w 561021"/>
                <a:gd name="connsiteY20" fmla="*/ 853447 h 952507"/>
                <a:gd name="connsiteX21" fmla="*/ 500061 w 561021"/>
                <a:gd name="connsiteY21" fmla="*/ 845827 h 952507"/>
                <a:gd name="connsiteX22" fmla="*/ 466724 w 561021"/>
                <a:gd name="connsiteY22" fmla="*/ 840112 h 952507"/>
                <a:gd name="connsiteX23" fmla="*/ 466724 w 561021"/>
                <a:gd name="connsiteY23" fmla="*/ 832492 h 952507"/>
                <a:gd name="connsiteX24" fmla="*/ 492441 w 561021"/>
                <a:gd name="connsiteY24" fmla="*/ 829634 h 952507"/>
                <a:gd name="connsiteX25" fmla="*/ 495299 w 561021"/>
                <a:gd name="connsiteY25" fmla="*/ 817252 h 952507"/>
                <a:gd name="connsiteX26" fmla="*/ 490536 w 561021"/>
                <a:gd name="connsiteY26" fmla="*/ 804869 h 952507"/>
                <a:gd name="connsiteX27" fmla="*/ 513396 w 561021"/>
                <a:gd name="connsiteY27" fmla="*/ 800106 h 952507"/>
                <a:gd name="connsiteX28" fmla="*/ 534351 w 561021"/>
                <a:gd name="connsiteY28" fmla="*/ 784866 h 952507"/>
                <a:gd name="connsiteX29" fmla="*/ 550544 w 561021"/>
                <a:gd name="connsiteY29" fmla="*/ 771531 h 952507"/>
                <a:gd name="connsiteX30" fmla="*/ 561021 w 561021"/>
                <a:gd name="connsiteY30" fmla="*/ 722001 h 952507"/>
                <a:gd name="connsiteX31" fmla="*/ 542924 w 561021"/>
                <a:gd name="connsiteY31" fmla="*/ 688663 h 952507"/>
                <a:gd name="connsiteX32" fmla="*/ 524826 w 561021"/>
                <a:gd name="connsiteY32" fmla="*/ 675328 h 952507"/>
                <a:gd name="connsiteX33" fmla="*/ 493394 w 561021"/>
                <a:gd name="connsiteY33" fmla="*/ 673423 h 952507"/>
                <a:gd name="connsiteX34" fmla="*/ 459104 w 561021"/>
                <a:gd name="connsiteY34" fmla="*/ 686758 h 952507"/>
                <a:gd name="connsiteX35" fmla="*/ 454341 w 561021"/>
                <a:gd name="connsiteY35" fmla="*/ 667708 h 952507"/>
                <a:gd name="connsiteX36" fmla="*/ 467676 w 561021"/>
                <a:gd name="connsiteY36" fmla="*/ 641990 h 952507"/>
                <a:gd name="connsiteX37" fmla="*/ 467676 w 561021"/>
                <a:gd name="connsiteY37" fmla="*/ 626750 h 952507"/>
                <a:gd name="connsiteX38" fmla="*/ 451484 w 561021"/>
                <a:gd name="connsiteY38" fmla="*/ 603890 h 952507"/>
                <a:gd name="connsiteX39" fmla="*/ 424814 w 561021"/>
                <a:gd name="connsiteY39" fmla="*/ 584840 h 952507"/>
                <a:gd name="connsiteX40" fmla="*/ 430529 w 561021"/>
                <a:gd name="connsiteY40" fmla="*/ 574362 h 952507"/>
                <a:gd name="connsiteX41" fmla="*/ 445769 w 561021"/>
                <a:gd name="connsiteY41" fmla="*/ 576267 h 952507"/>
                <a:gd name="connsiteX42" fmla="*/ 463866 w 561021"/>
                <a:gd name="connsiteY42" fmla="*/ 584840 h 952507"/>
                <a:gd name="connsiteX43" fmla="*/ 463866 w 561021"/>
                <a:gd name="connsiteY43" fmla="*/ 574362 h 952507"/>
                <a:gd name="connsiteX44" fmla="*/ 463866 w 561021"/>
                <a:gd name="connsiteY44" fmla="*/ 566742 h 952507"/>
                <a:gd name="connsiteX45" fmla="*/ 453389 w 561021"/>
                <a:gd name="connsiteY45" fmla="*/ 548644 h 952507"/>
                <a:gd name="connsiteX46" fmla="*/ 445769 w 561021"/>
                <a:gd name="connsiteY46" fmla="*/ 524832 h 952507"/>
                <a:gd name="connsiteX47" fmla="*/ 419099 w 561021"/>
                <a:gd name="connsiteY47" fmla="*/ 484826 h 952507"/>
                <a:gd name="connsiteX48" fmla="*/ 401001 w 561021"/>
                <a:gd name="connsiteY48" fmla="*/ 480064 h 952507"/>
                <a:gd name="connsiteX49" fmla="*/ 390524 w 561021"/>
                <a:gd name="connsiteY49" fmla="*/ 453394 h 952507"/>
                <a:gd name="connsiteX50" fmla="*/ 369569 w 561021"/>
                <a:gd name="connsiteY50" fmla="*/ 357190 h 952507"/>
                <a:gd name="connsiteX51" fmla="*/ 320039 w 561021"/>
                <a:gd name="connsiteY51" fmla="*/ 302897 h 952507"/>
                <a:gd name="connsiteX52" fmla="*/ 297179 w 561021"/>
                <a:gd name="connsiteY52" fmla="*/ 307660 h 952507"/>
                <a:gd name="connsiteX53" fmla="*/ 283844 w 561021"/>
                <a:gd name="connsiteY53" fmla="*/ 312423 h 952507"/>
                <a:gd name="connsiteX54" fmla="*/ 264794 w 561021"/>
                <a:gd name="connsiteY54" fmla="*/ 307660 h 952507"/>
                <a:gd name="connsiteX55" fmla="*/ 256222 w 561021"/>
                <a:gd name="connsiteY55" fmla="*/ 295277 h 952507"/>
                <a:gd name="connsiteX56" fmla="*/ 279082 w 561021"/>
                <a:gd name="connsiteY56" fmla="*/ 290515 h 952507"/>
                <a:gd name="connsiteX57" fmla="*/ 313372 w 561021"/>
                <a:gd name="connsiteY57" fmla="*/ 280037 h 952507"/>
                <a:gd name="connsiteX58" fmla="*/ 326707 w 561021"/>
                <a:gd name="connsiteY58" fmla="*/ 272417 h 952507"/>
                <a:gd name="connsiteX59" fmla="*/ 323849 w 561021"/>
                <a:gd name="connsiteY59" fmla="*/ 260035 h 952507"/>
                <a:gd name="connsiteX60" fmla="*/ 315277 w 561021"/>
                <a:gd name="connsiteY60" fmla="*/ 257177 h 952507"/>
                <a:gd name="connsiteX61" fmla="*/ 344804 w 561021"/>
                <a:gd name="connsiteY61" fmla="*/ 239079 h 952507"/>
                <a:gd name="connsiteX62" fmla="*/ 379094 w 561021"/>
                <a:gd name="connsiteY62" fmla="*/ 170499 h 952507"/>
                <a:gd name="connsiteX63" fmla="*/ 397192 w 561021"/>
                <a:gd name="connsiteY63" fmla="*/ 147639 h 952507"/>
                <a:gd name="connsiteX64" fmla="*/ 391476 w 561021"/>
                <a:gd name="connsiteY64" fmla="*/ 129541 h 952507"/>
                <a:gd name="connsiteX65" fmla="*/ 344804 w 561021"/>
                <a:gd name="connsiteY65" fmla="*/ 119063 h 952507"/>
                <a:gd name="connsiteX66" fmla="*/ 300037 w 561021"/>
                <a:gd name="connsiteY66" fmla="*/ 110491 h 952507"/>
                <a:gd name="connsiteX67" fmla="*/ 273367 w 561021"/>
                <a:gd name="connsiteY67" fmla="*/ 125731 h 952507"/>
                <a:gd name="connsiteX68" fmla="*/ 241934 w 561021"/>
                <a:gd name="connsiteY68" fmla="*/ 130494 h 952507"/>
                <a:gd name="connsiteX69" fmla="*/ 241934 w 561021"/>
                <a:gd name="connsiteY69" fmla="*/ 124779 h 952507"/>
                <a:gd name="connsiteX70" fmla="*/ 254317 w 561021"/>
                <a:gd name="connsiteY70" fmla="*/ 117158 h 952507"/>
                <a:gd name="connsiteX71" fmla="*/ 267652 w 561021"/>
                <a:gd name="connsiteY71" fmla="*/ 104776 h 952507"/>
                <a:gd name="connsiteX72" fmla="*/ 270509 w 561021"/>
                <a:gd name="connsiteY72" fmla="*/ 99061 h 952507"/>
                <a:gd name="connsiteX73" fmla="*/ 262889 w 561021"/>
                <a:gd name="connsiteY73" fmla="*/ 94298 h 952507"/>
                <a:gd name="connsiteX74" fmla="*/ 271462 w 561021"/>
                <a:gd name="connsiteY74" fmla="*/ 80963 h 952507"/>
                <a:gd name="connsiteX75" fmla="*/ 290512 w 561021"/>
                <a:gd name="connsiteY75" fmla="*/ 72391 h 952507"/>
                <a:gd name="connsiteX76" fmla="*/ 316229 w 561021"/>
                <a:gd name="connsiteY76" fmla="*/ 46673 h 952507"/>
                <a:gd name="connsiteX77" fmla="*/ 328612 w 561021"/>
                <a:gd name="connsiteY77" fmla="*/ 20955 h 952507"/>
                <a:gd name="connsiteX78" fmla="*/ 323849 w 561021"/>
                <a:gd name="connsiteY78" fmla="*/ 12383 h 952507"/>
                <a:gd name="connsiteX79" fmla="*/ 318134 w 561021"/>
                <a:gd name="connsiteY79" fmla="*/ 10478 h 952507"/>
                <a:gd name="connsiteX80" fmla="*/ 301942 w 561021"/>
                <a:gd name="connsiteY80" fmla="*/ 16193 h 952507"/>
                <a:gd name="connsiteX81" fmla="*/ 257174 w 561021"/>
                <a:gd name="connsiteY81" fmla="*/ 18098 h 952507"/>
                <a:gd name="connsiteX82" fmla="*/ 240982 w 561021"/>
                <a:gd name="connsiteY82" fmla="*/ 12383 h 952507"/>
                <a:gd name="connsiteX83" fmla="*/ 230504 w 561021"/>
                <a:gd name="connsiteY83" fmla="*/ 0 h 952507"/>
                <a:gd name="connsiteX84" fmla="*/ 218122 w 561021"/>
                <a:gd name="connsiteY84" fmla="*/ 2858 h 952507"/>
                <a:gd name="connsiteX85" fmla="*/ 215264 w 561021"/>
                <a:gd name="connsiteY85" fmla="*/ 39053 h 952507"/>
                <a:gd name="connsiteX86" fmla="*/ 199072 w 561021"/>
                <a:gd name="connsiteY86" fmla="*/ 40958 h 952507"/>
                <a:gd name="connsiteX87" fmla="*/ 193357 w 561021"/>
                <a:gd name="connsiteY87" fmla="*/ 40958 h 952507"/>
                <a:gd name="connsiteX88" fmla="*/ 188594 w 561021"/>
                <a:gd name="connsiteY88" fmla="*/ 53340 h 952507"/>
                <a:gd name="connsiteX89" fmla="*/ 193357 w 561021"/>
                <a:gd name="connsiteY89" fmla="*/ 72391 h 952507"/>
                <a:gd name="connsiteX90" fmla="*/ 193357 w 561021"/>
                <a:gd name="connsiteY90" fmla="*/ 80011 h 952507"/>
                <a:gd name="connsiteX91" fmla="*/ 159067 w 561021"/>
                <a:gd name="connsiteY91" fmla="*/ 81916 h 952507"/>
                <a:gd name="connsiteX92" fmla="*/ 156210 w 561021"/>
                <a:gd name="connsiteY92" fmla="*/ 110491 h 952507"/>
                <a:gd name="connsiteX93" fmla="*/ 143827 w 561021"/>
                <a:gd name="connsiteY93" fmla="*/ 110491 h 952507"/>
                <a:gd name="connsiteX94" fmla="*/ 148590 w 561021"/>
                <a:gd name="connsiteY94" fmla="*/ 118111 h 952507"/>
                <a:gd name="connsiteX95" fmla="*/ 157162 w 561021"/>
                <a:gd name="connsiteY95" fmla="*/ 131446 h 952507"/>
                <a:gd name="connsiteX96" fmla="*/ 157162 w 561021"/>
                <a:gd name="connsiteY96" fmla="*/ 149544 h 952507"/>
                <a:gd name="connsiteX97" fmla="*/ 152400 w 561021"/>
                <a:gd name="connsiteY97" fmla="*/ 155259 h 952507"/>
                <a:gd name="connsiteX98" fmla="*/ 140017 w 561021"/>
                <a:gd name="connsiteY98" fmla="*/ 149544 h 952507"/>
                <a:gd name="connsiteX99" fmla="*/ 127635 w 561021"/>
                <a:gd name="connsiteY99" fmla="*/ 136209 h 952507"/>
                <a:gd name="connsiteX100" fmla="*/ 119062 w 561021"/>
                <a:gd name="connsiteY100" fmla="*/ 127636 h 952507"/>
                <a:gd name="connsiteX101" fmla="*/ 119062 w 561021"/>
                <a:gd name="connsiteY101" fmla="*/ 109538 h 952507"/>
                <a:gd name="connsiteX102" fmla="*/ 119062 w 561021"/>
                <a:gd name="connsiteY102" fmla="*/ 97156 h 952507"/>
                <a:gd name="connsiteX103" fmla="*/ 106680 w 561021"/>
                <a:gd name="connsiteY103" fmla="*/ 97156 h 952507"/>
                <a:gd name="connsiteX104" fmla="*/ 106680 w 561021"/>
                <a:gd name="connsiteY104" fmla="*/ 110491 h 952507"/>
                <a:gd name="connsiteX105" fmla="*/ 91440 w 561021"/>
                <a:gd name="connsiteY105" fmla="*/ 110491 h 952507"/>
                <a:gd name="connsiteX106" fmla="*/ 91440 w 561021"/>
                <a:gd name="connsiteY106" fmla="*/ 122873 h 952507"/>
                <a:gd name="connsiteX107" fmla="*/ 106680 w 561021"/>
                <a:gd name="connsiteY107" fmla="*/ 135256 h 952507"/>
                <a:gd name="connsiteX108" fmla="*/ 115252 w 561021"/>
                <a:gd name="connsiteY108" fmla="*/ 143829 h 952507"/>
                <a:gd name="connsiteX109" fmla="*/ 118110 w 561021"/>
                <a:gd name="connsiteY109" fmla="*/ 156211 h 952507"/>
                <a:gd name="connsiteX110" fmla="*/ 130492 w 561021"/>
                <a:gd name="connsiteY110" fmla="*/ 161926 h 952507"/>
                <a:gd name="connsiteX111" fmla="*/ 145732 w 561021"/>
                <a:gd name="connsiteY111" fmla="*/ 170499 h 952507"/>
                <a:gd name="connsiteX112" fmla="*/ 133350 w 561021"/>
                <a:gd name="connsiteY112" fmla="*/ 191454 h 952507"/>
                <a:gd name="connsiteX113" fmla="*/ 115252 w 561021"/>
                <a:gd name="connsiteY113" fmla="*/ 191454 h 952507"/>
                <a:gd name="connsiteX114" fmla="*/ 115252 w 561021"/>
                <a:gd name="connsiteY114" fmla="*/ 199074 h 952507"/>
                <a:gd name="connsiteX115" fmla="*/ 130492 w 561021"/>
                <a:gd name="connsiteY115" fmla="*/ 218124 h 952507"/>
                <a:gd name="connsiteX116" fmla="*/ 146685 w 561021"/>
                <a:gd name="connsiteY116" fmla="*/ 218124 h 952507"/>
                <a:gd name="connsiteX117" fmla="*/ 148590 w 561021"/>
                <a:gd name="connsiteY117" fmla="*/ 228602 h 952507"/>
                <a:gd name="connsiteX118" fmla="*/ 142875 w 561021"/>
                <a:gd name="connsiteY118" fmla="*/ 252415 h 952507"/>
                <a:gd name="connsiteX119" fmla="*/ 108585 w 561021"/>
                <a:gd name="connsiteY119" fmla="*/ 340998 h 952507"/>
                <a:gd name="connsiteX120" fmla="*/ 127635 w 561021"/>
                <a:gd name="connsiteY120" fmla="*/ 342903 h 952507"/>
                <a:gd name="connsiteX121" fmla="*/ 145732 w 561021"/>
                <a:gd name="connsiteY121" fmla="*/ 285752 h 952507"/>
                <a:gd name="connsiteX122" fmla="*/ 158115 w 561021"/>
                <a:gd name="connsiteY122" fmla="*/ 291467 h 952507"/>
                <a:gd name="connsiteX123" fmla="*/ 174307 w 561021"/>
                <a:gd name="connsiteY123" fmla="*/ 288610 h 952507"/>
                <a:gd name="connsiteX124" fmla="*/ 172402 w 561021"/>
                <a:gd name="connsiteY124" fmla="*/ 317185 h 952507"/>
                <a:gd name="connsiteX125" fmla="*/ 167640 w 561021"/>
                <a:gd name="connsiteY125" fmla="*/ 332425 h 952507"/>
                <a:gd name="connsiteX126" fmla="*/ 176212 w 561021"/>
                <a:gd name="connsiteY126" fmla="*/ 342903 h 952507"/>
                <a:gd name="connsiteX127" fmla="*/ 128587 w 561021"/>
                <a:gd name="connsiteY127" fmla="*/ 414341 h 952507"/>
                <a:gd name="connsiteX128" fmla="*/ 137160 w 561021"/>
                <a:gd name="connsiteY128" fmla="*/ 432438 h 952507"/>
                <a:gd name="connsiteX129" fmla="*/ 145732 w 561021"/>
                <a:gd name="connsiteY129" fmla="*/ 421961 h 952507"/>
                <a:gd name="connsiteX130" fmla="*/ 161925 w 561021"/>
                <a:gd name="connsiteY130" fmla="*/ 435296 h 952507"/>
                <a:gd name="connsiteX131" fmla="*/ 172402 w 561021"/>
                <a:gd name="connsiteY131" fmla="*/ 440058 h 952507"/>
                <a:gd name="connsiteX132" fmla="*/ 178117 w 561021"/>
                <a:gd name="connsiteY132" fmla="*/ 421961 h 952507"/>
                <a:gd name="connsiteX133" fmla="*/ 203834 w 561021"/>
                <a:gd name="connsiteY133" fmla="*/ 427676 h 952507"/>
                <a:gd name="connsiteX134" fmla="*/ 217169 w 561021"/>
                <a:gd name="connsiteY134" fmla="*/ 430533 h 952507"/>
                <a:gd name="connsiteX135" fmla="*/ 242887 w 561021"/>
                <a:gd name="connsiteY135" fmla="*/ 414341 h 952507"/>
                <a:gd name="connsiteX136" fmla="*/ 261937 w 561021"/>
                <a:gd name="connsiteY136" fmla="*/ 420056 h 952507"/>
                <a:gd name="connsiteX137" fmla="*/ 257174 w 561021"/>
                <a:gd name="connsiteY137" fmla="*/ 435296 h 952507"/>
                <a:gd name="connsiteX138" fmla="*/ 225742 w 561021"/>
                <a:gd name="connsiteY138" fmla="*/ 458156 h 952507"/>
                <a:gd name="connsiteX139" fmla="*/ 243839 w 561021"/>
                <a:gd name="connsiteY139" fmla="*/ 523879 h 952507"/>
                <a:gd name="connsiteX140" fmla="*/ 280987 w 561021"/>
                <a:gd name="connsiteY140" fmla="*/ 504829 h 952507"/>
                <a:gd name="connsiteX141" fmla="*/ 265747 w 561021"/>
                <a:gd name="connsiteY141" fmla="*/ 534357 h 952507"/>
                <a:gd name="connsiteX142" fmla="*/ 260984 w 561021"/>
                <a:gd name="connsiteY142" fmla="*/ 541977 h 952507"/>
                <a:gd name="connsiteX143" fmla="*/ 260984 w 561021"/>
                <a:gd name="connsiteY143" fmla="*/ 571505 h 952507"/>
                <a:gd name="connsiteX144" fmla="*/ 244792 w 561021"/>
                <a:gd name="connsiteY144" fmla="*/ 573410 h 952507"/>
                <a:gd name="connsiteX145" fmla="*/ 241934 w 561021"/>
                <a:gd name="connsiteY145" fmla="*/ 597222 h 952507"/>
                <a:gd name="connsiteX146" fmla="*/ 239077 w 561021"/>
                <a:gd name="connsiteY146" fmla="*/ 613415 h 952507"/>
                <a:gd name="connsiteX147" fmla="*/ 220027 w 561021"/>
                <a:gd name="connsiteY147" fmla="*/ 604842 h 952507"/>
                <a:gd name="connsiteX148" fmla="*/ 211454 w 561021"/>
                <a:gd name="connsiteY148" fmla="*/ 602937 h 952507"/>
                <a:gd name="connsiteX149" fmla="*/ 180022 w 561021"/>
                <a:gd name="connsiteY149" fmla="*/ 602937 h 952507"/>
                <a:gd name="connsiteX150" fmla="*/ 146685 w 561021"/>
                <a:gd name="connsiteY150" fmla="*/ 583887 h 952507"/>
                <a:gd name="connsiteX151" fmla="*/ 138112 w 561021"/>
                <a:gd name="connsiteY151" fmla="*/ 591507 h 952507"/>
                <a:gd name="connsiteX152" fmla="*/ 150495 w 561021"/>
                <a:gd name="connsiteY152" fmla="*/ 609605 h 952507"/>
                <a:gd name="connsiteX153" fmla="*/ 150495 w 561021"/>
                <a:gd name="connsiteY153" fmla="*/ 625797 h 952507"/>
                <a:gd name="connsiteX154" fmla="*/ 132397 w 561021"/>
                <a:gd name="connsiteY154" fmla="*/ 628655 h 952507"/>
                <a:gd name="connsiteX155" fmla="*/ 121920 w 561021"/>
                <a:gd name="connsiteY155" fmla="*/ 643895 h 952507"/>
                <a:gd name="connsiteX156" fmla="*/ 137160 w 561021"/>
                <a:gd name="connsiteY156" fmla="*/ 645800 h 952507"/>
                <a:gd name="connsiteX157" fmla="*/ 158115 w 561021"/>
                <a:gd name="connsiteY157" fmla="*/ 645800 h 952507"/>
                <a:gd name="connsiteX158" fmla="*/ 162877 w 561021"/>
                <a:gd name="connsiteY158" fmla="*/ 651515 h 952507"/>
                <a:gd name="connsiteX159" fmla="*/ 162877 w 561021"/>
                <a:gd name="connsiteY159" fmla="*/ 666755 h 952507"/>
                <a:gd name="connsiteX160" fmla="*/ 158115 w 561021"/>
                <a:gd name="connsiteY160" fmla="*/ 705808 h 952507"/>
                <a:gd name="connsiteX161" fmla="*/ 63817 w 561021"/>
                <a:gd name="connsiteY161" fmla="*/ 745813 h 952507"/>
                <a:gd name="connsiteX162" fmla="*/ 63817 w 561021"/>
                <a:gd name="connsiteY162" fmla="*/ 759149 h 952507"/>
                <a:gd name="connsiteX163" fmla="*/ 69532 w 561021"/>
                <a:gd name="connsiteY163" fmla="*/ 766769 h 952507"/>
                <a:gd name="connsiteX164" fmla="*/ 74295 w 561021"/>
                <a:gd name="connsiteY164" fmla="*/ 771531 h 952507"/>
                <a:gd name="connsiteX165" fmla="*/ 102870 w 561021"/>
                <a:gd name="connsiteY165" fmla="*/ 773436 h 952507"/>
                <a:gd name="connsiteX166" fmla="*/ 134302 w 561021"/>
                <a:gd name="connsiteY166" fmla="*/ 762959 h 952507"/>
                <a:gd name="connsiteX167" fmla="*/ 132397 w 561021"/>
                <a:gd name="connsiteY167" fmla="*/ 776294 h 952507"/>
                <a:gd name="connsiteX168" fmla="*/ 129540 w 561021"/>
                <a:gd name="connsiteY168" fmla="*/ 782009 h 952507"/>
                <a:gd name="connsiteX169" fmla="*/ 147637 w 561021"/>
                <a:gd name="connsiteY169" fmla="*/ 794391 h 952507"/>
                <a:gd name="connsiteX170" fmla="*/ 162877 w 561021"/>
                <a:gd name="connsiteY170" fmla="*/ 796296 h 952507"/>
                <a:gd name="connsiteX171" fmla="*/ 167640 w 561021"/>
                <a:gd name="connsiteY171" fmla="*/ 808679 h 952507"/>
                <a:gd name="connsiteX172" fmla="*/ 185737 w 561021"/>
                <a:gd name="connsiteY172" fmla="*/ 821062 h 952507"/>
                <a:gd name="connsiteX173" fmla="*/ 201929 w 561021"/>
                <a:gd name="connsiteY173" fmla="*/ 821062 h 952507"/>
                <a:gd name="connsiteX174" fmla="*/ 220979 w 561021"/>
                <a:gd name="connsiteY174" fmla="*/ 808679 h 952507"/>
                <a:gd name="connsiteX175" fmla="*/ 243839 w 561021"/>
                <a:gd name="connsiteY175" fmla="*/ 793439 h 952507"/>
                <a:gd name="connsiteX176" fmla="*/ 245744 w 561021"/>
                <a:gd name="connsiteY176" fmla="*/ 801059 h 952507"/>
                <a:gd name="connsiteX177" fmla="*/ 233362 w 561021"/>
                <a:gd name="connsiteY177" fmla="*/ 813441 h 952507"/>
                <a:gd name="connsiteX178" fmla="*/ 220027 w 561021"/>
                <a:gd name="connsiteY178" fmla="*/ 837254 h 952507"/>
                <a:gd name="connsiteX179" fmla="*/ 199072 w 561021"/>
                <a:gd name="connsiteY179" fmla="*/ 837254 h 952507"/>
                <a:gd name="connsiteX180" fmla="*/ 149542 w 561021"/>
                <a:gd name="connsiteY180" fmla="*/ 828682 h 952507"/>
                <a:gd name="connsiteX181" fmla="*/ 128587 w 561021"/>
                <a:gd name="connsiteY181" fmla="*/ 828682 h 952507"/>
                <a:gd name="connsiteX182" fmla="*/ 125730 w 561021"/>
                <a:gd name="connsiteY182" fmla="*/ 842017 h 952507"/>
                <a:gd name="connsiteX183" fmla="*/ 125730 w 561021"/>
                <a:gd name="connsiteY183" fmla="*/ 858209 h 952507"/>
                <a:gd name="connsiteX184" fmla="*/ 92392 w 561021"/>
                <a:gd name="connsiteY184" fmla="*/ 858209 h 952507"/>
                <a:gd name="connsiteX185" fmla="*/ 79057 w 561021"/>
                <a:gd name="connsiteY185" fmla="*/ 887737 h 952507"/>
                <a:gd name="connsiteX186" fmla="*/ 62865 w 561021"/>
                <a:gd name="connsiteY186" fmla="*/ 898215 h 952507"/>
                <a:gd name="connsiteX187" fmla="*/ 29527 w 561021"/>
                <a:gd name="connsiteY187" fmla="*/ 923932 h 952507"/>
                <a:gd name="connsiteX188" fmla="*/ 0 w 561021"/>
                <a:gd name="connsiteY188" fmla="*/ 923932 h 952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</a:cxnLst>
              <a:rect l="l" t="t" r="r" b="b"/>
              <a:pathLst>
                <a:path w="561021" h="952507">
                  <a:moveTo>
                    <a:pt x="0" y="923932"/>
                  </a:moveTo>
                  <a:lnTo>
                    <a:pt x="7620" y="934410"/>
                  </a:lnTo>
                  <a:lnTo>
                    <a:pt x="20002" y="937267"/>
                  </a:lnTo>
                  <a:lnTo>
                    <a:pt x="27622" y="950602"/>
                  </a:lnTo>
                  <a:lnTo>
                    <a:pt x="33337" y="952508"/>
                  </a:lnTo>
                  <a:lnTo>
                    <a:pt x="43815" y="933457"/>
                  </a:lnTo>
                  <a:cubicBezTo>
                    <a:pt x="43815" y="933457"/>
                    <a:pt x="54292" y="917265"/>
                    <a:pt x="62865" y="917265"/>
                  </a:cubicBezTo>
                  <a:cubicBezTo>
                    <a:pt x="71437" y="917265"/>
                    <a:pt x="75247" y="914407"/>
                    <a:pt x="81915" y="914407"/>
                  </a:cubicBezTo>
                  <a:cubicBezTo>
                    <a:pt x="88582" y="914407"/>
                    <a:pt x="136207" y="938220"/>
                    <a:pt x="136207" y="938220"/>
                  </a:cubicBezTo>
                  <a:lnTo>
                    <a:pt x="159067" y="930600"/>
                  </a:lnTo>
                  <a:lnTo>
                    <a:pt x="160972" y="903930"/>
                  </a:lnTo>
                  <a:cubicBezTo>
                    <a:pt x="160972" y="903930"/>
                    <a:pt x="200025" y="903930"/>
                    <a:pt x="204787" y="903930"/>
                  </a:cubicBezTo>
                  <a:cubicBezTo>
                    <a:pt x="209549" y="903930"/>
                    <a:pt x="254317" y="916312"/>
                    <a:pt x="254317" y="916312"/>
                  </a:cubicBezTo>
                  <a:lnTo>
                    <a:pt x="277177" y="911550"/>
                  </a:lnTo>
                  <a:cubicBezTo>
                    <a:pt x="277177" y="911550"/>
                    <a:pt x="282892" y="906787"/>
                    <a:pt x="298132" y="906787"/>
                  </a:cubicBezTo>
                  <a:cubicBezTo>
                    <a:pt x="313372" y="906787"/>
                    <a:pt x="362902" y="909645"/>
                    <a:pt x="362902" y="909645"/>
                  </a:cubicBezTo>
                  <a:lnTo>
                    <a:pt x="404812" y="904882"/>
                  </a:lnTo>
                  <a:cubicBezTo>
                    <a:pt x="404812" y="904882"/>
                    <a:pt x="421004" y="909645"/>
                    <a:pt x="428624" y="910597"/>
                  </a:cubicBezTo>
                  <a:cubicBezTo>
                    <a:pt x="436244" y="912502"/>
                    <a:pt x="475296" y="910597"/>
                    <a:pt x="479106" y="907740"/>
                  </a:cubicBezTo>
                  <a:cubicBezTo>
                    <a:pt x="483869" y="904882"/>
                    <a:pt x="526731" y="895357"/>
                    <a:pt x="526731" y="884879"/>
                  </a:cubicBezTo>
                  <a:cubicBezTo>
                    <a:pt x="526731" y="874402"/>
                    <a:pt x="528636" y="853447"/>
                    <a:pt x="528636" y="853447"/>
                  </a:cubicBezTo>
                  <a:lnTo>
                    <a:pt x="500061" y="845827"/>
                  </a:lnTo>
                  <a:lnTo>
                    <a:pt x="466724" y="840112"/>
                  </a:lnTo>
                  <a:lnTo>
                    <a:pt x="466724" y="832492"/>
                  </a:lnTo>
                  <a:lnTo>
                    <a:pt x="492441" y="829634"/>
                  </a:lnTo>
                  <a:lnTo>
                    <a:pt x="495299" y="817252"/>
                  </a:lnTo>
                  <a:lnTo>
                    <a:pt x="490536" y="804869"/>
                  </a:lnTo>
                  <a:lnTo>
                    <a:pt x="513396" y="800106"/>
                  </a:lnTo>
                  <a:lnTo>
                    <a:pt x="534351" y="784866"/>
                  </a:lnTo>
                  <a:lnTo>
                    <a:pt x="550544" y="771531"/>
                  </a:lnTo>
                  <a:lnTo>
                    <a:pt x="561021" y="722001"/>
                  </a:lnTo>
                  <a:lnTo>
                    <a:pt x="542924" y="688663"/>
                  </a:lnTo>
                  <a:cubicBezTo>
                    <a:pt x="542924" y="688663"/>
                    <a:pt x="530541" y="675328"/>
                    <a:pt x="524826" y="675328"/>
                  </a:cubicBezTo>
                  <a:cubicBezTo>
                    <a:pt x="519111" y="675328"/>
                    <a:pt x="493394" y="673423"/>
                    <a:pt x="493394" y="673423"/>
                  </a:cubicBezTo>
                  <a:lnTo>
                    <a:pt x="459104" y="686758"/>
                  </a:lnTo>
                  <a:lnTo>
                    <a:pt x="454341" y="667708"/>
                  </a:lnTo>
                  <a:lnTo>
                    <a:pt x="467676" y="641990"/>
                  </a:lnTo>
                  <a:cubicBezTo>
                    <a:pt x="467676" y="641990"/>
                    <a:pt x="473391" y="634370"/>
                    <a:pt x="467676" y="626750"/>
                  </a:cubicBezTo>
                  <a:cubicBezTo>
                    <a:pt x="461961" y="619130"/>
                    <a:pt x="452436" y="610557"/>
                    <a:pt x="451484" y="603890"/>
                  </a:cubicBezTo>
                  <a:cubicBezTo>
                    <a:pt x="449579" y="598175"/>
                    <a:pt x="424814" y="584840"/>
                    <a:pt x="424814" y="584840"/>
                  </a:cubicBezTo>
                  <a:cubicBezTo>
                    <a:pt x="424814" y="584840"/>
                    <a:pt x="426719" y="574362"/>
                    <a:pt x="430529" y="574362"/>
                  </a:cubicBezTo>
                  <a:cubicBezTo>
                    <a:pt x="435291" y="574362"/>
                    <a:pt x="441006" y="572457"/>
                    <a:pt x="445769" y="576267"/>
                  </a:cubicBezTo>
                  <a:cubicBezTo>
                    <a:pt x="450531" y="579125"/>
                    <a:pt x="463866" y="589602"/>
                    <a:pt x="463866" y="584840"/>
                  </a:cubicBezTo>
                  <a:cubicBezTo>
                    <a:pt x="463866" y="580077"/>
                    <a:pt x="463866" y="581982"/>
                    <a:pt x="463866" y="574362"/>
                  </a:cubicBezTo>
                  <a:cubicBezTo>
                    <a:pt x="463866" y="566742"/>
                    <a:pt x="463866" y="566742"/>
                    <a:pt x="463866" y="566742"/>
                  </a:cubicBezTo>
                  <a:lnTo>
                    <a:pt x="453389" y="548644"/>
                  </a:lnTo>
                  <a:lnTo>
                    <a:pt x="445769" y="524832"/>
                  </a:lnTo>
                  <a:lnTo>
                    <a:pt x="419099" y="484826"/>
                  </a:lnTo>
                  <a:lnTo>
                    <a:pt x="401001" y="480064"/>
                  </a:lnTo>
                  <a:lnTo>
                    <a:pt x="390524" y="453394"/>
                  </a:lnTo>
                  <a:lnTo>
                    <a:pt x="369569" y="357190"/>
                  </a:lnTo>
                  <a:lnTo>
                    <a:pt x="320039" y="302897"/>
                  </a:lnTo>
                  <a:lnTo>
                    <a:pt x="297179" y="307660"/>
                  </a:lnTo>
                  <a:lnTo>
                    <a:pt x="283844" y="312423"/>
                  </a:lnTo>
                  <a:lnTo>
                    <a:pt x="264794" y="307660"/>
                  </a:lnTo>
                  <a:cubicBezTo>
                    <a:pt x="264794" y="307660"/>
                    <a:pt x="251459" y="295277"/>
                    <a:pt x="256222" y="295277"/>
                  </a:cubicBezTo>
                  <a:cubicBezTo>
                    <a:pt x="260984" y="295277"/>
                    <a:pt x="279082" y="290515"/>
                    <a:pt x="279082" y="290515"/>
                  </a:cubicBezTo>
                  <a:lnTo>
                    <a:pt x="313372" y="280037"/>
                  </a:lnTo>
                  <a:lnTo>
                    <a:pt x="326707" y="272417"/>
                  </a:lnTo>
                  <a:lnTo>
                    <a:pt x="323849" y="260035"/>
                  </a:lnTo>
                  <a:lnTo>
                    <a:pt x="315277" y="257177"/>
                  </a:lnTo>
                  <a:lnTo>
                    <a:pt x="344804" y="239079"/>
                  </a:lnTo>
                  <a:cubicBezTo>
                    <a:pt x="344804" y="239079"/>
                    <a:pt x="373379" y="174309"/>
                    <a:pt x="379094" y="170499"/>
                  </a:cubicBezTo>
                  <a:cubicBezTo>
                    <a:pt x="384809" y="165736"/>
                    <a:pt x="397192" y="152401"/>
                    <a:pt x="397192" y="147639"/>
                  </a:cubicBezTo>
                  <a:cubicBezTo>
                    <a:pt x="397192" y="142876"/>
                    <a:pt x="391476" y="129541"/>
                    <a:pt x="391476" y="129541"/>
                  </a:cubicBezTo>
                  <a:lnTo>
                    <a:pt x="344804" y="119063"/>
                  </a:lnTo>
                  <a:lnTo>
                    <a:pt x="300037" y="110491"/>
                  </a:lnTo>
                  <a:cubicBezTo>
                    <a:pt x="300037" y="110491"/>
                    <a:pt x="283844" y="122873"/>
                    <a:pt x="273367" y="125731"/>
                  </a:cubicBezTo>
                  <a:cubicBezTo>
                    <a:pt x="262889" y="128589"/>
                    <a:pt x="241934" y="130494"/>
                    <a:pt x="241934" y="130494"/>
                  </a:cubicBezTo>
                  <a:cubicBezTo>
                    <a:pt x="241934" y="130494"/>
                    <a:pt x="236219" y="128589"/>
                    <a:pt x="241934" y="124779"/>
                  </a:cubicBezTo>
                  <a:cubicBezTo>
                    <a:pt x="247649" y="120016"/>
                    <a:pt x="254317" y="117158"/>
                    <a:pt x="254317" y="117158"/>
                  </a:cubicBezTo>
                  <a:lnTo>
                    <a:pt x="267652" y="104776"/>
                  </a:lnTo>
                  <a:lnTo>
                    <a:pt x="270509" y="99061"/>
                  </a:lnTo>
                  <a:cubicBezTo>
                    <a:pt x="270509" y="99061"/>
                    <a:pt x="262889" y="99061"/>
                    <a:pt x="262889" y="94298"/>
                  </a:cubicBezTo>
                  <a:cubicBezTo>
                    <a:pt x="262889" y="89536"/>
                    <a:pt x="265747" y="85726"/>
                    <a:pt x="271462" y="80963"/>
                  </a:cubicBezTo>
                  <a:cubicBezTo>
                    <a:pt x="277177" y="76201"/>
                    <a:pt x="290512" y="72391"/>
                    <a:pt x="290512" y="72391"/>
                  </a:cubicBezTo>
                  <a:lnTo>
                    <a:pt x="316229" y="46673"/>
                  </a:lnTo>
                  <a:lnTo>
                    <a:pt x="328612" y="20955"/>
                  </a:lnTo>
                  <a:lnTo>
                    <a:pt x="323849" y="12383"/>
                  </a:lnTo>
                  <a:lnTo>
                    <a:pt x="318134" y="10478"/>
                  </a:lnTo>
                  <a:cubicBezTo>
                    <a:pt x="318134" y="10478"/>
                    <a:pt x="312419" y="15240"/>
                    <a:pt x="301942" y="16193"/>
                  </a:cubicBezTo>
                  <a:cubicBezTo>
                    <a:pt x="291464" y="18098"/>
                    <a:pt x="257174" y="18098"/>
                    <a:pt x="257174" y="18098"/>
                  </a:cubicBezTo>
                  <a:lnTo>
                    <a:pt x="240982" y="12383"/>
                  </a:lnTo>
                  <a:lnTo>
                    <a:pt x="230504" y="0"/>
                  </a:lnTo>
                  <a:lnTo>
                    <a:pt x="218122" y="2858"/>
                  </a:lnTo>
                  <a:lnTo>
                    <a:pt x="215264" y="39053"/>
                  </a:lnTo>
                  <a:lnTo>
                    <a:pt x="199072" y="40958"/>
                  </a:lnTo>
                  <a:cubicBezTo>
                    <a:pt x="199072" y="40958"/>
                    <a:pt x="194309" y="36195"/>
                    <a:pt x="193357" y="40958"/>
                  </a:cubicBezTo>
                  <a:cubicBezTo>
                    <a:pt x="191452" y="45720"/>
                    <a:pt x="188594" y="53340"/>
                    <a:pt x="188594" y="53340"/>
                  </a:cubicBezTo>
                  <a:lnTo>
                    <a:pt x="193357" y="72391"/>
                  </a:lnTo>
                  <a:cubicBezTo>
                    <a:pt x="193357" y="72391"/>
                    <a:pt x="198119" y="80011"/>
                    <a:pt x="193357" y="80011"/>
                  </a:cubicBezTo>
                  <a:cubicBezTo>
                    <a:pt x="188594" y="80011"/>
                    <a:pt x="159067" y="81916"/>
                    <a:pt x="159067" y="81916"/>
                  </a:cubicBezTo>
                  <a:lnTo>
                    <a:pt x="156210" y="110491"/>
                  </a:lnTo>
                  <a:lnTo>
                    <a:pt x="143827" y="110491"/>
                  </a:lnTo>
                  <a:lnTo>
                    <a:pt x="148590" y="118111"/>
                  </a:lnTo>
                  <a:lnTo>
                    <a:pt x="157162" y="131446"/>
                  </a:lnTo>
                  <a:lnTo>
                    <a:pt x="157162" y="149544"/>
                  </a:lnTo>
                  <a:cubicBezTo>
                    <a:pt x="157162" y="149544"/>
                    <a:pt x="159067" y="155259"/>
                    <a:pt x="152400" y="155259"/>
                  </a:cubicBezTo>
                  <a:cubicBezTo>
                    <a:pt x="146685" y="155259"/>
                    <a:pt x="144780" y="152401"/>
                    <a:pt x="140017" y="149544"/>
                  </a:cubicBezTo>
                  <a:cubicBezTo>
                    <a:pt x="135255" y="146686"/>
                    <a:pt x="127635" y="136209"/>
                    <a:pt x="127635" y="136209"/>
                  </a:cubicBezTo>
                  <a:lnTo>
                    <a:pt x="119062" y="127636"/>
                  </a:lnTo>
                  <a:lnTo>
                    <a:pt x="119062" y="109538"/>
                  </a:lnTo>
                  <a:lnTo>
                    <a:pt x="119062" y="97156"/>
                  </a:lnTo>
                  <a:lnTo>
                    <a:pt x="106680" y="97156"/>
                  </a:lnTo>
                  <a:lnTo>
                    <a:pt x="106680" y="110491"/>
                  </a:lnTo>
                  <a:lnTo>
                    <a:pt x="91440" y="110491"/>
                  </a:lnTo>
                  <a:lnTo>
                    <a:pt x="91440" y="122873"/>
                  </a:lnTo>
                  <a:lnTo>
                    <a:pt x="106680" y="135256"/>
                  </a:lnTo>
                  <a:lnTo>
                    <a:pt x="115252" y="143829"/>
                  </a:lnTo>
                  <a:lnTo>
                    <a:pt x="118110" y="156211"/>
                  </a:lnTo>
                  <a:lnTo>
                    <a:pt x="130492" y="161926"/>
                  </a:lnTo>
                  <a:lnTo>
                    <a:pt x="145732" y="170499"/>
                  </a:lnTo>
                  <a:lnTo>
                    <a:pt x="133350" y="191454"/>
                  </a:lnTo>
                  <a:lnTo>
                    <a:pt x="115252" y="191454"/>
                  </a:lnTo>
                  <a:cubicBezTo>
                    <a:pt x="115252" y="191454"/>
                    <a:pt x="112395" y="194311"/>
                    <a:pt x="115252" y="199074"/>
                  </a:cubicBezTo>
                  <a:cubicBezTo>
                    <a:pt x="118110" y="203837"/>
                    <a:pt x="130492" y="218124"/>
                    <a:pt x="130492" y="218124"/>
                  </a:cubicBezTo>
                  <a:lnTo>
                    <a:pt x="146685" y="218124"/>
                  </a:lnTo>
                  <a:lnTo>
                    <a:pt x="148590" y="228602"/>
                  </a:lnTo>
                  <a:lnTo>
                    <a:pt x="142875" y="252415"/>
                  </a:lnTo>
                  <a:lnTo>
                    <a:pt x="108585" y="340998"/>
                  </a:lnTo>
                  <a:lnTo>
                    <a:pt x="127635" y="342903"/>
                  </a:lnTo>
                  <a:lnTo>
                    <a:pt x="145732" y="285752"/>
                  </a:lnTo>
                  <a:cubicBezTo>
                    <a:pt x="145732" y="285752"/>
                    <a:pt x="145732" y="291467"/>
                    <a:pt x="158115" y="291467"/>
                  </a:cubicBezTo>
                  <a:cubicBezTo>
                    <a:pt x="170497" y="291467"/>
                    <a:pt x="174307" y="288610"/>
                    <a:pt x="174307" y="288610"/>
                  </a:cubicBezTo>
                  <a:cubicBezTo>
                    <a:pt x="177165" y="299087"/>
                    <a:pt x="172402" y="317185"/>
                    <a:pt x="172402" y="317185"/>
                  </a:cubicBezTo>
                  <a:lnTo>
                    <a:pt x="167640" y="332425"/>
                  </a:lnTo>
                  <a:lnTo>
                    <a:pt x="176212" y="342903"/>
                  </a:lnTo>
                  <a:lnTo>
                    <a:pt x="128587" y="414341"/>
                  </a:lnTo>
                  <a:lnTo>
                    <a:pt x="137160" y="432438"/>
                  </a:lnTo>
                  <a:lnTo>
                    <a:pt x="145732" y="421961"/>
                  </a:lnTo>
                  <a:lnTo>
                    <a:pt x="161925" y="435296"/>
                  </a:lnTo>
                  <a:cubicBezTo>
                    <a:pt x="161925" y="435296"/>
                    <a:pt x="167640" y="445774"/>
                    <a:pt x="172402" y="440058"/>
                  </a:cubicBezTo>
                  <a:cubicBezTo>
                    <a:pt x="177165" y="434344"/>
                    <a:pt x="170497" y="421961"/>
                    <a:pt x="178117" y="421961"/>
                  </a:cubicBezTo>
                  <a:cubicBezTo>
                    <a:pt x="185737" y="421961"/>
                    <a:pt x="203834" y="427676"/>
                    <a:pt x="203834" y="427676"/>
                  </a:cubicBezTo>
                  <a:cubicBezTo>
                    <a:pt x="203834" y="427676"/>
                    <a:pt x="209549" y="432438"/>
                    <a:pt x="217169" y="430533"/>
                  </a:cubicBezTo>
                  <a:cubicBezTo>
                    <a:pt x="224789" y="428628"/>
                    <a:pt x="242887" y="414341"/>
                    <a:pt x="242887" y="414341"/>
                  </a:cubicBezTo>
                  <a:lnTo>
                    <a:pt x="261937" y="420056"/>
                  </a:lnTo>
                  <a:lnTo>
                    <a:pt x="257174" y="435296"/>
                  </a:lnTo>
                  <a:lnTo>
                    <a:pt x="225742" y="458156"/>
                  </a:lnTo>
                  <a:lnTo>
                    <a:pt x="243839" y="523879"/>
                  </a:lnTo>
                  <a:lnTo>
                    <a:pt x="280987" y="504829"/>
                  </a:lnTo>
                  <a:lnTo>
                    <a:pt x="265747" y="534357"/>
                  </a:lnTo>
                  <a:lnTo>
                    <a:pt x="260984" y="541977"/>
                  </a:lnTo>
                  <a:lnTo>
                    <a:pt x="260984" y="571505"/>
                  </a:lnTo>
                  <a:lnTo>
                    <a:pt x="244792" y="573410"/>
                  </a:lnTo>
                  <a:lnTo>
                    <a:pt x="241934" y="597222"/>
                  </a:lnTo>
                  <a:lnTo>
                    <a:pt x="239077" y="613415"/>
                  </a:lnTo>
                  <a:lnTo>
                    <a:pt x="220027" y="604842"/>
                  </a:lnTo>
                  <a:cubicBezTo>
                    <a:pt x="220027" y="604842"/>
                    <a:pt x="221932" y="602937"/>
                    <a:pt x="211454" y="602937"/>
                  </a:cubicBezTo>
                  <a:cubicBezTo>
                    <a:pt x="200977" y="602937"/>
                    <a:pt x="185737" y="604842"/>
                    <a:pt x="180022" y="602937"/>
                  </a:cubicBezTo>
                  <a:cubicBezTo>
                    <a:pt x="174307" y="601032"/>
                    <a:pt x="146685" y="583887"/>
                    <a:pt x="146685" y="583887"/>
                  </a:cubicBezTo>
                  <a:lnTo>
                    <a:pt x="138112" y="591507"/>
                  </a:lnTo>
                  <a:lnTo>
                    <a:pt x="150495" y="609605"/>
                  </a:lnTo>
                  <a:cubicBezTo>
                    <a:pt x="150495" y="609605"/>
                    <a:pt x="158115" y="625797"/>
                    <a:pt x="150495" y="625797"/>
                  </a:cubicBezTo>
                  <a:cubicBezTo>
                    <a:pt x="142875" y="625797"/>
                    <a:pt x="137160" y="622940"/>
                    <a:pt x="132397" y="628655"/>
                  </a:cubicBezTo>
                  <a:cubicBezTo>
                    <a:pt x="127635" y="634370"/>
                    <a:pt x="121920" y="643895"/>
                    <a:pt x="121920" y="643895"/>
                  </a:cubicBezTo>
                  <a:lnTo>
                    <a:pt x="137160" y="645800"/>
                  </a:lnTo>
                  <a:lnTo>
                    <a:pt x="158115" y="645800"/>
                  </a:lnTo>
                  <a:lnTo>
                    <a:pt x="162877" y="651515"/>
                  </a:lnTo>
                  <a:lnTo>
                    <a:pt x="162877" y="666755"/>
                  </a:lnTo>
                  <a:lnTo>
                    <a:pt x="158115" y="705808"/>
                  </a:lnTo>
                  <a:lnTo>
                    <a:pt x="63817" y="745813"/>
                  </a:lnTo>
                  <a:lnTo>
                    <a:pt x="63817" y="759149"/>
                  </a:lnTo>
                  <a:cubicBezTo>
                    <a:pt x="63817" y="759149"/>
                    <a:pt x="65722" y="762006"/>
                    <a:pt x="69532" y="766769"/>
                  </a:cubicBezTo>
                  <a:cubicBezTo>
                    <a:pt x="74295" y="771531"/>
                    <a:pt x="74295" y="771531"/>
                    <a:pt x="74295" y="771531"/>
                  </a:cubicBezTo>
                  <a:lnTo>
                    <a:pt x="102870" y="773436"/>
                  </a:lnTo>
                  <a:lnTo>
                    <a:pt x="134302" y="762959"/>
                  </a:lnTo>
                  <a:cubicBezTo>
                    <a:pt x="134302" y="762959"/>
                    <a:pt x="136207" y="770579"/>
                    <a:pt x="132397" y="776294"/>
                  </a:cubicBezTo>
                  <a:cubicBezTo>
                    <a:pt x="129540" y="782009"/>
                    <a:pt x="129540" y="782009"/>
                    <a:pt x="129540" y="782009"/>
                  </a:cubicBezTo>
                  <a:lnTo>
                    <a:pt x="147637" y="794391"/>
                  </a:lnTo>
                  <a:cubicBezTo>
                    <a:pt x="158115" y="794391"/>
                    <a:pt x="162877" y="796296"/>
                    <a:pt x="162877" y="796296"/>
                  </a:cubicBezTo>
                  <a:lnTo>
                    <a:pt x="167640" y="808679"/>
                  </a:lnTo>
                  <a:lnTo>
                    <a:pt x="185737" y="821062"/>
                  </a:lnTo>
                  <a:cubicBezTo>
                    <a:pt x="185737" y="821062"/>
                    <a:pt x="196215" y="823919"/>
                    <a:pt x="201929" y="821062"/>
                  </a:cubicBezTo>
                  <a:cubicBezTo>
                    <a:pt x="207644" y="818204"/>
                    <a:pt x="220979" y="808679"/>
                    <a:pt x="220979" y="808679"/>
                  </a:cubicBezTo>
                  <a:lnTo>
                    <a:pt x="243839" y="793439"/>
                  </a:lnTo>
                  <a:lnTo>
                    <a:pt x="245744" y="801059"/>
                  </a:lnTo>
                  <a:lnTo>
                    <a:pt x="233362" y="813441"/>
                  </a:lnTo>
                  <a:lnTo>
                    <a:pt x="220027" y="837254"/>
                  </a:lnTo>
                  <a:cubicBezTo>
                    <a:pt x="220027" y="837254"/>
                    <a:pt x="227647" y="842969"/>
                    <a:pt x="199072" y="837254"/>
                  </a:cubicBezTo>
                  <a:cubicBezTo>
                    <a:pt x="170497" y="831539"/>
                    <a:pt x="155257" y="828682"/>
                    <a:pt x="149542" y="828682"/>
                  </a:cubicBezTo>
                  <a:cubicBezTo>
                    <a:pt x="143827" y="828682"/>
                    <a:pt x="128587" y="828682"/>
                    <a:pt x="128587" y="828682"/>
                  </a:cubicBezTo>
                  <a:lnTo>
                    <a:pt x="125730" y="842017"/>
                  </a:lnTo>
                  <a:cubicBezTo>
                    <a:pt x="125730" y="842017"/>
                    <a:pt x="133350" y="858209"/>
                    <a:pt x="125730" y="858209"/>
                  </a:cubicBezTo>
                  <a:cubicBezTo>
                    <a:pt x="118110" y="858209"/>
                    <a:pt x="92392" y="858209"/>
                    <a:pt x="92392" y="858209"/>
                  </a:cubicBezTo>
                  <a:cubicBezTo>
                    <a:pt x="92392" y="858209"/>
                    <a:pt x="84772" y="886785"/>
                    <a:pt x="79057" y="887737"/>
                  </a:cubicBezTo>
                  <a:cubicBezTo>
                    <a:pt x="73342" y="889642"/>
                    <a:pt x="80962" y="892500"/>
                    <a:pt x="62865" y="898215"/>
                  </a:cubicBezTo>
                  <a:cubicBezTo>
                    <a:pt x="44767" y="903930"/>
                    <a:pt x="29527" y="923932"/>
                    <a:pt x="29527" y="923932"/>
                  </a:cubicBezTo>
                  <a:lnTo>
                    <a:pt x="0" y="923932"/>
                  </a:lnTo>
                  <a:close/>
                </a:path>
              </a:pathLst>
            </a:custGeom>
            <a:solidFill>
              <a:srgbClr val="F46182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9CC7060E-E36F-4A8C-88B5-B6E6752758F8}"/>
                </a:ext>
              </a:extLst>
            </p:cNvPr>
            <p:cNvSpPr/>
            <p:nvPr/>
          </p:nvSpPr>
          <p:spPr>
            <a:xfrm>
              <a:off x="8256629" y="2495271"/>
              <a:ext cx="36535" cy="36839"/>
            </a:xfrm>
            <a:custGeom>
              <a:avLst/>
              <a:gdLst>
                <a:gd name="connsiteX0" fmla="*/ 28244 w 65180"/>
                <a:gd name="connsiteY0" fmla="*/ 1905 h 65722"/>
                <a:gd name="connsiteX1" fmla="*/ 5385 w 65180"/>
                <a:gd name="connsiteY1" fmla="*/ 7620 h 65722"/>
                <a:gd name="connsiteX2" fmla="*/ 622 w 65180"/>
                <a:gd name="connsiteY2" fmla="*/ 13335 h 65722"/>
                <a:gd name="connsiteX3" fmla="*/ 1575 w 65180"/>
                <a:gd name="connsiteY3" fmla="*/ 33338 h 65722"/>
                <a:gd name="connsiteX4" fmla="*/ 19672 w 65180"/>
                <a:gd name="connsiteY4" fmla="*/ 50483 h 65722"/>
                <a:gd name="connsiteX5" fmla="*/ 53009 w 65180"/>
                <a:gd name="connsiteY5" fmla="*/ 65723 h 65722"/>
                <a:gd name="connsiteX6" fmla="*/ 59677 w 65180"/>
                <a:gd name="connsiteY6" fmla="*/ 43815 h 65722"/>
                <a:gd name="connsiteX7" fmla="*/ 59677 w 65180"/>
                <a:gd name="connsiteY7" fmla="*/ 22860 h 65722"/>
                <a:gd name="connsiteX8" fmla="*/ 44437 w 65180"/>
                <a:gd name="connsiteY8" fmla="*/ 0 h 65722"/>
                <a:gd name="connsiteX9" fmla="*/ 28244 w 65180"/>
                <a:gd name="connsiteY9" fmla="*/ 1905 h 65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180" h="65722">
                  <a:moveTo>
                    <a:pt x="28244" y="1905"/>
                  </a:moveTo>
                  <a:lnTo>
                    <a:pt x="5385" y="7620"/>
                  </a:lnTo>
                  <a:lnTo>
                    <a:pt x="622" y="13335"/>
                  </a:lnTo>
                  <a:cubicBezTo>
                    <a:pt x="622" y="13335"/>
                    <a:pt x="-1283" y="29528"/>
                    <a:pt x="1575" y="33338"/>
                  </a:cubicBezTo>
                  <a:cubicBezTo>
                    <a:pt x="4432" y="37148"/>
                    <a:pt x="19672" y="50483"/>
                    <a:pt x="19672" y="50483"/>
                  </a:cubicBezTo>
                  <a:lnTo>
                    <a:pt x="53009" y="65723"/>
                  </a:lnTo>
                  <a:lnTo>
                    <a:pt x="59677" y="43815"/>
                  </a:lnTo>
                  <a:cubicBezTo>
                    <a:pt x="59677" y="43815"/>
                    <a:pt x="72059" y="41910"/>
                    <a:pt x="59677" y="22860"/>
                  </a:cubicBezTo>
                  <a:cubicBezTo>
                    <a:pt x="47294" y="3810"/>
                    <a:pt x="44437" y="0"/>
                    <a:pt x="44437" y="0"/>
                  </a:cubicBezTo>
                  <a:lnTo>
                    <a:pt x="28244" y="1905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A84FCAFC-F8EC-43D3-9CEF-6504F9420ABB}"/>
                </a:ext>
              </a:extLst>
            </p:cNvPr>
            <p:cNvSpPr/>
            <p:nvPr/>
          </p:nvSpPr>
          <p:spPr>
            <a:xfrm>
              <a:off x="8291682" y="2460720"/>
              <a:ext cx="59796" cy="70062"/>
            </a:xfrm>
            <a:custGeom>
              <a:avLst/>
              <a:gdLst>
                <a:gd name="connsiteX0" fmla="*/ 46672 w 106679"/>
                <a:gd name="connsiteY0" fmla="*/ 14965 h 124994"/>
                <a:gd name="connsiteX1" fmla="*/ 34290 w 106679"/>
                <a:gd name="connsiteY1" fmla="*/ 19728 h 124994"/>
                <a:gd name="connsiteX2" fmla="*/ 34290 w 106679"/>
                <a:gd name="connsiteY2" fmla="*/ 32110 h 124994"/>
                <a:gd name="connsiteX3" fmla="*/ 21907 w 106679"/>
                <a:gd name="connsiteY3" fmla="*/ 41635 h 124994"/>
                <a:gd name="connsiteX4" fmla="*/ 0 w 106679"/>
                <a:gd name="connsiteY4" fmla="*/ 44493 h 124994"/>
                <a:gd name="connsiteX5" fmla="*/ 4762 w 106679"/>
                <a:gd name="connsiteY5" fmla="*/ 57828 h 124994"/>
                <a:gd name="connsiteX6" fmla="*/ 20955 w 106679"/>
                <a:gd name="connsiteY6" fmla="*/ 64496 h 124994"/>
                <a:gd name="connsiteX7" fmla="*/ 22860 w 106679"/>
                <a:gd name="connsiteY7" fmla="*/ 90213 h 124994"/>
                <a:gd name="connsiteX8" fmla="*/ 42862 w 106679"/>
                <a:gd name="connsiteY8" fmla="*/ 99739 h 124994"/>
                <a:gd name="connsiteX9" fmla="*/ 60007 w 106679"/>
                <a:gd name="connsiteY9" fmla="*/ 114026 h 124994"/>
                <a:gd name="connsiteX10" fmla="*/ 75247 w 106679"/>
                <a:gd name="connsiteY10" fmla="*/ 123551 h 124994"/>
                <a:gd name="connsiteX11" fmla="*/ 88582 w 106679"/>
                <a:gd name="connsiteY11" fmla="*/ 122599 h 124994"/>
                <a:gd name="connsiteX12" fmla="*/ 82867 w 106679"/>
                <a:gd name="connsiteY12" fmla="*/ 101643 h 124994"/>
                <a:gd name="connsiteX13" fmla="*/ 99060 w 106679"/>
                <a:gd name="connsiteY13" fmla="*/ 93071 h 124994"/>
                <a:gd name="connsiteX14" fmla="*/ 105727 w 106679"/>
                <a:gd name="connsiteY14" fmla="*/ 86403 h 124994"/>
                <a:gd name="connsiteX15" fmla="*/ 102870 w 106679"/>
                <a:gd name="connsiteY15" fmla="*/ 74973 h 124994"/>
                <a:gd name="connsiteX16" fmla="*/ 94297 w 106679"/>
                <a:gd name="connsiteY16" fmla="*/ 66401 h 124994"/>
                <a:gd name="connsiteX17" fmla="*/ 97155 w 106679"/>
                <a:gd name="connsiteY17" fmla="*/ 51161 h 124994"/>
                <a:gd name="connsiteX18" fmla="*/ 106680 w 106679"/>
                <a:gd name="connsiteY18" fmla="*/ 42588 h 124994"/>
                <a:gd name="connsiteX19" fmla="*/ 103822 w 106679"/>
                <a:gd name="connsiteY19" fmla="*/ 6393 h 124994"/>
                <a:gd name="connsiteX20" fmla="*/ 87630 w 106679"/>
                <a:gd name="connsiteY20" fmla="*/ 3535 h 124994"/>
                <a:gd name="connsiteX21" fmla="*/ 67627 w 106679"/>
                <a:gd name="connsiteY21" fmla="*/ 1630 h 124994"/>
                <a:gd name="connsiteX22" fmla="*/ 65722 w 106679"/>
                <a:gd name="connsiteY22" fmla="*/ 34016 h 124994"/>
                <a:gd name="connsiteX23" fmla="*/ 65722 w 106679"/>
                <a:gd name="connsiteY23" fmla="*/ 49256 h 124994"/>
                <a:gd name="connsiteX24" fmla="*/ 53340 w 106679"/>
                <a:gd name="connsiteY24" fmla="*/ 44493 h 124994"/>
                <a:gd name="connsiteX25" fmla="*/ 53340 w 106679"/>
                <a:gd name="connsiteY25" fmla="*/ 39731 h 124994"/>
                <a:gd name="connsiteX26" fmla="*/ 46672 w 106679"/>
                <a:gd name="connsiteY26" fmla="*/ 14965 h 124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06679" h="124994">
                  <a:moveTo>
                    <a:pt x="46672" y="14965"/>
                  </a:moveTo>
                  <a:lnTo>
                    <a:pt x="34290" y="19728"/>
                  </a:lnTo>
                  <a:lnTo>
                    <a:pt x="34290" y="32110"/>
                  </a:lnTo>
                  <a:lnTo>
                    <a:pt x="21907" y="41635"/>
                  </a:lnTo>
                  <a:lnTo>
                    <a:pt x="0" y="44493"/>
                  </a:lnTo>
                  <a:cubicBezTo>
                    <a:pt x="0" y="44493"/>
                    <a:pt x="1905" y="56876"/>
                    <a:pt x="4762" y="57828"/>
                  </a:cubicBezTo>
                  <a:cubicBezTo>
                    <a:pt x="7620" y="58781"/>
                    <a:pt x="20955" y="64496"/>
                    <a:pt x="20955" y="64496"/>
                  </a:cubicBezTo>
                  <a:lnTo>
                    <a:pt x="22860" y="90213"/>
                  </a:lnTo>
                  <a:lnTo>
                    <a:pt x="42862" y="99739"/>
                  </a:lnTo>
                  <a:lnTo>
                    <a:pt x="60007" y="114026"/>
                  </a:lnTo>
                  <a:lnTo>
                    <a:pt x="75247" y="123551"/>
                  </a:lnTo>
                  <a:cubicBezTo>
                    <a:pt x="75247" y="123551"/>
                    <a:pt x="88582" y="127361"/>
                    <a:pt x="88582" y="122599"/>
                  </a:cubicBezTo>
                  <a:cubicBezTo>
                    <a:pt x="88582" y="117836"/>
                    <a:pt x="82867" y="101643"/>
                    <a:pt x="82867" y="101643"/>
                  </a:cubicBezTo>
                  <a:lnTo>
                    <a:pt x="99060" y="93071"/>
                  </a:lnTo>
                  <a:cubicBezTo>
                    <a:pt x="99060" y="93071"/>
                    <a:pt x="105727" y="92118"/>
                    <a:pt x="105727" y="86403"/>
                  </a:cubicBezTo>
                  <a:cubicBezTo>
                    <a:pt x="105727" y="80688"/>
                    <a:pt x="102870" y="74973"/>
                    <a:pt x="102870" y="74973"/>
                  </a:cubicBezTo>
                  <a:lnTo>
                    <a:pt x="94297" y="66401"/>
                  </a:lnTo>
                  <a:lnTo>
                    <a:pt x="97155" y="51161"/>
                  </a:lnTo>
                  <a:lnTo>
                    <a:pt x="106680" y="42588"/>
                  </a:lnTo>
                  <a:lnTo>
                    <a:pt x="103822" y="6393"/>
                  </a:lnTo>
                  <a:cubicBezTo>
                    <a:pt x="103822" y="6393"/>
                    <a:pt x="90487" y="5440"/>
                    <a:pt x="87630" y="3535"/>
                  </a:cubicBezTo>
                  <a:cubicBezTo>
                    <a:pt x="84772" y="1630"/>
                    <a:pt x="67627" y="-2180"/>
                    <a:pt x="67627" y="1630"/>
                  </a:cubicBezTo>
                  <a:cubicBezTo>
                    <a:pt x="67627" y="5440"/>
                    <a:pt x="65722" y="29253"/>
                    <a:pt x="65722" y="34016"/>
                  </a:cubicBezTo>
                  <a:cubicBezTo>
                    <a:pt x="65722" y="37826"/>
                    <a:pt x="70485" y="49256"/>
                    <a:pt x="65722" y="49256"/>
                  </a:cubicBezTo>
                  <a:cubicBezTo>
                    <a:pt x="60960" y="49256"/>
                    <a:pt x="53340" y="49256"/>
                    <a:pt x="53340" y="44493"/>
                  </a:cubicBezTo>
                  <a:cubicBezTo>
                    <a:pt x="53340" y="39731"/>
                    <a:pt x="54292" y="48303"/>
                    <a:pt x="53340" y="39731"/>
                  </a:cubicBezTo>
                  <a:cubicBezTo>
                    <a:pt x="53340" y="30205"/>
                    <a:pt x="46672" y="14965"/>
                    <a:pt x="46672" y="14965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2268BA7-10AA-4716-8A92-CDD4243ED575}"/>
                </a:ext>
              </a:extLst>
            </p:cNvPr>
            <p:cNvSpPr/>
            <p:nvPr/>
          </p:nvSpPr>
          <p:spPr>
            <a:xfrm>
              <a:off x="8487623" y="2366599"/>
              <a:ext cx="19754" cy="71586"/>
            </a:xfrm>
            <a:custGeom>
              <a:avLst/>
              <a:gdLst>
                <a:gd name="connsiteX0" fmla="*/ 27623 w 35242"/>
                <a:gd name="connsiteY0" fmla="*/ 0 h 127712"/>
                <a:gd name="connsiteX1" fmla="*/ 18098 w 35242"/>
                <a:gd name="connsiteY1" fmla="*/ 9525 h 127712"/>
                <a:gd name="connsiteX2" fmla="*/ 9525 w 35242"/>
                <a:gd name="connsiteY2" fmla="*/ 75248 h 127712"/>
                <a:gd name="connsiteX3" fmla="*/ 0 w 35242"/>
                <a:gd name="connsiteY3" fmla="*/ 126684 h 127712"/>
                <a:gd name="connsiteX4" fmla="*/ 11430 w 35242"/>
                <a:gd name="connsiteY4" fmla="*/ 125731 h 127712"/>
                <a:gd name="connsiteX5" fmla="*/ 22860 w 35242"/>
                <a:gd name="connsiteY5" fmla="*/ 92393 h 127712"/>
                <a:gd name="connsiteX6" fmla="*/ 35243 w 35242"/>
                <a:gd name="connsiteY6" fmla="*/ 41910 h 127712"/>
                <a:gd name="connsiteX7" fmla="*/ 27623 w 35242"/>
                <a:gd name="connsiteY7" fmla="*/ 0 h 127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42" h="127712">
                  <a:moveTo>
                    <a:pt x="27623" y="0"/>
                  </a:moveTo>
                  <a:lnTo>
                    <a:pt x="18098" y="9525"/>
                  </a:lnTo>
                  <a:lnTo>
                    <a:pt x="9525" y="75248"/>
                  </a:lnTo>
                  <a:lnTo>
                    <a:pt x="0" y="126684"/>
                  </a:lnTo>
                  <a:cubicBezTo>
                    <a:pt x="0" y="126684"/>
                    <a:pt x="8573" y="129541"/>
                    <a:pt x="11430" y="125731"/>
                  </a:cubicBezTo>
                  <a:cubicBezTo>
                    <a:pt x="13335" y="121921"/>
                    <a:pt x="22860" y="92393"/>
                    <a:pt x="22860" y="92393"/>
                  </a:cubicBezTo>
                  <a:cubicBezTo>
                    <a:pt x="22860" y="92393"/>
                    <a:pt x="35243" y="45720"/>
                    <a:pt x="35243" y="41910"/>
                  </a:cubicBezTo>
                  <a:cubicBezTo>
                    <a:pt x="32385" y="39053"/>
                    <a:pt x="27623" y="0"/>
                    <a:pt x="27623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BD5A1A8-3F1E-494F-8D01-4EC3FCDFECE6}"/>
                </a:ext>
              </a:extLst>
            </p:cNvPr>
            <p:cNvSpPr/>
            <p:nvPr/>
          </p:nvSpPr>
          <p:spPr>
            <a:xfrm>
              <a:off x="8535140" y="2318547"/>
              <a:ext cx="28830" cy="63534"/>
            </a:xfrm>
            <a:custGeom>
              <a:avLst/>
              <a:gdLst>
                <a:gd name="connsiteX0" fmla="*/ 26670 w 51434"/>
                <a:gd name="connsiteY0" fmla="*/ 14288 h 113348"/>
                <a:gd name="connsiteX1" fmla="*/ 13335 w 51434"/>
                <a:gd name="connsiteY1" fmla="*/ 33338 h 113348"/>
                <a:gd name="connsiteX2" fmla="*/ 0 w 51434"/>
                <a:gd name="connsiteY2" fmla="*/ 49531 h 113348"/>
                <a:gd name="connsiteX3" fmla="*/ 4762 w 51434"/>
                <a:gd name="connsiteY3" fmla="*/ 75248 h 113348"/>
                <a:gd name="connsiteX4" fmla="*/ 10477 w 51434"/>
                <a:gd name="connsiteY4" fmla="*/ 100966 h 113348"/>
                <a:gd name="connsiteX5" fmla="*/ 28575 w 51434"/>
                <a:gd name="connsiteY5" fmla="*/ 113348 h 113348"/>
                <a:gd name="connsiteX6" fmla="*/ 46672 w 51434"/>
                <a:gd name="connsiteY6" fmla="*/ 79058 h 113348"/>
                <a:gd name="connsiteX7" fmla="*/ 44767 w 51434"/>
                <a:gd name="connsiteY7" fmla="*/ 54293 h 113348"/>
                <a:gd name="connsiteX8" fmla="*/ 43815 w 51434"/>
                <a:gd name="connsiteY8" fmla="*/ 21908 h 113348"/>
                <a:gd name="connsiteX9" fmla="*/ 51435 w 51434"/>
                <a:gd name="connsiteY9" fmla="*/ 13335 h 113348"/>
                <a:gd name="connsiteX10" fmla="*/ 29527 w 51434"/>
                <a:gd name="connsiteY10" fmla="*/ 0 h 113348"/>
                <a:gd name="connsiteX11" fmla="*/ 26670 w 51434"/>
                <a:gd name="connsiteY11" fmla="*/ 14288 h 113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434" h="113348">
                  <a:moveTo>
                    <a:pt x="26670" y="14288"/>
                  </a:moveTo>
                  <a:lnTo>
                    <a:pt x="13335" y="33338"/>
                  </a:lnTo>
                  <a:cubicBezTo>
                    <a:pt x="13335" y="33338"/>
                    <a:pt x="0" y="46673"/>
                    <a:pt x="0" y="49531"/>
                  </a:cubicBezTo>
                  <a:cubicBezTo>
                    <a:pt x="0" y="52388"/>
                    <a:pt x="4762" y="75248"/>
                    <a:pt x="4762" y="75248"/>
                  </a:cubicBezTo>
                  <a:lnTo>
                    <a:pt x="10477" y="100966"/>
                  </a:lnTo>
                  <a:lnTo>
                    <a:pt x="28575" y="113348"/>
                  </a:lnTo>
                  <a:cubicBezTo>
                    <a:pt x="28575" y="113348"/>
                    <a:pt x="46672" y="83821"/>
                    <a:pt x="46672" y="79058"/>
                  </a:cubicBezTo>
                  <a:cubicBezTo>
                    <a:pt x="46672" y="75248"/>
                    <a:pt x="45720" y="60961"/>
                    <a:pt x="44767" y="54293"/>
                  </a:cubicBezTo>
                  <a:cubicBezTo>
                    <a:pt x="43815" y="47625"/>
                    <a:pt x="43815" y="25718"/>
                    <a:pt x="43815" y="21908"/>
                  </a:cubicBezTo>
                  <a:cubicBezTo>
                    <a:pt x="43815" y="19050"/>
                    <a:pt x="51435" y="13335"/>
                    <a:pt x="51435" y="13335"/>
                  </a:cubicBezTo>
                  <a:lnTo>
                    <a:pt x="29527" y="0"/>
                  </a:lnTo>
                  <a:lnTo>
                    <a:pt x="26670" y="14288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80988E9-E570-459E-B0F5-7C8DCD746EBA}"/>
                </a:ext>
              </a:extLst>
            </p:cNvPr>
            <p:cNvSpPr/>
            <p:nvPr/>
          </p:nvSpPr>
          <p:spPr>
            <a:xfrm>
              <a:off x="8649394" y="2253411"/>
              <a:ext cx="51296" cy="47579"/>
            </a:xfrm>
            <a:custGeom>
              <a:avLst/>
              <a:gdLst>
                <a:gd name="connsiteX0" fmla="*/ 75247 w 91514"/>
                <a:gd name="connsiteY0" fmla="*/ 10478 h 84883"/>
                <a:gd name="connsiteX1" fmla="*/ 60960 w 91514"/>
                <a:gd name="connsiteY1" fmla="*/ 2858 h 84883"/>
                <a:gd name="connsiteX2" fmla="*/ 46672 w 91514"/>
                <a:gd name="connsiteY2" fmla="*/ 2858 h 84883"/>
                <a:gd name="connsiteX3" fmla="*/ 33337 w 91514"/>
                <a:gd name="connsiteY3" fmla="*/ 7620 h 84883"/>
                <a:gd name="connsiteX4" fmla="*/ 3810 w 91514"/>
                <a:gd name="connsiteY4" fmla="*/ 22860 h 84883"/>
                <a:gd name="connsiteX5" fmla="*/ 0 w 91514"/>
                <a:gd name="connsiteY5" fmla="*/ 30480 h 84883"/>
                <a:gd name="connsiteX6" fmla="*/ 4762 w 91514"/>
                <a:gd name="connsiteY6" fmla="*/ 44768 h 84883"/>
                <a:gd name="connsiteX7" fmla="*/ 20955 w 91514"/>
                <a:gd name="connsiteY7" fmla="*/ 49530 h 84883"/>
                <a:gd name="connsiteX8" fmla="*/ 26670 w 91514"/>
                <a:gd name="connsiteY8" fmla="*/ 52388 h 84883"/>
                <a:gd name="connsiteX9" fmla="*/ 26670 w 91514"/>
                <a:gd name="connsiteY9" fmla="*/ 63818 h 84883"/>
                <a:gd name="connsiteX10" fmla="*/ 20003 w 91514"/>
                <a:gd name="connsiteY10" fmla="*/ 82868 h 84883"/>
                <a:gd name="connsiteX11" fmla="*/ 31432 w 91514"/>
                <a:gd name="connsiteY11" fmla="*/ 83821 h 84883"/>
                <a:gd name="connsiteX12" fmla="*/ 35242 w 91514"/>
                <a:gd name="connsiteY12" fmla="*/ 69533 h 84883"/>
                <a:gd name="connsiteX13" fmla="*/ 39052 w 91514"/>
                <a:gd name="connsiteY13" fmla="*/ 49530 h 84883"/>
                <a:gd name="connsiteX14" fmla="*/ 61912 w 91514"/>
                <a:gd name="connsiteY14" fmla="*/ 37148 h 84883"/>
                <a:gd name="connsiteX15" fmla="*/ 73342 w 91514"/>
                <a:gd name="connsiteY15" fmla="*/ 20003 h 84883"/>
                <a:gd name="connsiteX16" fmla="*/ 87630 w 91514"/>
                <a:gd name="connsiteY16" fmla="*/ 19050 h 84883"/>
                <a:gd name="connsiteX17" fmla="*/ 90487 w 91514"/>
                <a:gd name="connsiteY17" fmla="*/ 11430 h 84883"/>
                <a:gd name="connsiteX18" fmla="*/ 81915 w 91514"/>
                <a:gd name="connsiteY18" fmla="*/ 0 h 84883"/>
                <a:gd name="connsiteX19" fmla="*/ 75247 w 91514"/>
                <a:gd name="connsiteY19" fmla="*/ 10478 h 84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514" h="84883">
                  <a:moveTo>
                    <a:pt x="75247" y="10478"/>
                  </a:moveTo>
                  <a:lnTo>
                    <a:pt x="60960" y="2858"/>
                  </a:lnTo>
                  <a:lnTo>
                    <a:pt x="46672" y="2858"/>
                  </a:lnTo>
                  <a:lnTo>
                    <a:pt x="33337" y="7620"/>
                  </a:lnTo>
                  <a:lnTo>
                    <a:pt x="3810" y="22860"/>
                  </a:lnTo>
                  <a:lnTo>
                    <a:pt x="0" y="30480"/>
                  </a:lnTo>
                  <a:cubicBezTo>
                    <a:pt x="0" y="30480"/>
                    <a:pt x="953" y="43815"/>
                    <a:pt x="4762" y="44768"/>
                  </a:cubicBezTo>
                  <a:cubicBezTo>
                    <a:pt x="8572" y="45720"/>
                    <a:pt x="20955" y="49530"/>
                    <a:pt x="20955" y="49530"/>
                  </a:cubicBezTo>
                  <a:cubicBezTo>
                    <a:pt x="20955" y="49530"/>
                    <a:pt x="26670" y="49530"/>
                    <a:pt x="26670" y="52388"/>
                  </a:cubicBezTo>
                  <a:cubicBezTo>
                    <a:pt x="26670" y="55245"/>
                    <a:pt x="26670" y="63818"/>
                    <a:pt x="26670" y="63818"/>
                  </a:cubicBezTo>
                  <a:lnTo>
                    <a:pt x="20003" y="82868"/>
                  </a:lnTo>
                  <a:cubicBezTo>
                    <a:pt x="20003" y="82868"/>
                    <a:pt x="28575" y="86678"/>
                    <a:pt x="31432" y="83821"/>
                  </a:cubicBezTo>
                  <a:cubicBezTo>
                    <a:pt x="33337" y="80963"/>
                    <a:pt x="34290" y="76201"/>
                    <a:pt x="35242" y="69533"/>
                  </a:cubicBezTo>
                  <a:cubicBezTo>
                    <a:pt x="36195" y="63818"/>
                    <a:pt x="39052" y="49530"/>
                    <a:pt x="39052" y="49530"/>
                  </a:cubicBezTo>
                  <a:lnTo>
                    <a:pt x="61912" y="37148"/>
                  </a:lnTo>
                  <a:cubicBezTo>
                    <a:pt x="61912" y="37148"/>
                    <a:pt x="67627" y="20003"/>
                    <a:pt x="73342" y="20003"/>
                  </a:cubicBezTo>
                  <a:cubicBezTo>
                    <a:pt x="79057" y="20003"/>
                    <a:pt x="85725" y="22860"/>
                    <a:pt x="87630" y="19050"/>
                  </a:cubicBezTo>
                  <a:cubicBezTo>
                    <a:pt x="89535" y="15240"/>
                    <a:pt x="93345" y="14288"/>
                    <a:pt x="90487" y="11430"/>
                  </a:cubicBezTo>
                  <a:cubicBezTo>
                    <a:pt x="87630" y="8573"/>
                    <a:pt x="81915" y="0"/>
                    <a:pt x="81915" y="0"/>
                  </a:cubicBezTo>
                  <a:lnTo>
                    <a:pt x="75247" y="10478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2899942-DF4A-4DA0-849C-D169E3113122}"/>
                </a:ext>
              </a:extLst>
            </p:cNvPr>
            <p:cNvSpPr/>
            <p:nvPr/>
          </p:nvSpPr>
          <p:spPr>
            <a:xfrm>
              <a:off x="9008174" y="3660784"/>
              <a:ext cx="149492" cy="37373"/>
            </a:xfrm>
            <a:custGeom>
              <a:avLst/>
              <a:gdLst>
                <a:gd name="connsiteX0" fmla="*/ 23812 w 266699"/>
                <a:gd name="connsiteY0" fmla="*/ 15240 h 66675"/>
                <a:gd name="connsiteX1" fmla="*/ 19050 w 266699"/>
                <a:gd name="connsiteY1" fmla="*/ 23813 h 66675"/>
                <a:gd name="connsiteX2" fmla="*/ 0 w 266699"/>
                <a:gd name="connsiteY2" fmla="*/ 26670 h 66675"/>
                <a:gd name="connsiteX3" fmla="*/ 0 w 266699"/>
                <a:gd name="connsiteY3" fmla="*/ 55246 h 66675"/>
                <a:gd name="connsiteX4" fmla="*/ 88582 w 266699"/>
                <a:gd name="connsiteY4" fmla="*/ 52388 h 66675"/>
                <a:gd name="connsiteX5" fmla="*/ 120015 w 266699"/>
                <a:gd name="connsiteY5" fmla="*/ 54293 h 66675"/>
                <a:gd name="connsiteX6" fmla="*/ 122872 w 266699"/>
                <a:gd name="connsiteY6" fmla="*/ 66676 h 66675"/>
                <a:gd name="connsiteX7" fmla="*/ 240982 w 266699"/>
                <a:gd name="connsiteY7" fmla="*/ 38100 h 66675"/>
                <a:gd name="connsiteX8" fmla="*/ 254317 w 266699"/>
                <a:gd name="connsiteY8" fmla="*/ 36195 h 66675"/>
                <a:gd name="connsiteX9" fmla="*/ 266699 w 266699"/>
                <a:gd name="connsiteY9" fmla="*/ 0 h 66675"/>
                <a:gd name="connsiteX10" fmla="*/ 247649 w 266699"/>
                <a:gd name="connsiteY10" fmla="*/ 0 h 66675"/>
                <a:gd name="connsiteX11" fmla="*/ 241935 w 266699"/>
                <a:gd name="connsiteY11" fmla="*/ 5715 h 66675"/>
                <a:gd name="connsiteX12" fmla="*/ 210502 w 266699"/>
                <a:gd name="connsiteY12" fmla="*/ 16193 h 66675"/>
                <a:gd name="connsiteX13" fmla="*/ 202882 w 266699"/>
                <a:gd name="connsiteY13" fmla="*/ 24765 h 66675"/>
                <a:gd name="connsiteX14" fmla="*/ 195262 w 266699"/>
                <a:gd name="connsiteY14" fmla="*/ 11430 h 66675"/>
                <a:gd name="connsiteX15" fmla="*/ 163830 w 266699"/>
                <a:gd name="connsiteY15" fmla="*/ 14288 h 66675"/>
                <a:gd name="connsiteX16" fmla="*/ 123825 w 266699"/>
                <a:gd name="connsiteY16" fmla="*/ 20003 h 66675"/>
                <a:gd name="connsiteX17" fmla="*/ 76200 w 266699"/>
                <a:gd name="connsiteY17" fmla="*/ 28575 h 66675"/>
                <a:gd name="connsiteX18" fmla="*/ 53340 w 266699"/>
                <a:gd name="connsiteY18" fmla="*/ 22860 h 66675"/>
                <a:gd name="connsiteX19" fmla="*/ 23812 w 266699"/>
                <a:gd name="connsiteY19" fmla="*/ 15240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66699" h="66675">
                  <a:moveTo>
                    <a:pt x="23812" y="15240"/>
                  </a:moveTo>
                  <a:lnTo>
                    <a:pt x="19050" y="23813"/>
                  </a:lnTo>
                  <a:lnTo>
                    <a:pt x="0" y="26670"/>
                  </a:lnTo>
                  <a:lnTo>
                    <a:pt x="0" y="55246"/>
                  </a:lnTo>
                  <a:lnTo>
                    <a:pt x="88582" y="52388"/>
                  </a:lnTo>
                  <a:lnTo>
                    <a:pt x="120015" y="54293"/>
                  </a:lnTo>
                  <a:lnTo>
                    <a:pt x="122872" y="66676"/>
                  </a:lnTo>
                  <a:lnTo>
                    <a:pt x="240982" y="38100"/>
                  </a:lnTo>
                  <a:lnTo>
                    <a:pt x="254317" y="36195"/>
                  </a:lnTo>
                  <a:lnTo>
                    <a:pt x="266699" y="0"/>
                  </a:lnTo>
                  <a:lnTo>
                    <a:pt x="247649" y="0"/>
                  </a:lnTo>
                  <a:lnTo>
                    <a:pt x="241935" y="5715"/>
                  </a:lnTo>
                  <a:lnTo>
                    <a:pt x="210502" y="16193"/>
                  </a:lnTo>
                  <a:cubicBezTo>
                    <a:pt x="210502" y="16193"/>
                    <a:pt x="207645" y="34290"/>
                    <a:pt x="202882" y="24765"/>
                  </a:cubicBezTo>
                  <a:cubicBezTo>
                    <a:pt x="198120" y="16193"/>
                    <a:pt x="195262" y="11430"/>
                    <a:pt x="195262" y="11430"/>
                  </a:cubicBezTo>
                  <a:lnTo>
                    <a:pt x="163830" y="14288"/>
                  </a:lnTo>
                  <a:lnTo>
                    <a:pt x="123825" y="20003"/>
                  </a:lnTo>
                  <a:lnTo>
                    <a:pt x="76200" y="28575"/>
                  </a:lnTo>
                  <a:lnTo>
                    <a:pt x="53340" y="22860"/>
                  </a:lnTo>
                  <a:lnTo>
                    <a:pt x="23812" y="15240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E98EA079-885C-49F1-8077-853BFA4C5E9F}"/>
                </a:ext>
              </a:extLst>
            </p:cNvPr>
            <p:cNvSpPr/>
            <p:nvPr/>
          </p:nvSpPr>
          <p:spPr>
            <a:xfrm>
              <a:off x="7339677" y="1653836"/>
              <a:ext cx="271817" cy="217833"/>
            </a:xfrm>
            <a:custGeom>
              <a:avLst/>
              <a:gdLst>
                <a:gd name="connsiteX0" fmla="*/ 16303 w 484931"/>
                <a:gd name="connsiteY0" fmla="*/ 63818 h 388623"/>
                <a:gd name="connsiteX1" fmla="*/ 28685 w 484931"/>
                <a:gd name="connsiteY1" fmla="*/ 81916 h 388623"/>
                <a:gd name="connsiteX2" fmla="*/ 90597 w 484931"/>
                <a:gd name="connsiteY2" fmla="*/ 83821 h 388623"/>
                <a:gd name="connsiteX3" fmla="*/ 111552 w 484931"/>
                <a:gd name="connsiteY3" fmla="*/ 118111 h 388623"/>
                <a:gd name="connsiteX4" fmla="*/ 106790 w 484931"/>
                <a:gd name="connsiteY4" fmla="*/ 129541 h 388623"/>
                <a:gd name="connsiteX5" fmla="*/ 91550 w 484931"/>
                <a:gd name="connsiteY5" fmla="*/ 137161 h 388623"/>
                <a:gd name="connsiteX6" fmla="*/ 99170 w 484931"/>
                <a:gd name="connsiteY6" fmla="*/ 140971 h 388623"/>
                <a:gd name="connsiteX7" fmla="*/ 110600 w 484931"/>
                <a:gd name="connsiteY7" fmla="*/ 150496 h 388623"/>
                <a:gd name="connsiteX8" fmla="*/ 106790 w 484931"/>
                <a:gd name="connsiteY8" fmla="*/ 160974 h 388623"/>
                <a:gd name="connsiteX9" fmla="*/ 102980 w 484931"/>
                <a:gd name="connsiteY9" fmla="*/ 165736 h 388623"/>
                <a:gd name="connsiteX10" fmla="*/ 96312 w 484931"/>
                <a:gd name="connsiteY10" fmla="*/ 167641 h 388623"/>
                <a:gd name="connsiteX11" fmla="*/ 71548 w 484931"/>
                <a:gd name="connsiteY11" fmla="*/ 160974 h 388623"/>
                <a:gd name="connsiteX12" fmla="*/ 42973 w 484931"/>
                <a:gd name="connsiteY12" fmla="*/ 145734 h 388623"/>
                <a:gd name="connsiteX13" fmla="*/ 2015 w 484931"/>
                <a:gd name="connsiteY13" fmla="*/ 131446 h 388623"/>
                <a:gd name="connsiteX14" fmla="*/ 1063 w 484931"/>
                <a:gd name="connsiteY14" fmla="*/ 152401 h 388623"/>
                <a:gd name="connsiteX15" fmla="*/ 18208 w 484931"/>
                <a:gd name="connsiteY15" fmla="*/ 160021 h 388623"/>
                <a:gd name="connsiteX16" fmla="*/ 41068 w 484931"/>
                <a:gd name="connsiteY16" fmla="*/ 163831 h 388623"/>
                <a:gd name="connsiteX17" fmla="*/ 62975 w 484931"/>
                <a:gd name="connsiteY17" fmla="*/ 185739 h 388623"/>
                <a:gd name="connsiteX18" fmla="*/ 72500 w 484931"/>
                <a:gd name="connsiteY18" fmla="*/ 244794 h 388623"/>
                <a:gd name="connsiteX19" fmla="*/ 59165 w 484931"/>
                <a:gd name="connsiteY19" fmla="*/ 254319 h 388623"/>
                <a:gd name="connsiteX20" fmla="*/ 20113 w 484931"/>
                <a:gd name="connsiteY20" fmla="*/ 254319 h 388623"/>
                <a:gd name="connsiteX21" fmla="*/ 5825 w 484931"/>
                <a:gd name="connsiteY21" fmla="*/ 254319 h 388623"/>
                <a:gd name="connsiteX22" fmla="*/ 3920 w 484931"/>
                <a:gd name="connsiteY22" fmla="*/ 270512 h 388623"/>
                <a:gd name="connsiteX23" fmla="*/ 89645 w 484931"/>
                <a:gd name="connsiteY23" fmla="*/ 305755 h 388623"/>
                <a:gd name="connsiteX24" fmla="*/ 91550 w 484931"/>
                <a:gd name="connsiteY24" fmla="*/ 332425 h 388623"/>
                <a:gd name="connsiteX25" fmla="*/ 98217 w 484931"/>
                <a:gd name="connsiteY25" fmla="*/ 344808 h 388623"/>
                <a:gd name="connsiteX26" fmla="*/ 136317 w 484931"/>
                <a:gd name="connsiteY26" fmla="*/ 352428 h 388623"/>
                <a:gd name="connsiteX27" fmla="*/ 157272 w 484931"/>
                <a:gd name="connsiteY27" fmla="*/ 386718 h 388623"/>
                <a:gd name="connsiteX28" fmla="*/ 195372 w 484931"/>
                <a:gd name="connsiteY28" fmla="*/ 388623 h 388623"/>
                <a:gd name="connsiteX29" fmla="*/ 217280 w 484931"/>
                <a:gd name="connsiteY29" fmla="*/ 374335 h 388623"/>
                <a:gd name="connsiteX30" fmla="*/ 291575 w 484931"/>
                <a:gd name="connsiteY30" fmla="*/ 381003 h 388623"/>
                <a:gd name="connsiteX31" fmla="*/ 337294 w 484931"/>
                <a:gd name="connsiteY31" fmla="*/ 350523 h 388623"/>
                <a:gd name="connsiteX32" fmla="*/ 369679 w 484931"/>
                <a:gd name="connsiteY32" fmla="*/ 344808 h 388623"/>
                <a:gd name="connsiteX33" fmla="*/ 387777 w 484931"/>
                <a:gd name="connsiteY33" fmla="*/ 359095 h 388623"/>
                <a:gd name="connsiteX34" fmla="*/ 429687 w 484931"/>
                <a:gd name="connsiteY34" fmla="*/ 323853 h 388623"/>
                <a:gd name="connsiteX35" fmla="*/ 475407 w 484931"/>
                <a:gd name="connsiteY35" fmla="*/ 305755 h 388623"/>
                <a:gd name="connsiteX36" fmla="*/ 477312 w 484931"/>
                <a:gd name="connsiteY36" fmla="*/ 268607 h 388623"/>
                <a:gd name="connsiteX37" fmla="*/ 484931 w 484931"/>
                <a:gd name="connsiteY37" fmla="*/ 257177 h 388623"/>
                <a:gd name="connsiteX38" fmla="*/ 475407 w 484931"/>
                <a:gd name="connsiteY38" fmla="*/ 233364 h 388623"/>
                <a:gd name="connsiteX39" fmla="*/ 457309 w 484931"/>
                <a:gd name="connsiteY39" fmla="*/ 213362 h 388623"/>
                <a:gd name="connsiteX40" fmla="*/ 456357 w 484931"/>
                <a:gd name="connsiteY40" fmla="*/ 203837 h 388623"/>
                <a:gd name="connsiteX41" fmla="*/ 456357 w 484931"/>
                <a:gd name="connsiteY41" fmla="*/ 188596 h 388623"/>
                <a:gd name="connsiteX42" fmla="*/ 454452 w 484931"/>
                <a:gd name="connsiteY42" fmla="*/ 181929 h 388623"/>
                <a:gd name="connsiteX43" fmla="*/ 455404 w 484931"/>
                <a:gd name="connsiteY43" fmla="*/ 169546 h 388623"/>
                <a:gd name="connsiteX44" fmla="*/ 461119 w 484931"/>
                <a:gd name="connsiteY44" fmla="*/ 158116 h 388623"/>
                <a:gd name="connsiteX45" fmla="*/ 468739 w 484931"/>
                <a:gd name="connsiteY45" fmla="*/ 145734 h 388623"/>
                <a:gd name="connsiteX46" fmla="*/ 431592 w 484931"/>
                <a:gd name="connsiteY46" fmla="*/ 143829 h 388623"/>
                <a:gd name="connsiteX47" fmla="*/ 429687 w 484931"/>
                <a:gd name="connsiteY47" fmla="*/ 124778 h 388623"/>
                <a:gd name="connsiteX48" fmla="*/ 412542 w 484931"/>
                <a:gd name="connsiteY48" fmla="*/ 109538 h 388623"/>
                <a:gd name="connsiteX49" fmla="*/ 394444 w 484931"/>
                <a:gd name="connsiteY49" fmla="*/ 110491 h 388623"/>
                <a:gd name="connsiteX50" fmla="*/ 384919 w 484931"/>
                <a:gd name="connsiteY50" fmla="*/ 143829 h 388623"/>
                <a:gd name="connsiteX51" fmla="*/ 373489 w 484931"/>
                <a:gd name="connsiteY51" fmla="*/ 144781 h 388623"/>
                <a:gd name="connsiteX52" fmla="*/ 360154 w 484931"/>
                <a:gd name="connsiteY52" fmla="*/ 132399 h 388623"/>
                <a:gd name="connsiteX53" fmla="*/ 343962 w 484931"/>
                <a:gd name="connsiteY53" fmla="*/ 139066 h 388623"/>
                <a:gd name="connsiteX54" fmla="*/ 330627 w 484931"/>
                <a:gd name="connsiteY54" fmla="*/ 142876 h 388623"/>
                <a:gd name="connsiteX55" fmla="*/ 327769 w 484931"/>
                <a:gd name="connsiteY55" fmla="*/ 129541 h 388623"/>
                <a:gd name="connsiteX56" fmla="*/ 319197 w 484931"/>
                <a:gd name="connsiteY56" fmla="*/ 110491 h 388623"/>
                <a:gd name="connsiteX57" fmla="*/ 310624 w 484931"/>
                <a:gd name="connsiteY57" fmla="*/ 110491 h 388623"/>
                <a:gd name="connsiteX58" fmla="*/ 306814 w 484931"/>
                <a:gd name="connsiteY58" fmla="*/ 134304 h 388623"/>
                <a:gd name="connsiteX59" fmla="*/ 301099 w 484931"/>
                <a:gd name="connsiteY59" fmla="*/ 166689 h 388623"/>
                <a:gd name="connsiteX60" fmla="*/ 297289 w 484931"/>
                <a:gd name="connsiteY60" fmla="*/ 160974 h 388623"/>
                <a:gd name="connsiteX61" fmla="*/ 283002 w 484931"/>
                <a:gd name="connsiteY61" fmla="*/ 102871 h 388623"/>
                <a:gd name="connsiteX62" fmla="*/ 258237 w 484931"/>
                <a:gd name="connsiteY62" fmla="*/ 106681 h 388623"/>
                <a:gd name="connsiteX63" fmla="*/ 244902 w 484931"/>
                <a:gd name="connsiteY63" fmla="*/ 129541 h 388623"/>
                <a:gd name="connsiteX64" fmla="*/ 238235 w 484931"/>
                <a:gd name="connsiteY64" fmla="*/ 128589 h 388623"/>
                <a:gd name="connsiteX65" fmla="*/ 224900 w 484931"/>
                <a:gd name="connsiteY65" fmla="*/ 91441 h 388623"/>
                <a:gd name="connsiteX66" fmla="*/ 220137 w 484931"/>
                <a:gd name="connsiteY66" fmla="*/ 83821 h 388623"/>
                <a:gd name="connsiteX67" fmla="*/ 208707 w 484931"/>
                <a:gd name="connsiteY67" fmla="*/ 89536 h 388623"/>
                <a:gd name="connsiteX68" fmla="*/ 188705 w 484931"/>
                <a:gd name="connsiteY68" fmla="*/ 139066 h 388623"/>
                <a:gd name="connsiteX69" fmla="*/ 183942 w 484931"/>
                <a:gd name="connsiteY69" fmla="*/ 139066 h 388623"/>
                <a:gd name="connsiteX70" fmla="*/ 177275 w 484931"/>
                <a:gd name="connsiteY70" fmla="*/ 122873 h 388623"/>
                <a:gd name="connsiteX71" fmla="*/ 138222 w 484931"/>
                <a:gd name="connsiteY71" fmla="*/ 158116 h 388623"/>
                <a:gd name="connsiteX72" fmla="*/ 137270 w 484931"/>
                <a:gd name="connsiteY72" fmla="*/ 101918 h 388623"/>
                <a:gd name="connsiteX73" fmla="*/ 158225 w 484931"/>
                <a:gd name="connsiteY73" fmla="*/ 94298 h 388623"/>
                <a:gd name="connsiteX74" fmla="*/ 171560 w 484931"/>
                <a:gd name="connsiteY74" fmla="*/ 60008 h 388623"/>
                <a:gd name="connsiteX75" fmla="*/ 139175 w 484931"/>
                <a:gd name="connsiteY75" fmla="*/ 2858 h 388623"/>
                <a:gd name="connsiteX76" fmla="*/ 126792 w 484931"/>
                <a:gd name="connsiteY76" fmla="*/ 0 h 388623"/>
                <a:gd name="connsiteX77" fmla="*/ 129650 w 484931"/>
                <a:gd name="connsiteY77" fmla="*/ 51435 h 388623"/>
                <a:gd name="connsiteX78" fmla="*/ 84883 w 484931"/>
                <a:gd name="connsiteY78" fmla="*/ 16193 h 388623"/>
                <a:gd name="connsiteX79" fmla="*/ 72500 w 484931"/>
                <a:gd name="connsiteY79" fmla="*/ 31433 h 388623"/>
                <a:gd name="connsiteX80" fmla="*/ 73453 w 484931"/>
                <a:gd name="connsiteY80" fmla="*/ 65723 h 388623"/>
                <a:gd name="connsiteX81" fmla="*/ 59165 w 484931"/>
                <a:gd name="connsiteY81" fmla="*/ 61913 h 388623"/>
                <a:gd name="connsiteX82" fmla="*/ 49640 w 484931"/>
                <a:gd name="connsiteY82" fmla="*/ 41910 h 388623"/>
                <a:gd name="connsiteX83" fmla="*/ 42973 w 484931"/>
                <a:gd name="connsiteY83" fmla="*/ 53340 h 388623"/>
                <a:gd name="connsiteX84" fmla="*/ 36305 w 484931"/>
                <a:gd name="connsiteY84" fmla="*/ 60008 h 388623"/>
                <a:gd name="connsiteX85" fmla="*/ 16303 w 484931"/>
                <a:gd name="connsiteY85" fmla="*/ 63818 h 38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484931" h="388623">
                  <a:moveTo>
                    <a:pt x="16303" y="63818"/>
                  </a:moveTo>
                  <a:cubicBezTo>
                    <a:pt x="16303" y="66676"/>
                    <a:pt x="28685" y="81916"/>
                    <a:pt x="28685" y="81916"/>
                  </a:cubicBezTo>
                  <a:lnTo>
                    <a:pt x="90597" y="83821"/>
                  </a:lnTo>
                  <a:lnTo>
                    <a:pt x="111552" y="118111"/>
                  </a:lnTo>
                  <a:lnTo>
                    <a:pt x="106790" y="129541"/>
                  </a:lnTo>
                  <a:lnTo>
                    <a:pt x="91550" y="137161"/>
                  </a:lnTo>
                  <a:cubicBezTo>
                    <a:pt x="91550" y="137161"/>
                    <a:pt x="95360" y="137161"/>
                    <a:pt x="99170" y="140971"/>
                  </a:cubicBezTo>
                  <a:cubicBezTo>
                    <a:pt x="102980" y="144781"/>
                    <a:pt x="110600" y="150496"/>
                    <a:pt x="110600" y="150496"/>
                  </a:cubicBezTo>
                  <a:lnTo>
                    <a:pt x="106790" y="160974"/>
                  </a:lnTo>
                  <a:lnTo>
                    <a:pt x="102980" y="165736"/>
                  </a:lnTo>
                  <a:lnTo>
                    <a:pt x="96312" y="167641"/>
                  </a:lnTo>
                  <a:lnTo>
                    <a:pt x="71548" y="160974"/>
                  </a:lnTo>
                  <a:lnTo>
                    <a:pt x="42973" y="145734"/>
                  </a:lnTo>
                  <a:lnTo>
                    <a:pt x="2015" y="131446"/>
                  </a:lnTo>
                  <a:cubicBezTo>
                    <a:pt x="2015" y="131446"/>
                    <a:pt x="-1795" y="149544"/>
                    <a:pt x="1063" y="152401"/>
                  </a:cubicBezTo>
                  <a:cubicBezTo>
                    <a:pt x="3920" y="155259"/>
                    <a:pt x="18208" y="160021"/>
                    <a:pt x="18208" y="160021"/>
                  </a:cubicBezTo>
                  <a:lnTo>
                    <a:pt x="41068" y="163831"/>
                  </a:lnTo>
                  <a:lnTo>
                    <a:pt x="62975" y="185739"/>
                  </a:lnTo>
                  <a:cubicBezTo>
                    <a:pt x="62975" y="185739"/>
                    <a:pt x="72500" y="240984"/>
                    <a:pt x="72500" y="244794"/>
                  </a:cubicBezTo>
                  <a:cubicBezTo>
                    <a:pt x="72500" y="248604"/>
                    <a:pt x="66785" y="254319"/>
                    <a:pt x="59165" y="254319"/>
                  </a:cubicBezTo>
                  <a:cubicBezTo>
                    <a:pt x="52498" y="254319"/>
                    <a:pt x="24875" y="254319"/>
                    <a:pt x="20113" y="254319"/>
                  </a:cubicBezTo>
                  <a:cubicBezTo>
                    <a:pt x="15350" y="254319"/>
                    <a:pt x="5825" y="254319"/>
                    <a:pt x="5825" y="254319"/>
                  </a:cubicBezTo>
                  <a:lnTo>
                    <a:pt x="3920" y="270512"/>
                  </a:lnTo>
                  <a:cubicBezTo>
                    <a:pt x="3920" y="270512"/>
                    <a:pt x="89645" y="302897"/>
                    <a:pt x="89645" y="305755"/>
                  </a:cubicBezTo>
                  <a:cubicBezTo>
                    <a:pt x="89645" y="308612"/>
                    <a:pt x="91550" y="329568"/>
                    <a:pt x="91550" y="332425"/>
                  </a:cubicBezTo>
                  <a:cubicBezTo>
                    <a:pt x="91550" y="335283"/>
                    <a:pt x="98217" y="344808"/>
                    <a:pt x="98217" y="344808"/>
                  </a:cubicBezTo>
                  <a:lnTo>
                    <a:pt x="136317" y="352428"/>
                  </a:lnTo>
                  <a:cubicBezTo>
                    <a:pt x="136317" y="352428"/>
                    <a:pt x="153462" y="384813"/>
                    <a:pt x="157272" y="386718"/>
                  </a:cubicBezTo>
                  <a:cubicBezTo>
                    <a:pt x="161082" y="388623"/>
                    <a:pt x="195372" y="388623"/>
                    <a:pt x="195372" y="388623"/>
                  </a:cubicBezTo>
                  <a:lnTo>
                    <a:pt x="217280" y="374335"/>
                  </a:lnTo>
                  <a:lnTo>
                    <a:pt x="291575" y="381003"/>
                  </a:lnTo>
                  <a:lnTo>
                    <a:pt x="337294" y="350523"/>
                  </a:lnTo>
                  <a:lnTo>
                    <a:pt x="369679" y="344808"/>
                  </a:lnTo>
                  <a:cubicBezTo>
                    <a:pt x="369679" y="344808"/>
                    <a:pt x="384919" y="359095"/>
                    <a:pt x="387777" y="359095"/>
                  </a:cubicBezTo>
                  <a:cubicBezTo>
                    <a:pt x="390634" y="359095"/>
                    <a:pt x="421114" y="328615"/>
                    <a:pt x="429687" y="323853"/>
                  </a:cubicBezTo>
                  <a:cubicBezTo>
                    <a:pt x="438259" y="320043"/>
                    <a:pt x="475407" y="305755"/>
                    <a:pt x="475407" y="305755"/>
                  </a:cubicBezTo>
                  <a:lnTo>
                    <a:pt x="477312" y="268607"/>
                  </a:lnTo>
                  <a:cubicBezTo>
                    <a:pt x="477312" y="268607"/>
                    <a:pt x="484931" y="263845"/>
                    <a:pt x="484931" y="257177"/>
                  </a:cubicBezTo>
                  <a:cubicBezTo>
                    <a:pt x="484931" y="251462"/>
                    <a:pt x="481122" y="240032"/>
                    <a:pt x="475407" y="233364"/>
                  </a:cubicBezTo>
                  <a:cubicBezTo>
                    <a:pt x="469692" y="226697"/>
                    <a:pt x="457309" y="213362"/>
                    <a:pt x="457309" y="213362"/>
                  </a:cubicBezTo>
                  <a:lnTo>
                    <a:pt x="456357" y="203837"/>
                  </a:lnTo>
                  <a:lnTo>
                    <a:pt x="456357" y="188596"/>
                  </a:lnTo>
                  <a:lnTo>
                    <a:pt x="454452" y="181929"/>
                  </a:lnTo>
                  <a:cubicBezTo>
                    <a:pt x="454452" y="181929"/>
                    <a:pt x="444927" y="187644"/>
                    <a:pt x="455404" y="169546"/>
                  </a:cubicBezTo>
                  <a:cubicBezTo>
                    <a:pt x="466834" y="151449"/>
                    <a:pt x="461119" y="158116"/>
                    <a:pt x="461119" y="158116"/>
                  </a:cubicBezTo>
                  <a:lnTo>
                    <a:pt x="468739" y="145734"/>
                  </a:lnTo>
                  <a:lnTo>
                    <a:pt x="431592" y="143829"/>
                  </a:lnTo>
                  <a:cubicBezTo>
                    <a:pt x="431592" y="143829"/>
                    <a:pt x="432544" y="127636"/>
                    <a:pt x="429687" y="124778"/>
                  </a:cubicBezTo>
                  <a:cubicBezTo>
                    <a:pt x="426829" y="121921"/>
                    <a:pt x="412542" y="109538"/>
                    <a:pt x="412542" y="109538"/>
                  </a:cubicBezTo>
                  <a:lnTo>
                    <a:pt x="394444" y="110491"/>
                  </a:lnTo>
                  <a:lnTo>
                    <a:pt x="384919" y="143829"/>
                  </a:lnTo>
                  <a:lnTo>
                    <a:pt x="373489" y="144781"/>
                  </a:lnTo>
                  <a:lnTo>
                    <a:pt x="360154" y="132399"/>
                  </a:lnTo>
                  <a:cubicBezTo>
                    <a:pt x="360154" y="132399"/>
                    <a:pt x="346819" y="137161"/>
                    <a:pt x="343962" y="139066"/>
                  </a:cubicBezTo>
                  <a:cubicBezTo>
                    <a:pt x="341104" y="140971"/>
                    <a:pt x="330627" y="142876"/>
                    <a:pt x="330627" y="142876"/>
                  </a:cubicBezTo>
                  <a:lnTo>
                    <a:pt x="327769" y="129541"/>
                  </a:lnTo>
                  <a:lnTo>
                    <a:pt x="319197" y="110491"/>
                  </a:lnTo>
                  <a:lnTo>
                    <a:pt x="310624" y="110491"/>
                  </a:lnTo>
                  <a:lnTo>
                    <a:pt x="306814" y="134304"/>
                  </a:lnTo>
                  <a:lnTo>
                    <a:pt x="301099" y="166689"/>
                  </a:lnTo>
                  <a:cubicBezTo>
                    <a:pt x="301099" y="166689"/>
                    <a:pt x="298242" y="164784"/>
                    <a:pt x="297289" y="160974"/>
                  </a:cubicBezTo>
                  <a:cubicBezTo>
                    <a:pt x="296337" y="157164"/>
                    <a:pt x="283002" y="102871"/>
                    <a:pt x="283002" y="102871"/>
                  </a:cubicBezTo>
                  <a:lnTo>
                    <a:pt x="258237" y="106681"/>
                  </a:lnTo>
                  <a:lnTo>
                    <a:pt x="244902" y="129541"/>
                  </a:lnTo>
                  <a:lnTo>
                    <a:pt x="238235" y="128589"/>
                  </a:lnTo>
                  <a:lnTo>
                    <a:pt x="224900" y="91441"/>
                  </a:lnTo>
                  <a:cubicBezTo>
                    <a:pt x="224900" y="91441"/>
                    <a:pt x="222995" y="81916"/>
                    <a:pt x="220137" y="83821"/>
                  </a:cubicBezTo>
                  <a:cubicBezTo>
                    <a:pt x="217280" y="85726"/>
                    <a:pt x="208707" y="89536"/>
                    <a:pt x="208707" y="89536"/>
                  </a:cubicBezTo>
                  <a:lnTo>
                    <a:pt x="188705" y="139066"/>
                  </a:lnTo>
                  <a:lnTo>
                    <a:pt x="183942" y="139066"/>
                  </a:lnTo>
                  <a:lnTo>
                    <a:pt x="177275" y="122873"/>
                  </a:lnTo>
                  <a:lnTo>
                    <a:pt x="138222" y="158116"/>
                  </a:lnTo>
                  <a:cubicBezTo>
                    <a:pt x="138222" y="158116"/>
                    <a:pt x="133460" y="103823"/>
                    <a:pt x="137270" y="101918"/>
                  </a:cubicBezTo>
                  <a:cubicBezTo>
                    <a:pt x="141080" y="100013"/>
                    <a:pt x="158225" y="98108"/>
                    <a:pt x="158225" y="94298"/>
                  </a:cubicBezTo>
                  <a:cubicBezTo>
                    <a:pt x="158225" y="90488"/>
                    <a:pt x="171560" y="60008"/>
                    <a:pt x="171560" y="60008"/>
                  </a:cubicBezTo>
                  <a:lnTo>
                    <a:pt x="139175" y="2858"/>
                  </a:lnTo>
                  <a:lnTo>
                    <a:pt x="126792" y="0"/>
                  </a:lnTo>
                  <a:lnTo>
                    <a:pt x="129650" y="51435"/>
                  </a:lnTo>
                  <a:lnTo>
                    <a:pt x="84883" y="16193"/>
                  </a:lnTo>
                  <a:lnTo>
                    <a:pt x="72500" y="31433"/>
                  </a:lnTo>
                  <a:lnTo>
                    <a:pt x="73453" y="65723"/>
                  </a:lnTo>
                  <a:lnTo>
                    <a:pt x="59165" y="61913"/>
                  </a:lnTo>
                  <a:lnTo>
                    <a:pt x="49640" y="41910"/>
                  </a:lnTo>
                  <a:lnTo>
                    <a:pt x="42973" y="53340"/>
                  </a:lnTo>
                  <a:cubicBezTo>
                    <a:pt x="42973" y="53340"/>
                    <a:pt x="43925" y="60008"/>
                    <a:pt x="36305" y="60008"/>
                  </a:cubicBezTo>
                  <a:cubicBezTo>
                    <a:pt x="26780" y="60008"/>
                    <a:pt x="16303" y="63818"/>
                    <a:pt x="16303" y="63818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05" name="Graphic 86">
              <a:extLst>
                <a:ext uri="{FF2B5EF4-FFF2-40B4-BE49-F238E27FC236}">
                  <a16:creationId xmlns:a16="http://schemas.microsoft.com/office/drawing/2014/main" id="{A398834A-EF01-4F83-A6A8-220FA82A186C}"/>
                </a:ext>
              </a:extLst>
            </p:cNvPr>
            <p:cNvGrpSpPr/>
            <p:nvPr/>
          </p:nvGrpSpPr>
          <p:grpSpPr>
            <a:xfrm>
              <a:off x="8788742" y="2519829"/>
              <a:ext cx="779950" cy="864532"/>
              <a:chOff x="7692028" y="2992803"/>
              <a:chExt cx="1391463" cy="1542360"/>
            </a:xfrm>
            <a:solidFill>
              <a:schemeClr val="bg2">
                <a:lumMod val="20000"/>
                <a:lumOff val="80000"/>
              </a:schemeClr>
            </a:solidFill>
          </p:grpSpPr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760F6177-87AF-4072-907A-9D067AE8AF0F}"/>
                  </a:ext>
                </a:extLst>
              </p:cNvPr>
              <p:cNvSpPr/>
              <p:nvPr/>
            </p:nvSpPr>
            <p:spPr>
              <a:xfrm>
                <a:off x="7692028" y="2992803"/>
                <a:ext cx="1253486" cy="848684"/>
              </a:xfrm>
              <a:custGeom>
                <a:avLst/>
                <a:gdLst>
                  <a:gd name="connsiteX0" fmla="*/ 1148712 w 1253486"/>
                  <a:gd name="connsiteY0" fmla="*/ 657230 h 848684"/>
                  <a:gd name="connsiteX1" fmla="*/ 1127757 w 1253486"/>
                  <a:gd name="connsiteY1" fmla="*/ 664850 h 848684"/>
                  <a:gd name="connsiteX2" fmla="*/ 1115375 w 1253486"/>
                  <a:gd name="connsiteY2" fmla="*/ 666755 h 848684"/>
                  <a:gd name="connsiteX3" fmla="*/ 1102992 w 1253486"/>
                  <a:gd name="connsiteY3" fmla="*/ 681995 h 848684"/>
                  <a:gd name="connsiteX4" fmla="*/ 1097277 w 1253486"/>
                  <a:gd name="connsiteY4" fmla="*/ 686758 h 848684"/>
                  <a:gd name="connsiteX5" fmla="*/ 1081085 w 1253486"/>
                  <a:gd name="connsiteY5" fmla="*/ 702950 h 848684"/>
                  <a:gd name="connsiteX6" fmla="*/ 1076322 w 1253486"/>
                  <a:gd name="connsiteY6" fmla="*/ 707713 h 848684"/>
                  <a:gd name="connsiteX7" fmla="*/ 1069655 w 1253486"/>
                  <a:gd name="connsiteY7" fmla="*/ 713428 h 848684"/>
                  <a:gd name="connsiteX8" fmla="*/ 1060130 w 1253486"/>
                  <a:gd name="connsiteY8" fmla="*/ 707713 h 848684"/>
                  <a:gd name="connsiteX9" fmla="*/ 1045842 w 1253486"/>
                  <a:gd name="connsiteY9" fmla="*/ 699141 h 848684"/>
                  <a:gd name="connsiteX10" fmla="*/ 1032507 w 1253486"/>
                  <a:gd name="connsiteY10" fmla="*/ 682948 h 848684"/>
                  <a:gd name="connsiteX11" fmla="*/ 1026792 w 1253486"/>
                  <a:gd name="connsiteY11" fmla="*/ 675328 h 848684"/>
                  <a:gd name="connsiteX12" fmla="*/ 1018220 w 1253486"/>
                  <a:gd name="connsiteY12" fmla="*/ 672470 h 848684"/>
                  <a:gd name="connsiteX13" fmla="*/ 999170 w 1253486"/>
                  <a:gd name="connsiteY13" fmla="*/ 666755 h 848684"/>
                  <a:gd name="connsiteX14" fmla="*/ 994408 w 1253486"/>
                  <a:gd name="connsiteY14" fmla="*/ 661040 h 848684"/>
                  <a:gd name="connsiteX15" fmla="*/ 958212 w 1253486"/>
                  <a:gd name="connsiteY15" fmla="*/ 658183 h 848684"/>
                  <a:gd name="connsiteX16" fmla="*/ 941068 w 1253486"/>
                  <a:gd name="connsiteY16" fmla="*/ 658183 h 848684"/>
                  <a:gd name="connsiteX17" fmla="*/ 924875 w 1253486"/>
                  <a:gd name="connsiteY17" fmla="*/ 652468 h 848684"/>
                  <a:gd name="connsiteX18" fmla="*/ 924875 w 1253486"/>
                  <a:gd name="connsiteY18" fmla="*/ 646753 h 848684"/>
                  <a:gd name="connsiteX19" fmla="*/ 959165 w 1253486"/>
                  <a:gd name="connsiteY19" fmla="*/ 646753 h 848684"/>
                  <a:gd name="connsiteX20" fmla="*/ 993455 w 1253486"/>
                  <a:gd name="connsiteY20" fmla="*/ 646753 h 848684"/>
                  <a:gd name="connsiteX21" fmla="*/ 1001075 w 1253486"/>
                  <a:gd name="connsiteY21" fmla="*/ 643895 h 848684"/>
                  <a:gd name="connsiteX22" fmla="*/ 1009648 w 1253486"/>
                  <a:gd name="connsiteY22" fmla="*/ 627702 h 848684"/>
                  <a:gd name="connsiteX23" fmla="*/ 1011552 w 1253486"/>
                  <a:gd name="connsiteY23" fmla="*/ 619130 h 848684"/>
                  <a:gd name="connsiteX24" fmla="*/ 1027745 w 1253486"/>
                  <a:gd name="connsiteY24" fmla="*/ 590555 h 848684"/>
                  <a:gd name="connsiteX25" fmla="*/ 1017267 w 1253486"/>
                  <a:gd name="connsiteY25" fmla="*/ 571505 h 848684"/>
                  <a:gd name="connsiteX26" fmla="*/ 1024887 w 1253486"/>
                  <a:gd name="connsiteY26" fmla="*/ 562932 h 848684"/>
                  <a:gd name="connsiteX27" fmla="*/ 1042985 w 1253486"/>
                  <a:gd name="connsiteY27" fmla="*/ 571505 h 848684"/>
                  <a:gd name="connsiteX28" fmla="*/ 1051557 w 1253486"/>
                  <a:gd name="connsiteY28" fmla="*/ 563884 h 848684"/>
                  <a:gd name="connsiteX29" fmla="*/ 1051557 w 1253486"/>
                  <a:gd name="connsiteY29" fmla="*/ 551502 h 848684"/>
                  <a:gd name="connsiteX30" fmla="*/ 1064892 w 1253486"/>
                  <a:gd name="connsiteY30" fmla="*/ 539119 h 848684"/>
                  <a:gd name="connsiteX31" fmla="*/ 1108707 w 1253486"/>
                  <a:gd name="connsiteY31" fmla="*/ 516259 h 848684"/>
                  <a:gd name="connsiteX32" fmla="*/ 1137282 w 1253486"/>
                  <a:gd name="connsiteY32" fmla="*/ 487684 h 848684"/>
                  <a:gd name="connsiteX33" fmla="*/ 1152522 w 1253486"/>
                  <a:gd name="connsiteY33" fmla="*/ 472444 h 848684"/>
                  <a:gd name="connsiteX34" fmla="*/ 1161095 w 1253486"/>
                  <a:gd name="connsiteY34" fmla="*/ 467681 h 848684"/>
                  <a:gd name="connsiteX35" fmla="*/ 1159190 w 1253486"/>
                  <a:gd name="connsiteY35" fmla="*/ 448631 h 848684"/>
                  <a:gd name="connsiteX36" fmla="*/ 1193480 w 1253486"/>
                  <a:gd name="connsiteY36" fmla="*/ 433391 h 848684"/>
                  <a:gd name="connsiteX37" fmla="*/ 1184907 w 1253486"/>
                  <a:gd name="connsiteY37" fmla="*/ 437201 h 848684"/>
                  <a:gd name="connsiteX38" fmla="*/ 1184907 w 1253486"/>
                  <a:gd name="connsiteY38" fmla="*/ 391481 h 848684"/>
                  <a:gd name="connsiteX39" fmla="*/ 1211577 w 1253486"/>
                  <a:gd name="connsiteY39" fmla="*/ 352428 h 848684"/>
                  <a:gd name="connsiteX40" fmla="*/ 1223960 w 1253486"/>
                  <a:gd name="connsiteY40" fmla="*/ 322900 h 848684"/>
                  <a:gd name="connsiteX41" fmla="*/ 1250629 w 1253486"/>
                  <a:gd name="connsiteY41" fmla="*/ 286705 h 848684"/>
                  <a:gd name="connsiteX42" fmla="*/ 1253487 w 1253486"/>
                  <a:gd name="connsiteY42" fmla="*/ 265750 h 848684"/>
                  <a:gd name="connsiteX43" fmla="*/ 1220149 w 1253486"/>
                  <a:gd name="connsiteY43" fmla="*/ 197169 h 848684"/>
                  <a:gd name="connsiteX44" fmla="*/ 1235389 w 1253486"/>
                  <a:gd name="connsiteY44" fmla="*/ 170499 h 848684"/>
                  <a:gd name="connsiteX45" fmla="*/ 1238247 w 1253486"/>
                  <a:gd name="connsiteY45" fmla="*/ 140971 h 848684"/>
                  <a:gd name="connsiteX46" fmla="*/ 1229674 w 1253486"/>
                  <a:gd name="connsiteY46" fmla="*/ 122873 h 848684"/>
                  <a:gd name="connsiteX47" fmla="*/ 1158237 w 1253486"/>
                  <a:gd name="connsiteY47" fmla="*/ 122873 h 848684"/>
                  <a:gd name="connsiteX48" fmla="*/ 1137282 w 1253486"/>
                  <a:gd name="connsiteY48" fmla="*/ 143829 h 848684"/>
                  <a:gd name="connsiteX49" fmla="*/ 1086800 w 1253486"/>
                  <a:gd name="connsiteY49" fmla="*/ 143829 h 848684"/>
                  <a:gd name="connsiteX50" fmla="*/ 1057272 w 1253486"/>
                  <a:gd name="connsiteY50" fmla="*/ 149544 h 848684"/>
                  <a:gd name="connsiteX51" fmla="*/ 1023935 w 1253486"/>
                  <a:gd name="connsiteY51" fmla="*/ 158116 h 848684"/>
                  <a:gd name="connsiteX52" fmla="*/ 982025 w 1253486"/>
                  <a:gd name="connsiteY52" fmla="*/ 142876 h 848684"/>
                  <a:gd name="connsiteX53" fmla="*/ 963927 w 1253486"/>
                  <a:gd name="connsiteY53" fmla="*/ 160974 h 848684"/>
                  <a:gd name="connsiteX54" fmla="*/ 859153 w 1253486"/>
                  <a:gd name="connsiteY54" fmla="*/ 155259 h 848684"/>
                  <a:gd name="connsiteX55" fmla="*/ 846770 w 1253486"/>
                  <a:gd name="connsiteY55" fmla="*/ 137161 h 848684"/>
                  <a:gd name="connsiteX56" fmla="*/ 825815 w 1253486"/>
                  <a:gd name="connsiteY56" fmla="*/ 107633 h 848684"/>
                  <a:gd name="connsiteX57" fmla="*/ 796288 w 1253486"/>
                  <a:gd name="connsiteY57" fmla="*/ 101918 h 848684"/>
                  <a:gd name="connsiteX58" fmla="*/ 751521 w 1253486"/>
                  <a:gd name="connsiteY58" fmla="*/ 107633 h 848684"/>
                  <a:gd name="connsiteX59" fmla="*/ 742948 w 1253486"/>
                  <a:gd name="connsiteY59" fmla="*/ 86678 h 848684"/>
                  <a:gd name="connsiteX60" fmla="*/ 724851 w 1253486"/>
                  <a:gd name="connsiteY60" fmla="*/ 20955 h 848684"/>
                  <a:gd name="connsiteX61" fmla="*/ 719136 w 1253486"/>
                  <a:gd name="connsiteY61" fmla="*/ 8573 h 848684"/>
                  <a:gd name="connsiteX62" fmla="*/ 685798 w 1253486"/>
                  <a:gd name="connsiteY62" fmla="*/ 0 h 848684"/>
                  <a:gd name="connsiteX63" fmla="*/ 659128 w 1253486"/>
                  <a:gd name="connsiteY63" fmla="*/ 15240 h 848684"/>
                  <a:gd name="connsiteX64" fmla="*/ 638173 w 1253486"/>
                  <a:gd name="connsiteY64" fmla="*/ 23813 h 848684"/>
                  <a:gd name="connsiteX65" fmla="*/ 632458 w 1253486"/>
                  <a:gd name="connsiteY65" fmla="*/ 39053 h 848684"/>
                  <a:gd name="connsiteX66" fmla="*/ 599121 w 1253486"/>
                  <a:gd name="connsiteY66" fmla="*/ 41910 h 848684"/>
                  <a:gd name="connsiteX67" fmla="*/ 596263 w 1253486"/>
                  <a:gd name="connsiteY67" fmla="*/ 78106 h 848684"/>
                  <a:gd name="connsiteX68" fmla="*/ 557211 w 1253486"/>
                  <a:gd name="connsiteY68" fmla="*/ 69533 h 848684"/>
                  <a:gd name="connsiteX69" fmla="*/ 510539 w 1253486"/>
                  <a:gd name="connsiteY69" fmla="*/ 95251 h 848684"/>
                  <a:gd name="connsiteX70" fmla="*/ 517206 w 1253486"/>
                  <a:gd name="connsiteY70" fmla="*/ 160974 h 848684"/>
                  <a:gd name="connsiteX71" fmla="*/ 535304 w 1253486"/>
                  <a:gd name="connsiteY71" fmla="*/ 200027 h 848684"/>
                  <a:gd name="connsiteX72" fmla="*/ 517206 w 1253486"/>
                  <a:gd name="connsiteY72" fmla="*/ 204789 h 848684"/>
                  <a:gd name="connsiteX73" fmla="*/ 473391 w 1253486"/>
                  <a:gd name="connsiteY73" fmla="*/ 197169 h 848684"/>
                  <a:gd name="connsiteX74" fmla="*/ 452436 w 1253486"/>
                  <a:gd name="connsiteY74" fmla="*/ 207647 h 848684"/>
                  <a:gd name="connsiteX75" fmla="*/ 423861 w 1253486"/>
                  <a:gd name="connsiteY75" fmla="*/ 210504 h 848684"/>
                  <a:gd name="connsiteX76" fmla="*/ 416241 w 1253486"/>
                  <a:gd name="connsiteY76" fmla="*/ 192407 h 848684"/>
                  <a:gd name="connsiteX77" fmla="*/ 408621 w 1253486"/>
                  <a:gd name="connsiteY77" fmla="*/ 190502 h 848684"/>
                  <a:gd name="connsiteX78" fmla="*/ 398144 w 1253486"/>
                  <a:gd name="connsiteY78" fmla="*/ 193359 h 848684"/>
                  <a:gd name="connsiteX79" fmla="*/ 398144 w 1253486"/>
                  <a:gd name="connsiteY79" fmla="*/ 203837 h 848684"/>
                  <a:gd name="connsiteX80" fmla="*/ 372426 w 1253486"/>
                  <a:gd name="connsiteY80" fmla="*/ 208599 h 848684"/>
                  <a:gd name="connsiteX81" fmla="*/ 351472 w 1253486"/>
                  <a:gd name="connsiteY81" fmla="*/ 206694 h 848684"/>
                  <a:gd name="connsiteX82" fmla="*/ 317182 w 1253486"/>
                  <a:gd name="connsiteY82" fmla="*/ 214314 h 848684"/>
                  <a:gd name="connsiteX83" fmla="*/ 317182 w 1253486"/>
                  <a:gd name="connsiteY83" fmla="*/ 221934 h 848684"/>
                  <a:gd name="connsiteX84" fmla="*/ 309562 w 1253486"/>
                  <a:gd name="connsiteY84" fmla="*/ 237174 h 848684"/>
                  <a:gd name="connsiteX85" fmla="*/ 296227 w 1253486"/>
                  <a:gd name="connsiteY85" fmla="*/ 231459 h 848684"/>
                  <a:gd name="connsiteX86" fmla="*/ 266699 w 1253486"/>
                  <a:gd name="connsiteY86" fmla="*/ 212409 h 848684"/>
                  <a:gd name="connsiteX87" fmla="*/ 226694 w 1253486"/>
                  <a:gd name="connsiteY87" fmla="*/ 203837 h 848684"/>
                  <a:gd name="connsiteX88" fmla="*/ 198119 w 1253486"/>
                  <a:gd name="connsiteY88" fmla="*/ 209552 h 848684"/>
                  <a:gd name="connsiteX89" fmla="*/ 184784 w 1253486"/>
                  <a:gd name="connsiteY89" fmla="*/ 209552 h 848684"/>
                  <a:gd name="connsiteX90" fmla="*/ 156210 w 1253486"/>
                  <a:gd name="connsiteY90" fmla="*/ 207647 h 848684"/>
                  <a:gd name="connsiteX91" fmla="*/ 142875 w 1253486"/>
                  <a:gd name="connsiteY91" fmla="*/ 212409 h 848684"/>
                  <a:gd name="connsiteX92" fmla="*/ 127635 w 1253486"/>
                  <a:gd name="connsiteY92" fmla="*/ 222887 h 848684"/>
                  <a:gd name="connsiteX93" fmla="*/ 70485 w 1253486"/>
                  <a:gd name="connsiteY93" fmla="*/ 246699 h 848684"/>
                  <a:gd name="connsiteX94" fmla="*/ 60007 w 1253486"/>
                  <a:gd name="connsiteY94" fmla="*/ 267655 h 848684"/>
                  <a:gd name="connsiteX95" fmla="*/ 39052 w 1253486"/>
                  <a:gd name="connsiteY95" fmla="*/ 269560 h 848684"/>
                  <a:gd name="connsiteX96" fmla="*/ 47625 w 1253486"/>
                  <a:gd name="connsiteY96" fmla="*/ 300992 h 848684"/>
                  <a:gd name="connsiteX97" fmla="*/ 76200 w 1253486"/>
                  <a:gd name="connsiteY97" fmla="*/ 337188 h 848684"/>
                  <a:gd name="connsiteX98" fmla="*/ 89535 w 1253486"/>
                  <a:gd name="connsiteY98" fmla="*/ 395291 h 848684"/>
                  <a:gd name="connsiteX99" fmla="*/ 81915 w 1253486"/>
                  <a:gd name="connsiteY99" fmla="*/ 410531 h 848684"/>
                  <a:gd name="connsiteX100" fmla="*/ 58102 w 1253486"/>
                  <a:gd name="connsiteY100" fmla="*/ 425771 h 848684"/>
                  <a:gd name="connsiteX101" fmla="*/ 31432 w 1253486"/>
                  <a:gd name="connsiteY101" fmla="*/ 467681 h 848684"/>
                  <a:gd name="connsiteX102" fmla="*/ 19050 w 1253486"/>
                  <a:gd name="connsiteY102" fmla="*/ 509592 h 848684"/>
                  <a:gd name="connsiteX103" fmla="*/ 19050 w 1253486"/>
                  <a:gd name="connsiteY103" fmla="*/ 535309 h 848684"/>
                  <a:gd name="connsiteX104" fmla="*/ 34290 w 1253486"/>
                  <a:gd name="connsiteY104" fmla="*/ 558170 h 848684"/>
                  <a:gd name="connsiteX105" fmla="*/ 41910 w 1253486"/>
                  <a:gd name="connsiteY105" fmla="*/ 573409 h 848684"/>
                  <a:gd name="connsiteX106" fmla="*/ 19050 w 1253486"/>
                  <a:gd name="connsiteY106" fmla="*/ 579125 h 848684"/>
                  <a:gd name="connsiteX107" fmla="*/ 0 w 1253486"/>
                  <a:gd name="connsiteY107" fmla="*/ 581982 h 848684"/>
                  <a:gd name="connsiteX108" fmla="*/ 5715 w 1253486"/>
                  <a:gd name="connsiteY108" fmla="*/ 660088 h 848684"/>
                  <a:gd name="connsiteX109" fmla="*/ 41910 w 1253486"/>
                  <a:gd name="connsiteY109" fmla="*/ 682948 h 848684"/>
                  <a:gd name="connsiteX110" fmla="*/ 62865 w 1253486"/>
                  <a:gd name="connsiteY110" fmla="*/ 682948 h 848684"/>
                  <a:gd name="connsiteX111" fmla="*/ 109537 w 1253486"/>
                  <a:gd name="connsiteY111" fmla="*/ 682948 h 848684"/>
                  <a:gd name="connsiteX112" fmla="*/ 149542 w 1253486"/>
                  <a:gd name="connsiteY112" fmla="*/ 680090 h 848684"/>
                  <a:gd name="connsiteX113" fmla="*/ 188594 w 1253486"/>
                  <a:gd name="connsiteY113" fmla="*/ 674375 h 848684"/>
                  <a:gd name="connsiteX114" fmla="*/ 206692 w 1253486"/>
                  <a:gd name="connsiteY114" fmla="*/ 686758 h 848684"/>
                  <a:gd name="connsiteX115" fmla="*/ 222884 w 1253486"/>
                  <a:gd name="connsiteY115" fmla="*/ 689615 h 848684"/>
                  <a:gd name="connsiteX116" fmla="*/ 235267 w 1253486"/>
                  <a:gd name="connsiteY116" fmla="*/ 677233 h 848684"/>
                  <a:gd name="connsiteX117" fmla="*/ 256222 w 1253486"/>
                  <a:gd name="connsiteY117" fmla="*/ 656278 h 848684"/>
                  <a:gd name="connsiteX118" fmla="*/ 269557 w 1253486"/>
                  <a:gd name="connsiteY118" fmla="*/ 648658 h 848684"/>
                  <a:gd name="connsiteX119" fmla="*/ 295274 w 1253486"/>
                  <a:gd name="connsiteY119" fmla="*/ 648658 h 848684"/>
                  <a:gd name="connsiteX120" fmla="*/ 314324 w 1253486"/>
                  <a:gd name="connsiteY120" fmla="*/ 644847 h 848684"/>
                  <a:gd name="connsiteX121" fmla="*/ 319087 w 1253486"/>
                  <a:gd name="connsiteY121" fmla="*/ 633418 h 848684"/>
                  <a:gd name="connsiteX122" fmla="*/ 337184 w 1253486"/>
                  <a:gd name="connsiteY122" fmla="*/ 591507 h 848684"/>
                  <a:gd name="connsiteX123" fmla="*/ 391476 w 1253486"/>
                  <a:gd name="connsiteY123" fmla="*/ 567695 h 848684"/>
                  <a:gd name="connsiteX124" fmla="*/ 459104 w 1253486"/>
                  <a:gd name="connsiteY124" fmla="*/ 575315 h 848684"/>
                  <a:gd name="connsiteX125" fmla="*/ 475296 w 1253486"/>
                  <a:gd name="connsiteY125" fmla="*/ 580077 h 848684"/>
                  <a:gd name="connsiteX126" fmla="*/ 509586 w 1253486"/>
                  <a:gd name="connsiteY126" fmla="*/ 574362 h 848684"/>
                  <a:gd name="connsiteX127" fmla="*/ 532446 w 1253486"/>
                  <a:gd name="connsiteY127" fmla="*/ 581982 h 848684"/>
                  <a:gd name="connsiteX128" fmla="*/ 547686 w 1253486"/>
                  <a:gd name="connsiteY128" fmla="*/ 601032 h 848684"/>
                  <a:gd name="connsiteX129" fmla="*/ 558163 w 1253486"/>
                  <a:gd name="connsiteY129" fmla="*/ 637228 h 848684"/>
                  <a:gd name="connsiteX130" fmla="*/ 565784 w 1253486"/>
                  <a:gd name="connsiteY130" fmla="*/ 644847 h 848684"/>
                  <a:gd name="connsiteX131" fmla="*/ 584834 w 1253486"/>
                  <a:gd name="connsiteY131" fmla="*/ 650563 h 848684"/>
                  <a:gd name="connsiteX132" fmla="*/ 619124 w 1253486"/>
                  <a:gd name="connsiteY132" fmla="*/ 700093 h 848684"/>
                  <a:gd name="connsiteX133" fmla="*/ 638173 w 1253486"/>
                  <a:gd name="connsiteY133" fmla="*/ 710571 h 848684"/>
                  <a:gd name="connsiteX134" fmla="*/ 644841 w 1253486"/>
                  <a:gd name="connsiteY134" fmla="*/ 716286 h 848684"/>
                  <a:gd name="connsiteX135" fmla="*/ 660081 w 1253486"/>
                  <a:gd name="connsiteY135" fmla="*/ 716286 h 848684"/>
                  <a:gd name="connsiteX136" fmla="*/ 676273 w 1253486"/>
                  <a:gd name="connsiteY136" fmla="*/ 732478 h 848684"/>
                  <a:gd name="connsiteX137" fmla="*/ 681988 w 1253486"/>
                  <a:gd name="connsiteY137" fmla="*/ 740098 h 848684"/>
                  <a:gd name="connsiteX138" fmla="*/ 687703 w 1253486"/>
                  <a:gd name="connsiteY138" fmla="*/ 714381 h 848684"/>
                  <a:gd name="connsiteX139" fmla="*/ 687703 w 1253486"/>
                  <a:gd name="connsiteY139" fmla="*/ 703903 h 848684"/>
                  <a:gd name="connsiteX140" fmla="*/ 693418 w 1253486"/>
                  <a:gd name="connsiteY140" fmla="*/ 698188 h 848684"/>
                  <a:gd name="connsiteX141" fmla="*/ 720088 w 1253486"/>
                  <a:gd name="connsiteY141" fmla="*/ 689615 h 848684"/>
                  <a:gd name="connsiteX142" fmla="*/ 748663 w 1253486"/>
                  <a:gd name="connsiteY142" fmla="*/ 679138 h 848684"/>
                  <a:gd name="connsiteX143" fmla="*/ 757236 w 1253486"/>
                  <a:gd name="connsiteY143" fmla="*/ 650563 h 848684"/>
                  <a:gd name="connsiteX144" fmla="*/ 759140 w 1253486"/>
                  <a:gd name="connsiteY144" fmla="*/ 641990 h 848684"/>
                  <a:gd name="connsiteX145" fmla="*/ 772475 w 1253486"/>
                  <a:gd name="connsiteY145" fmla="*/ 621035 h 848684"/>
                  <a:gd name="connsiteX146" fmla="*/ 775333 w 1253486"/>
                  <a:gd name="connsiteY146" fmla="*/ 639133 h 848684"/>
                  <a:gd name="connsiteX147" fmla="*/ 778190 w 1253486"/>
                  <a:gd name="connsiteY147" fmla="*/ 646753 h 848684"/>
                  <a:gd name="connsiteX148" fmla="*/ 812480 w 1253486"/>
                  <a:gd name="connsiteY148" fmla="*/ 652468 h 848684"/>
                  <a:gd name="connsiteX149" fmla="*/ 817243 w 1253486"/>
                  <a:gd name="connsiteY149" fmla="*/ 661040 h 848684"/>
                  <a:gd name="connsiteX150" fmla="*/ 812480 w 1253486"/>
                  <a:gd name="connsiteY150" fmla="*/ 663898 h 848684"/>
                  <a:gd name="connsiteX151" fmla="*/ 793430 w 1253486"/>
                  <a:gd name="connsiteY151" fmla="*/ 666755 h 848684"/>
                  <a:gd name="connsiteX152" fmla="*/ 764856 w 1253486"/>
                  <a:gd name="connsiteY152" fmla="*/ 669613 h 848684"/>
                  <a:gd name="connsiteX153" fmla="*/ 764856 w 1253486"/>
                  <a:gd name="connsiteY153" fmla="*/ 675328 h 848684"/>
                  <a:gd name="connsiteX154" fmla="*/ 791525 w 1253486"/>
                  <a:gd name="connsiteY154" fmla="*/ 678185 h 848684"/>
                  <a:gd name="connsiteX155" fmla="*/ 794383 w 1253486"/>
                  <a:gd name="connsiteY155" fmla="*/ 691521 h 848684"/>
                  <a:gd name="connsiteX156" fmla="*/ 806765 w 1253486"/>
                  <a:gd name="connsiteY156" fmla="*/ 696283 h 848684"/>
                  <a:gd name="connsiteX157" fmla="*/ 829625 w 1253486"/>
                  <a:gd name="connsiteY157" fmla="*/ 699141 h 848684"/>
                  <a:gd name="connsiteX158" fmla="*/ 863915 w 1253486"/>
                  <a:gd name="connsiteY158" fmla="*/ 697235 h 848684"/>
                  <a:gd name="connsiteX159" fmla="*/ 877250 w 1253486"/>
                  <a:gd name="connsiteY159" fmla="*/ 686758 h 848684"/>
                  <a:gd name="connsiteX160" fmla="*/ 895348 w 1253486"/>
                  <a:gd name="connsiteY160" fmla="*/ 678185 h 848684"/>
                  <a:gd name="connsiteX161" fmla="*/ 908683 w 1253486"/>
                  <a:gd name="connsiteY161" fmla="*/ 676280 h 848684"/>
                  <a:gd name="connsiteX162" fmla="*/ 922018 w 1253486"/>
                  <a:gd name="connsiteY162" fmla="*/ 676280 h 848684"/>
                  <a:gd name="connsiteX163" fmla="*/ 922018 w 1253486"/>
                  <a:gd name="connsiteY163" fmla="*/ 684853 h 848684"/>
                  <a:gd name="connsiteX164" fmla="*/ 914398 w 1253486"/>
                  <a:gd name="connsiteY164" fmla="*/ 705808 h 848684"/>
                  <a:gd name="connsiteX165" fmla="*/ 860105 w 1253486"/>
                  <a:gd name="connsiteY165" fmla="*/ 771531 h 848684"/>
                  <a:gd name="connsiteX166" fmla="*/ 865820 w 1253486"/>
                  <a:gd name="connsiteY166" fmla="*/ 779151 h 848684"/>
                  <a:gd name="connsiteX167" fmla="*/ 886775 w 1253486"/>
                  <a:gd name="connsiteY167" fmla="*/ 779151 h 848684"/>
                  <a:gd name="connsiteX168" fmla="*/ 894395 w 1253486"/>
                  <a:gd name="connsiteY168" fmla="*/ 774389 h 848684"/>
                  <a:gd name="connsiteX169" fmla="*/ 907730 w 1253486"/>
                  <a:gd name="connsiteY169" fmla="*/ 768673 h 848684"/>
                  <a:gd name="connsiteX170" fmla="*/ 916303 w 1253486"/>
                  <a:gd name="connsiteY170" fmla="*/ 774389 h 848684"/>
                  <a:gd name="connsiteX171" fmla="*/ 928685 w 1253486"/>
                  <a:gd name="connsiteY171" fmla="*/ 776294 h 848684"/>
                  <a:gd name="connsiteX172" fmla="*/ 937258 w 1253486"/>
                  <a:gd name="connsiteY172" fmla="*/ 776294 h 848684"/>
                  <a:gd name="connsiteX173" fmla="*/ 955355 w 1253486"/>
                  <a:gd name="connsiteY173" fmla="*/ 783914 h 848684"/>
                  <a:gd name="connsiteX174" fmla="*/ 962975 w 1253486"/>
                  <a:gd name="connsiteY174" fmla="*/ 796296 h 848684"/>
                  <a:gd name="connsiteX175" fmla="*/ 958212 w 1253486"/>
                  <a:gd name="connsiteY175" fmla="*/ 840112 h 848684"/>
                  <a:gd name="connsiteX176" fmla="*/ 984883 w 1253486"/>
                  <a:gd name="connsiteY176" fmla="*/ 848684 h 848684"/>
                  <a:gd name="connsiteX177" fmla="*/ 1010600 w 1253486"/>
                  <a:gd name="connsiteY177" fmla="*/ 827729 h 848684"/>
                  <a:gd name="connsiteX178" fmla="*/ 1025840 w 1253486"/>
                  <a:gd name="connsiteY178" fmla="*/ 815347 h 848684"/>
                  <a:gd name="connsiteX179" fmla="*/ 1030602 w 1253486"/>
                  <a:gd name="connsiteY179" fmla="*/ 796296 h 848684"/>
                  <a:gd name="connsiteX180" fmla="*/ 1049652 w 1253486"/>
                  <a:gd name="connsiteY180" fmla="*/ 780104 h 848684"/>
                  <a:gd name="connsiteX181" fmla="*/ 1068702 w 1253486"/>
                  <a:gd name="connsiteY181" fmla="*/ 774389 h 848684"/>
                  <a:gd name="connsiteX182" fmla="*/ 1073465 w 1253486"/>
                  <a:gd name="connsiteY182" fmla="*/ 768673 h 848684"/>
                  <a:gd name="connsiteX183" fmla="*/ 1075370 w 1253486"/>
                  <a:gd name="connsiteY183" fmla="*/ 753434 h 848684"/>
                  <a:gd name="connsiteX184" fmla="*/ 1080132 w 1253486"/>
                  <a:gd name="connsiteY184" fmla="*/ 741051 h 848684"/>
                  <a:gd name="connsiteX185" fmla="*/ 1090610 w 1253486"/>
                  <a:gd name="connsiteY185" fmla="*/ 733431 h 848684"/>
                  <a:gd name="connsiteX186" fmla="*/ 1096325 w 1253486"/>
                  <a:gd name="connsiteY186" fmla="*/ 722953 h 848684"/>
                  <a:gd name="connsiteX187" fmla="*/ 1111565 w 1253486"/>
                  <a:gd name="connsiteY187" fmla="*/ 721048 h 848684"/>
                  <a:gd name="connsiteX188" fmla="*/ 1134425 w 1253486"/>
                  <a:gd name="connsiteY188" fmla="*/ 715333 h 848684"/>
                  <a:gd name="connsiteX189" fmla="*/ 1153474 w 1253486"/>
                  <a:gd name="connsiteY189" fmla="*/ 702950 h 848684"/>
                  <a:gd name="connsiteX190" fmla="*/ 1156332 w 1253486"/>
                  <a:gd name="connsiteY190" fmla="*/ 683900 h 848684"/>
                  <a:gd name="connsiteX191" fmla="*/ 1162047 w 1253486"/>
                  <a:gd name="connsiteY191" fmla="*/ 668660 h 848684"/>
                  <a:gd name="connsiteX192" fmla="*/ 1162047 w 1253486"/>
                  <a:gd name="connsiteY192" fmla="*/ 658183 h 848684"/>
                  <a:gd name="connsiteX193" fmla="*/ 1148712 w 1253486"/>
                  <a:gd name="connsiteY193" fmla="*/ 657230 h 848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</a:cxnLst>
                <a:rect l="l" t="t" r="r" b="b"/>
                <a:pathLst>
                  <a:path w="1253486" h="848684">
                    <a:moveTo>
                      <a:pt x="1148712" y="657230"/>
                    </a:moveTo>
                    <a:cubicBezTo>
                      <a:pt x="1142997" y="660088"/>
                      <a:pt x="1127757" y="664850"/>
                      <a:pt x="1127757" y="664850"/>
                    </a:cubicBezTo>
                    <a:lnTo>
                      <a:pt x="1115375" y="666755"/>
                    </a:lnTo>
                    <a:lnTo>
                      <a:pt x="1102992" y="681995"/>
                    </a:lnTo>
                    <a:lnTo>
                      <a:pt x="1097277" y="686758"/>
                    </a:lnTo>
                    <a:cubicBezTo>
                      <a:pt x="1097277" y="686758"/>
                      <a:pt x="1084895" y="699141"/>
                      <a:pt x="1081085" y="702950"/>
                    </a:cubicBezTo>
                    <a:cubicBezTo>
                      <a:pt x="1076322" y="707713"/>
                      <a:pt x="1076322" y="707713"/>
                      <a:pt x="1076322" y="707713"/>
                    </a:cubicBezTo>
                    <a:lnTo>
                      <a:pt x="1069655" y="713428"/>
                    </a:lnTo>
                    <a:cubicBezTo>
                      <a:pt x="1068702" y="712476"/>
                      <a:pt x="1065845" y="711523"/>
                      <a:pt x="1060130" y="707713"/>
                    </a:cubicBezTo>
                    <a:cubicBezTo>
                      <a:pt x="1045842" y="699141"/>
                      <a:pt x="1045842" y="699141"/>
                      <a:pt x="1045842" y="699141"/>
                    </a:cubicBezTo>
                    <a:lnTo>
                      <a:pt x="1032507" y="682948"/>
                    </a:lnTo>
                    <a:lnTo>
                      <a:pt x="1026792" y="675328"/>
                    </a:lnTo>
                    <a:cubicBezTo>
                      <a:pt x="1026792" y="675328"/>
                      <a:pt x="1037270" y="678185"/>
                      <a:pt x="1018220" y="672470"/>
                    </a:cubicBezTo>
                    <a:cubicBezTo>
                      <a:pt x="999170" y="666755"/>
                      <a:pt x="1002980" y="672470"/>
                      <a:pt x="999170" y="666755"/>
                    </a:cubicBezTo>
                    <a:cubicBezTo>
                      <a:pt x="994408" y="661040"/>
                      <a:pt x="994408" y="661040"/>
                      <a:pt x="994408" y="661040"/>
                    </a:cubicBezTo>
                    <a:lnTo>
                      <a:pt x="958212" y="658183"/>
                    </a:lnTo>
                    <a:lnTo>
                      <a:pt x="941068" y="658183"/>
                    </a:lnTo>
                    <a:lnTo>
                      <a:pt x="924875" y="652468"/>
                    </a:lnTo>
                    <a:cubicBezTo>
                      <a:pt x="924875" y="652468"/>
                      <a:pt x="920113" y="646753"/>
                      <a:pt x="924875" y="646753"/>
                    </a:cubicBezTo>
                    <a:cubicBezTo>
                      <a:pt x="929638" y="646753"/>
                      <a:pt x="959165" y="646753"/>
                      <a:pt x="959165" y="646753"/>
                    </a:cubicBezTo>
                    <a:lnTo>
                      <a:pt x="993455" y="646753"/>
                    </a:lnTo>
                    <a:lnTo>
                      <a:pt x="1001075" y="643895"/>
                    </a:lnTo>
                    <a:cubicBezTo>
                      <a:pt x="1001075" y="643895"/>
                      <a:pt x="1008695" y="636275"/>
                      <a:pt x="1009648" y="627702"/>
                    </a:cubicBezTo>
                    <a:cubicBezTo>
                      <a:pt x="1011552" y="619130"/>
                      <a:pt x="1011552" y="619130"/>
                      <a:pt x="1011552" y="619130"/>
                    </a:cubicBezTo>
                    <a:lnTo>
                      <a:pt x="1027745" y="590555"/>
                    </a:lnTo>
                    <a:cubicBezTo>
                      <a:pt x="1022982" y="581982"/>
                      <a:pt x="1017267" y="571505"/>
                      <a:pt x="1017267" y="571505"/>
                    </a:cubicBezTo>
                    <a:lnTo>
                      <a:pt x="1024887" y="562932"/>
                    </a:lnTo>
                    <a:lnTo>
                      <a:pt x="1042985" y="571505"/>
                    </a:lnTo>
                    <a:lnTo>
                      <a:pt x="1051557" y="563884"/>
                    </a:lnTo>
                    <a:lnTo>
                      <a:pt x="1051557" y="551502"/>
                    </a:lnTo>
                    <a:lnTo>
                      <a:pt x="1064892" y="539119"/>
                    </a:lnTo>
                    <a:cubicBezTo>
                      <a:pt x="1064892" y="539119"/>
                      <a:pt x="1108707" y="521021"/>
                      <a:pt x="1108707" y="516259"/>
                    </a:cubicBezTo>
                    <a:cubicBezTo>
                      <a:pt x="1108707" y="511496"/>
                      <a:pt x="1127757" y="495304"/>
                      <a:pt x="1137282" y="487684"/>
                    </a:cubicBezTo>
                    <a:cubicBezTo>
                      <a:pt x="1145855" y="480064"/>
                      <a:pt x="1152522" y="472444"/>
                      <a:pt x="1152522" y="472444"/>
                    </a:cubicBezTo>
                    <a:cubicBezTo>
                      <a:pt x="1152522" y="472444"/>
                      <a:pt x="1161095" y="477206"/>
                      <a:pt x="1161095" y="467681"/>
                    </a:cubicBezTo>
                    <a:cubicBezTo>
                      <a:pt x="1161095" y="459109"/>
                      <a:pt x="1159190" y="448631"/>
                      <a:pt x="1159190" y="448631"/>
                    </a:cubicBezTo>
                    <a:lnTo>
                      <a:pt x="1193480" y="433391"/>
                    </a:lnTo>
                    <a:lnTo>
                      <a:pt x="1184907" y="437201"/>
                    </a:lnTo>
                    <a:cubicBezTo>
                      <a:pt x="1184907" y="414341"/>
                      <a:pt x="1184907" y="395291"/>
                      <a:pt x="1184907" y="391481"/>
                    </a:cubicBezTo>
                    <a:cubicBezTo>
                      <a:pt x="1184907" y="382908"/>
                      <a:pt x="1211577" y="352428"/>
                      <a:pt x="1211577" y="352428"/>
                    </a:cubicBezTo>
                    <a:cubicBezTo>
                      <a:pt x="1211577" y="352428"/>
                      <a:pt x="1223960" y="331473"/>
                      <a:pt x="1223960" y="322900"/>
                    </a:cubicBezTo>
                    <a:cubicBezTo>
                      <a:pt x="1223960" y="314328"/>
                      <a:pt x="1250629" y="296230"/>
                      <a:pt x="1250629" y="286705"/>
                    </a:cubicBezTo>
                    <a:cubicBezTo>
                      <a:pt x="1250629" y="278132"/>
                      <a:pt x="1253487" y="265750"/>
                      <a:pt x="1253487" y="265750"/>
                    </a:cubicBezTo>
                    <a:lnTo>
                      <a:pt x="1220149" y="197169"/>
                    </a:lnTo>
                    <a:lnTo>
                      <a:pt x="1235389" y="170499"/>
                    </a:lnTo>
                    <a:lnTo>
                      <a:pt x="1238247" y="140971"/>
                    </a:lnTo>
                    <a:lnTo>
                      <a:pt x="1229674" y="122873"/>
                    </a:lnTo>
                    <a:lnTo>
                      <a:pt x="1158237" y="122873"/>
                    </a:lnTo>
                    <a:lnTo>
                      <a:pt x="1137282" y="143829"/>
                    </a:lnTo>
                    <a:lnTo>
                      <a:pt x="1086800" y="143829"/>
                    </a:lnTo>
                    <a:lnTo>
                      <a:pt x="1057272" y="149544"/>
                    </a:lnTo>
                    <a:lnTo>
                      <a:pt x="1023935" y="158116"/>
                    </a:lnTo>
                    <a:lnTo>
                      <a:pt x="982025" y="142876"/>
                    </a:lnTo>
                    <a:lnTo>
                      <a:pt x="963927" y="160974"/>
                    </a:lnTo>
                    <a:lnTo>
                      <a:pt x="859153" y="155259"/>
                    </a:lnTo>
                    <a:cubicBezTo>
                      <a:pt x="859153" y="155259"/>
                      <a:pt x="850580" y="146686"/>
                      <a:pt x="846770" y="137161"/>
                    </a:cubicBezTo>
                    <a:cubicBezTo>
                      <a:pt x="842960" y="127636"/>
                      <a:pt x="825815" y="107633"/>
                      <a:pt x="825815" y="107633"/>
                    </a:cubicBezTo>
                    <a:lnTo>
                      <a:pt x="796288" y="101918"/>
                    </a:lnTo>
                    <a:lnTo>
                      <a:pt x="751521" y="107633"/>
                    </a:lnTo>
                    <a:cubicBezTo>
                      <a:pt x="751521" y="107633"/>
                      <a:pt x="745806" y="95251"/>
                      <a:pt x="742948" y="86678"/>
                    </a:cubicBezTo>
                    <a:cubicBezTo>
                      <a:pt x="740091" y="78106"/>
                      <a:pt x="724851" y="20955"/>
                      <a:pt x="724851" y="20955"/>
                    </a:cubicBezTo>
                    <a:lnTo>
                      <a:pt x="719136" y="8573"/>
                    </a:lnTo>
                    <a:lnTo>
                      <a:pt x="685798" y="0"/>
                    </a:lnTo>
                    <a:lnTo>
                      <a:pt x="659128" y="15240"/>
                    </a:lnTo>
                    <a:lnTo>
                      <a:pt x="638173" y="23813"/>
                    </a:lnTo>
                    <a:lnTo>
                      <a:pt x="632458" y="39053"/>
                    </a:lnTo>
                    <a:lnTo>
                      <a:pt x="599121" y="41910"/>
                    </a:lnTo>
                    <a:cubicBezTo>
                      <a:pt x="599121" y="41910"/>
                      <a:pt x="599121" y="62865"/>
                      <a:pt x="596263" y="78106"/>
                    </a:cubicBezTo>
                    <a:cubicBezTo>
                      <a:pt x="593406" y="93346"/>
                      <a:pt x="557211" y="69533"/>
                      <a:pt x="557211" y="69533"/>
                    </a:cubicBezTo>
                    <a:lnTo>
                      <a:pt x="510539" y="95251"/>
                    </a:lnTo>
                    <a:lnTo>
                      <a:pt x="517206" y="160974"/>
                    </a:lnTo>
                    <a:lnTo>
                      <a:pt x="535304" y="200027"/>
                    </a:lnTo>
                    <a:lnTo>
                      <a:pt x="517206" y="204789"/>
                    </a:lnTo>
                    <a:cubicBezTo>
                      <a:pt x="517206" y="204789"/>
                      <a:pt x="478154" y="197169"/>
                      <a:pt x="473391" y="197169"/>
                    </a:cubicBezTo>
                    <a:cubicBezTo>
                      <a:pt x="468629" y="197169"/>
                      <a:pt x="452436" y="207647"/>
                      <a:pt x="452436" y="207647"/>
                    </a:cubicBezTo>
                    <a:lnTo>
                      <a:pt x="423861" y="210504"/>
                    </a:lnTo>
                    <a:lnTo>
                      <a:pt x="416241" y="192407"/>
                    </a:lnTo>
                    <a:lnTo>
                      <a:pt x="408621" y="190502"/>
                    </a:lnTo>
                    <a:lnTo>
                      <a:pt x="398144" y="193359"/>
                    </a:lnTo>
                    <a:lnTo>
                      <a:pt x="398144" y="203837"/>
                    </a:lnTo>
                    <a:cubicBezTo>
                      <a:pt x="393381" y="208599"/>
                      <a:pt x="372426" y="208599"/>
                      <a:pt x="372426" y="208599"/>
                    </a:cubicBezTo>
                    <a:cubicBezTo>
                      <a:pt x="372426" y="208599"/>
                      <a:pt x="363854" y="206694"/>
                      <a:pt x="351472" y="206694"/>
                    </a:cubicBezTo>
                    <a:cubicBezTo>
                      <a:pt x="339089" y="206694"/>
                      <a:pt x="317182" y="214314"/>
                      <a:pt x="317182" y="214314"/>
                    </a:cubicBezTo>
                    <a:lnTo>
                      <a:pt x="317182" y="221934"/>
                    </a:lnTo>
                    <a:lnTo>
                      <a:pt x="309562" y="237174"/>
                    </a:lnTo>
                    <a:lnTo>
                      <a:pt x="296227" y="231459"/>
                    </a:lnTo>
                    <a:lnTo>
                      <a:pt x="266699" y="212409"/>
                    </a:lnTo>
                    <a:lnTo>
                      <a:pt x="226694" y="203837"/>
                    </a:lnTo>
                    <a:lnTo>
                      <a:pt x="198119" y="209552"/>
                    </a:lnTo>
                    <a:lnTo>
                      <a:pt x="184784" y="209552"/>
                    </a:lnTo>
                    <a:lnTo>
                      <a:pt x="156210" y="207647"/>
                    </a:lnTo>
                    <a:lnTo>
                      <a:pt x="142875" y="212409"/>
                    </a:lnTo>
                    <a:lnTo>
                      <a:pt x="127635" y="222887"/>
                    </a:lnTo>
                    <a:lnTo>
                      <a:pt x="70485" y="246699"/>
                    </a:lnTo>
                    <a:lnTo>
                      <a:pt x="60007" y="267655"/>
                    </a:lnTo>
                    <a:lnTo>
                      <a:pt x="39052" y="269560"/>
                    </a:lnTo>
                    <a:lnTo>
                      <a:pt x="47625" y="300992"/>
                    </a:lnTo>
                    <a:lnTo>
                      <a:pt x="76200" y="337188"/>
                    </a:lnTo>
                    <a:cubicBezTo>
                      <a:pt x="76200" y="337188"/>
                      <a:pt x="89535" y="391481"/>
                      <a:pt x="89535" y="395291"/>
                    </a:cubicBezTo>
                    <a:cubicBezTo>
                      <a:pt x="89535" y="400053"/>
                      <a:pt x="81915" y="410531"/>
                      <a:pt x="81915" y="410531"/>
                    </a:cubicBezTo>
                    <a:lnTo>
                      <a:pt x="58102" y="425771"/>
                    </a:lnTo>
                    <a:lnTo>
                      <a:pt x="31432" y="467681"/>
                    </a:lnTo>
                    <a:lnTo>
                      <a:pt x="19050" y="509592"/>
                    </a:lnTo>
                    <a:lnTo>
                      <a:pt x="19050" y="535309"/>
                    </a:lnTo>
                    <a:lnTo>
                      <a:pt x="34290" y="558170"/>
                    </a:lnTo>
                    <a:lnTo>
                      <a:pt x="41910" y="573409"/>
                    </a:lnTo>
                    <a:lnTo>
                      <a:pt x="19050" y="579125"/>
                    </a:lnTo>
                    <a:lnTo>
                      <a:pt x="0" y="581982"/>
                    </a:lnTo>
                    <a:lnTo>
                      <a:pt x="5715" y="660088"/>
                    </a:lnTo>
                    <a:lnTo>
                      <a:pt x="41910" y="682948"/>
                    </a:lnTo>
                    <a:cubicBezTo>
                      <a:pt x="41910" y="682948"/>
                      <a:pt x="50482" y="682948"/>
                      <a:pt x="62865" y="682948"/>
                    </a:cubicBezTo>
                    <a:cubicBezTo>
                      <a:pt x="75247" y="682948"/>
                      <a:pt x="96202" y="684853"/>
                      <a:pt x="109537" y="682948"/>
                    </a:cubicBezTo>
                    <a:cubicBezTo>
                      <a:pt x="122872" y="681043"/>
                      <a:pt x="149542" y="680090"/>
                      <a:pt x="149542" y="680090"/>
                    </a:cubicBezTo>
                    <a:lnTo>
                      <a:pt x="188594" y="674375"/>
                    </a:lnTo>
                    <a:lnTo>
                      <a:pt x="206692" y="686758"/>
                    </a:lnTo>
                    <a:cubicBezTo>
                      <a:pt x="206692" y="686758"/>
                      <a:pt x="219074" y="694378"/>
                      <a:pt x="222884" y="689615"/>
                    </a:cubicBezTo>
                    <a:cubicBezTo>
                      <a:pt x="227647" y="684853"/>
                      <a:pt x="228599" y="684853"/>
                      <a:pt x="235267" y="677233"/>
                    </a:cubicBezTo>
                    <a:cubicBezTo>
                      <a:pt x="240982" y="669613"/>
                      <a:pt x="256222" y="656278"/>
                      <a:pt x="256222" y="656278"/>
                    </a:cubicBezTo>
                    <a:lnTo>
                      <a:pt x="269557" y="648658"/>
                    </a:lnTo>
                    <a:lnTo>
                      <a:pt x="295274" y="648658"/>
                    </a:lnTo>
                    <a:lnTo>
                      <a:pt x="314324" y="644847"/>
                    </a:lnTo>
                    <a:cubicBezTo>
                      <a:pt x="315277" y="641990"/>
                      <a:pt x="317182" y="638180"/>
                      <a:pt x="319087" y="633418"/>
                    </a:cubicBezTo>
                    <a:cubicBezTo>
                      <a:pt x="337184" y="591507"/>
                      <a:pt x="337184" y="591507"/>
                      <a:pt x="337184" y="591507"/>
                    </a:cubicBezTo>
                    <a:lnTo>
                      <a:pt x="391476" y="567695"/>
                    </a:lnTo>
                    <a:lnTo>
                      <a:pt x="459104" y="575315"/>
                    </a:lnTo>
                    <a:lnTo>
                      <a:pt x="475296" y="580077"/>
                    </a:lnTo>
                    <a:lnTo>
                      <a:pt x="509586" y="574362"/>
                    </a:lnTo>
                    <a:lnTo>
                      <a:pt x="532446" y="581982"/>
                    </a:lnTo>
                    <a:lnTo>
                      <a:pt x="547686" y="601032"/>
                    </a:lnTo>
                    <a:lnTo>
                      <a:pt x="558163" y="637228"/>
                    </a:lnTo>
                    <a:lnTo>
                      <a:pt x="565784" y="644847"/>
                    </a:lnTo>
                    <a:lnTo>
                      <a:pt x="584834" y="650563"/>
                    </a:lnTo>
                    <a:lnTo>
                      <a:pt x="619124" y="700093"/>
                    </a:lnTo>
                    <a:lnTo>
                      <a:pt x="638173" y="710571"/>
                    </a:lnTo>
                    <a:lnTo>
                      <a:pt x="644841" y="716286"/>
                    </a:lnTo>
                    <a:lnTo>
                      <a:pt x="660081" y="716286"/>
                    </a:lnTo>
                    <a:lnTo>
                      <a:pt x="676273" y="732478"/>
                    </a:lnTo>
                    <a:lnTo>
                      <a:pt x="681988" y="740098"/>
                    </a:lnTo>
                    <a:lnTo>
                      <a:pt x="687703" y="714381"/>
                    </a:lnTo>
                    <a:lnTo>
                      <a:pt x="687703" y="703903"/>
                    </a:lnTo>
                    <a:cubicBezTo>
                      <a:pt x="687703" y="703903"/>
                      <a:pt x="666748" y="706760"/>
                      <a:pt x="693418" y="698188"/>
                    </a:cubicBezTo>
                    <a:cubicBezTo>
                      <a:pt x="720088" y="689615"/>
                      <a:pt x="691513" y="700093"/>
                      <a:pt x="720088" y="689615"/>
                    </a:cubicBezTo>
                    <a:cubicBezTo>
                      <a:pt x="748663" y="679138"/>
                      <a:pt x="748663" y="679138"/>
                      <a:pt x="748663" y="679138"/>
                    </a:cubicBezTo>
                    <a:lnTo>
                      <a:pt x="757236" y="650563"/>
                    </a:lnTo>
                    <a:lnTo>
                      <a:pt x="759140" y="641990"/>
                    </a:lnTo>
                    <a:lnTo>
                      <a:pt x="772475" y="621035"/>
                    </a:lnTo>
                    <a:lnTo>
                      <a:pt x="775333" y="639133"/>
                    </a:lnTo>
                    <a:lnTo>
                      <a:pt x="778190" y="646753"/>
                    </a:lnTo>
                    <a:lnTo>
                      <a:pt x="812480" y="652468"/>
                    </a:lnTo>
                    <a:cubicBezTo>
                      <a:pt x="812480" y="652468"/>
                      <a:pt x="821053" y="658183"/>
                      <a:pt x="817243" y="661040"/>
                    </a:cubicBezTo>
                    <a:cubicBezTo>
                      <a:pt x="813433" y="663898"/>
                      <a:pt x="822005" y="661040"/>
                      <a:pt x="812480" y="663898"/>
                    </a:cubicBezTo>
                    <a:cubicBezTo>
                      <a:pt x="803908" y="666755"/>
                      <a:pt x="802003" y="666755"/>
                      <a:pt x="793430" y="666755"/>
                    </a:cubicBezTo>
                    <a:cubicBezTo>
                      <a:pt x="784858" y="666755"/>
                      <a:pt x="764856" y="669613"/>
                      <a:pt x="764856" y="669613"/>
                    </a:cubicBezTo>
                    <a:lnTo>
                      <a:pt x="764856" y="675328"/>
                    </a:lnTo>
                    <a:lnTo>
                      <a:pt x="791525" y="678185"/>
                    </a:lnTo>
                    <a:lnTo>
                      <a:pt x="794383" y="691521"/>
                    </a:lnTo>
                    <a:lnTo>
                      <a:pt x="806765" y="696283"/>
                    </a:lnTo>
                    <a:lnTo>
                      <a:pt x="829625" y="699141"/>
                    </a:lnTo>
                    <a:lnTo>
                      <a:pt x="863915" y="697235"/>
                    </a:lnTo>
                    <a:cubicBezTo>
                      <a:pt x="863915" y="697235"/>
                      <a:pt x="859153" y="695331"/>
                      <a:pt x="877250" y="686758"/>
                    </a:cubicBezTo>
                    <a:cubicBezTo>
                      <a:pt x="895348" y="678185"/>
                      <a:pt x="895348" y="678185"/>
                      <a:pt x="895348" y="678185"/>
                    </a:cubicBezTo>
                    <a:lnTo>
                      <a:pt x="908683" y="676280"/>
                    </a:lnTo>
                    <a:cubicBezTo>
                      <a:pt x="908683" y="676280"/>
                      <a:pt x="922018" y="667708"/>
                      <a:pt x="922018" y="676280"/>
                    </a:cubicBezTo>
                    <a:cubicBezTo>
                      <a:pt x="922018" y="684853"/>
                      <a:pt x="929638" y="663898"/>
                      <a:pt x="922018" y="684853"/>
                    </a:cubicBezTo>
                    <a:cubicBezTo>
                      <a:pt x="914398" y="705808"/>
                      <a:pt x="914398" y="705808"/>
                      <a:pt x="914398" y="705808"/>
                    </a:cubicBezTo>
                    <a:lnTo>
                      <a:pt x="860105" y="771531"/>
                    </a:lnTo>
                    <a:lnTo>
                      <a:pt x="865820" y="779151"/>
                    </a:lnTo>
                    <a:lnTo>
                      <a:pt x="886775" y="779151"/>
                    </a:lnTo>
                    <a:lnTo>
                      <a:pt x="894395" y="774389"/>
                    </a:lnTo>
                    <a:lnTo>
                      <a:pt x="907730" y="768673"/>
                    </a:lnTo>
                    <a:lnTo>
                      <a:pt x="916303" y="774389"/>
                    </a:lnTo>
                    <a:lnTo>
                      <a:pt x="928685" y="776294"/>
                    </a:lnTo>
                    <a:lnTo>
                      <a:pt x="937258" y="776294"/>
                    </a:lnTo>
                    <a:lnTo>
                      <a:pt x="955355" y="783914"/>
                    </a:lnTo>
                    <a:cubicBezTo>
                      <a:pt x="955355" y="783914"/>
                      <a:pt x="967737" y="752481"/>
                      <a:pt x="962975" y="796296"/>
                    </a:cubicBezTo>
                    <a:cubicBezTo>
                      <a:pt x="958212" y="840112"/>
                      <a:pt x="947735" y="835349"/>
                      <a:pt x="958212" y="840112"/>
                    </a:cubicBezTo>
                    <a:cubicBezTo>
                      <a:pt x="984883" y="848684"/>
                      <a:pt x="971548" y="848684"/>
                      <a:pt x="984883" y="848684"/>
                    </a:cubicBezTo>
                    <a:cubicBezTo>
                      <a:pt x="998217" y="848684"/>
                      <a:pt x="1003932" y="832492"/>
                      <a:pt x="1010600" y="827729"/>
                    </a:cubicBezTo>
                    <a:cubicBezTo>
                      <a:pt x="1016315" y="822966"/>
                      <a:pt x="1025840" y="815347"/>
                      <a:pt x="1025840" y="815347"/>
                    </a:cubicBezTo>
                    <a:lnTo>
                      <a:pt x="1030602" y="796296"/>
                    </a:lnTo>
                    <a:cubicBezTo>
                      <a:pt x="1030602" y="796296"/>
                      <a:pt x="1043937" y="781056"/>
                      <a:pt x="1049652" y="780104"/>
                    </a:cubicBezTo>
                    <a:cubicBezTo>
                      <a:pt x="1055367" y="778199"/>
                      <a:pt x="1064892" y="780104"/>
                      <a:pt x="1068702" y="774389"/>
                    </a:cubicBezTo>
                    <a:cubicBezTo>
                      <a:pt x="1073465" y="768673"/>
                      <a:pt x="1073465" y="768673"/>
                      <a:pt x="1073465" y="768673"/>
                    </a:cubicBezTo>
                    <a:lnTo>
                      <a:pt x="1075370" y="753434"/>
                    </a:lnTo>
                    <a:lnTo>
                      <a:pt x="1080132" y="741051"/>
                    </a:lnTo>
                    <a:lnTo>
                      <a:pt x="1090610" y="733431"/>
                    </a:lnTo>
                    <a:lnTo>
                      <a:pt x="1096325" y="722953"/>
                    </a:lnTo>
                    <a:cubicBezTo>
                      <a:pt x="1104897" y="721048"/>
                      <a:pt x="1111565" y="721048"/>
                      <a:pt x="1111565" y="721048"/>
                    </a:cubicBezTo>
                    <a:lnTo>
                      <a:pt x="1134425" y="715333"/>
                    </a:lnTo>
                    <a:lnTo>
                      <a:pt x="1153474" y="702950"/>
                    </a:lnTo>
                    <a:cubicBezTo>
                      <a:pt x="1156332" y="690568"/>
                      <a:pt x="1156332" y="683900"/>
                      <a:pt x="1156332" y="683900"/>
                    </a:cubicBezTo>
                    <a:cubicBezTo>
                      <a:pt x="1156332" y="683900"/>
                      <a:pt x="1162047" y="675328"/>
                      <a:pt x="1162047" y="668660"/>
                    </a:cubicBezTo>
                    <a:cubicBezTo>
                      <a:pt x="1162047" y="661993"/>
                      <a:pt x="1162047" y="658183"/>
                      <a:pt x="1162047" y="658183"/>
                    </a:cubicBezTo>
                    <a:cubicBezTo>
                      <a:pt x="1162047" y="658183"/>
                      <a:pt x="1155380" y="654373"/>
                      <a:pt x="1148712" y="65723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6A9CD35A-ABF3-41D3-BA4E-08EDE946B669}"/>
                  </a:ext>
                </a:extLst>
              </p:cNvPr>
              <p:cNvSpPr/>
              <p:nvPr/>
            </p:nvSpPr>
            <p:spPr>
              <a:xfrm>
                <a:off x="8935038" y="3678608"/>
                <a:ext cx="5714" cy="5715"/>
              </a:xfrm>
              <a:custGeom>
                <a:avLst/>
                <a:gdLst>
                  <a:gd name="connsiteX0" fmla="*/ 0 w 5714"/>
                  <a:gd name="connsiteY0" fmla="*/ 0 h 5715"/>
                  <a:gd name="connsiteX1" fmla="*/ 5715 w 5714"/>
                  <a:gd name="connsiteY1" fmla="*/ 5715 h 5715"/>
                  <a:gd name="connsiteX2" fmla="*/ 5715 w 5714"/>
                  <a:gd name="connsiteY2" fmla="*/ 5715 h 5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4" h="5715">
                    <a:moveTo>
                      <a:pt x="0" y="0"/>
                    </a:moveTo>
                    <a:lnTo>
                      <a:pt x="5715" y="5715"/>
                    </a:lnTo>
                    <a:lnTo>
                      <a:pt x="5715" y="5715"/>
                    </a:ln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108" name="Graphic 86">
              <a:extLst>
                <a:ext uri="{FF2B5EF4-FFF2-40B4-BE49-F238E27FC236}">
                  <a16:creationId xmlns:a16="http://schemas.microsoft.com/office/drawing/2014/main" id="{A398834A-EF01-4F83-A6A8-220FA82A186C}"/>
                </a:ext>
              </a:extLst>
            </p:cNvPr>
            <p:cNvGrpSpPr/>
            <p:nvPr/>
          </p:nvGrpSpPr>
          <p:grpSpPr>
            <a:xfrm>
              <a:off x="8482284" y="1534776"/>
              <a:ext cx="427313" cy="1154651"/>
              <a:chOff x="7145294" y="1235426"/>
              <a:chExt cx="762344" cy="2059943"/>
            </a:xfrm>
            <a:solidFill>
              <a:schemeClr val="bg2">
                <a:lumMod val="20000"/>
                <a:lumOff val="80000"/>
              </a:schemeClr>
            </a:solidFill>
          </p:grpSpPr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A5592233-D9B3-4DFA-BE46-156946067295}"/>
                  </a:ext>
                </a:extLst>
              </p:cNvPr>
              <p:cNvSpPr/>
              <p:nvPr/>
            </p:nvSpPr>
            <p:spPr>
              <a:xfrm>
                <a:off x="7750368" y="2217462"/>
                <a:ext cx="714" cy="9525"/>
              </a:xfrm>
              <a:custGeom>
                <a:avLst/>
                <a:gdLst>
                  <a:gd name="connsiteX0" fmla="*/ 714 w 714"/>
                  <a:gd name="connsiteY0" fmla="*/ 0 h 9525"/>
                  <a:gd name="connsiteX1" fmla="*/ 714 w 714"/>
                  <a:gd name="connsiteY1" fmla="*/ 0 h 9525"/>
                  <a:gd name="connsiteX2" fmla="*/ 714 w 71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4" h="9525">
                    <a:moveTo>
                      <a:pt x="714" y="0"/>
                    </a:moveTo>
                    <a:cubicBezTo>
                      <a:pt x="-238" y="0"/>
                      <a:pt x="-238" y="0"/>
                      <a:pt x="714" y="0"/>
                    </a:cubicBezTo>
                    <a:cubicBezTo>
                      <a:pt x="-238" y="0"/>
                      <a:pt x="-238" y="0"/>
                      <a:pt x="714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7D26DE8B-D660-43D4-87A2-27E3D043E5AF}"/>
                  </a:ext>
                </a:extLst>
              </p:cNvPr>
              <p:cNvSpPr/>
              <p:nvPr/>
            </p:nvSpPr>
            <p:spPr>
              <a:xfrm>
                <a:off x="7759232" y="2210794"/>
                <a:ext cx="423" cy="0"/>
              </a:xfrm>
              <a:custGeom>
                <a:avLst/>
                <a:gdLst>
                  <a:gd name="connsiteX0" fmla="*/ 423 w 423"/>
                  <a:gd name="connsiteY0" fmla="*/ 0 h 0"/>
                  <a:gd name="connsiteX1" fmla="*/ 423 w 423"/>
                  <a:gd name="connsiteY1" fmla="*/ 0 h 0"/>
                  <a:gd name="connsiteX2" fmla="*/ 423 w 423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3">
                    <a:moveTo>
                      <a:pt x="423" y="0"/>
                    </a:moveTo>
                    <a:cubicBezTo>
                      <a:pt x="423" y="0"/>
                      <a:pt x="-529" y="0"/>
                      <a:pt x="423" y="0"/>
                    </a:cubicBezTo>
                    <a:cubicBezTo>
                      <a:pt x="-529" y="0"/>
                      <a:pt x="423" y="0"/>
                      <a:pt x="423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8BD33339-62B7-40EB-B71A-45808FBFEB13}"/>
                  </a:ext>
                </a:extLst>
              </p:cNvPr>
              <p:cNvSpPr/>
              <p:nvPr/>
            </p:nvSpPr>
            <p:spPr>
              <a:xfrm>
                <a:off x="7761137" y="2209842"/>
                <a:ext cx="423" cy="0"/>
              </a:xfrm>
              <a:custGeom>
                <a:avLst/>
                <a:gdLst>
                  <a:gd name="connsiteX0" fmla="*/ 423 w 423"/>
                  <a:gd name="connsiteY0" fmla="*/ 0 h 0"/>
                  <a:gd name="connsiteX1" fmla="*/ 423 w 423"/>
                  <a:gd name="connsiteY1" fmla="*/ 0 h 0"/>
                  <a:gd name="connsiteX2" fmla="*/ 423 w 423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3">
                    <a:moveTo>
                      <a:pt x="423" y="0"/>
                    </a:moveTo>
                    <a:cubicBezTo>
                      <a:pt x="423" y="0"/>
                      <a:pt x="-529" y="0"/>
                      <a:pt x="423" y="0"/>
                    </a:cubicBezTo>
                    <a:cubicBezTo>
                      <a:pt x="-529" y="0"/>
                      <a:pt x="423" y="0"/>
                      <a:pt x="423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32ABF5E1-7354-49A1-9009-BE7DF2442AC1}"/>
                  </a:ext>
                </a:extLst>
              </p:cNvPr>
              <p:cNvSpPr/>
              <p:nvPr/>
            </p:nvSpPr>
            <p:spPr>
              <a:xfrm>
                <a:off x="7757750" y="2211747"/>
                <a:ext cx="9524" cy="9525"/>
              </a:xfrm>
              <a:custGeom>
                <a:avLst/>
                <a:gdLst>
                  <a:gd name="connsiteX0" fmla="*/ 0 w 9524"/>
                  <a:gd name="connsiteY0" fmla="*/ 0 h 9525"/>
                  <a:gd name="connsiteX1" fmla="*/ 0 w 9524"/>
                  <a:gd name="connsiteY1" fmla="*/ 0 h 9525"/>
                  <a:gd name="connsiteX2" fmla="*/ 0 w 952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952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D13C9D6-391C-440E-B4EF-301AB3A98DEA}"/>
                  </a:ext>
                </a:extLst>
              </p:cNvPr>
              <p:cNvSpPr/>
              <p:nvPr/>
            </p:nvSpPr>
            <p:spPr>
              <a:xfrm>
                <a:off x="7760184" y="2210794"/>
                <a:ext cx="423" cy="0"/>
              </a:xfrm>
              <a:custGeom>
                <a:avLst/>
                <a:gdLst>
                  <a:gd name="connsiteX0" fmla="*/ 423 w 423"/>
                  <a:gd name="connsiteY0" fmla="*/ 0 h 0"/>
                  <a:gd name="connsiteX1" fmla="*/ 423 w 423"/>
                  <a:gd name="connsiteY1" fmla="*/ 0 h 0"/>
                  <a:gd name="connsiteX2" fmla="*/ 423 w 423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3">
                    <a:moveTo>
                      <a:pt x="423" y="0"/>
                    </a:moveTo>
                    <a:cubicBezTo>
                      <a:pt x="423" y="0"/>
                      <a:pt x="-529" y="0"/>
                      <a:pt x="423" y="0"/>
                    </a:cubicBezTo>
                    <a:cubicBezTo>
                      <a:pt x="-529" y="0"/>
                      <a:pt x="423" y="0"/>
                      <a:pt x="423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C2612C84-5A81-430A-929A-0E3C4225F03D}"/>
                  </a:ext>
                </a:extLst>
              </p:cNvPr>
              <p:cNvSpPr/>
              <p:nvPr/>
            </p:nvSpPr>
            <p:spPr>
              <a:xfrm>
                <a:off x="7752035" y="2215557"/>
                <a:ext cx="9524" cy="423"/>
              </a:xfrm>
              <a:custGeom>
                <a:avLst/>
                <a:gdLst>
                  <a:gd name="connsiteX0" fmla="*/ 0 w 9524"/>
                  <a:gd name="connsiteY0" fmla="*/ 0 h 423"/>
                  <a:gd name="connsiteX1" fmla="*/ 0 w 9524"/>
                  <a:gd name="connsiteY1" fmla="*/ 0 h 423"/>
                  <a:gd name="connsiteX2" fmla="*/ 0 w 9524"/>
                  <a:gd name="connsiteY2" fmla="*/ 0 h 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423">
                    <a:moveTo>
                      <a:pt x="0" y="0"/>
                    </a:moveTo>
                    <a:cubicBezTo>
                      <a:pt x="0" y="0"/>
                      <a:pt x="0" y="952"/>
                      <a:pt x="0" y="0"/>
                    </a:cubicBezTo>
                    <a:cubicBezTo>
                      <a:pt x="0" y="952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D6E84F8A-00E7-4F68-8771-1CEC88943E41}"/>
                  </a:ext>
                </a:extLst>
              </p:cNvPr>
              <p:cNvSpPr/>
              <p:nvPr/>
            </p:nvSpPr>
            <p:spPr>
              <a:xfrm>
                <a:off x="7753940" y="2214604"/>
                <a:ext cx="9524" cy="9525"/>
              </a:xfrm>
              <a:custGeom>
                <a:avLst/>
                <a:gdLst>
                  <a:gd name="connsiteX0" fmla="*/ 0 w 9524"/>
                  <a:gd name="connsiteY0" fmla="*/ 0 h 9525"/>
                  <a:gd name="connsiteX1" fmla="*/ 0 w 9524"/>
                  <a:gd name="connsiteY1" fmla="*/ 0 h 9525"/>
                  <a:gd name="connsiteX2" fmla="*/ 0 w 952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952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AEC75341-CF46-425A-A42A-819EC8F00A8F}"/>
                  </a:ext>
                </a:extLst>
              </p:cNvPr>
              <p:cNvSpPr/>
              <p:nvPr/>
            </p:nvSpPr>
            <p:spPr>
              <a:xfrm>
                <a:off x="7755131" y="2213652"/>
                <a:ext cx="714" cy="9525"/>
              </a:xfrm>
              <a:custGeom>
                <a:avLst/>
                <a:gdLst>
                  <a:gd name="connsiteX0" fmla="*/ 714 w 714"/>
                  <a:gd name="connsiteY0" fmla="*/ 0 h 9525"/>
                  <a:gd name="connsiteX1" fmla="*/ 714 w 714"/>
                  <a:gd name="connsiteY1" fmla="*/ 0 h 9525"/>
                  <a:gd name="connsiteX2" fmla="*/ 714 w 71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4" h="9525">
                    <a:moveTo>
                      <a:pt x="714" y="0"/>
                    </a:moveTo>
                    <a:cubicBezTo>
                      <a:pt x="-238" y="0"/>
                      <a:pt x="-238" y="0"/>
                      <a:pt x="714" y="0"/>
                    </a:cubicBezTo>
                    <a:cubicBezTo>
                      <a:pt x="-238" y="0"/>
                      <a:pt x="-238" y="0"/>
                      <a:pt x="714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EFE6CE28-33FD-4562-9A27-CE2FCE508C05}"/>
                  </a:ext>
                </a:extLst>
              </p:cNvPr>
              <p:cNvSpPr/>
              <p:nvPr/>
            </p:nvSpPr>
            <p:spPr>
              <a:xfrm>
                <a:off x="7786325" y="2235559"/>
                <a:ext cx="9524" cy="9525"/>
              </a:xfrm>
              <a:custGeom>
                <a:avLst/>
                <a:gdLst>
                  <a:gd name="connsiteX0" fmla="*/ 0 w 9524"/>
                  <a:gd name="connsiteY0" fmla="*/ 0 h 9525"/>
                  <a:gd name="connsiteX1" fmla="*/ 0 w 9524"/>
                  <a:gd name="connsiteY1" fmla="*/ 0 h 9525"/>
                  <a:gd name="connsiteX2" fmla="*/ 0 w 952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11979895-8B62-4E13-89EA-2B75682913C8}"/>
                  </a:ext>
                </a:extLst>
              </p:cNvPr>
              <p:cNvSpPr/>
              <p:nvPr/>
            </p:nvSpPr>
            <p:spPr>
              <a:xfrm>
                <a:off x="7756798" y="2212699"/>
                <a:ext cx="9524" cy="9525"/>
              </a:xfrm>
              <a:custGeom>
                <a:avLst/>
                <a:gdLst>
                  <a:gd name="connsiteX0" fmla="*/ 0 w 9524"/>
                  <a:gd name="connsiteY0" fmla="*/ 0 h 9525"/>
                  <a:gd name="connsiteX1" fmla="*/ 0 w 9524"/>
                  <a:gd name="connsiteY1" fmla="*/ 0 h 9525"/>
                  <a:gd name="connsiteX2" fmla="*/ 0 w 952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952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963FCC90-DF84-4BEE-BEAC-B0618B3C541F}"/>
                  </a:ext>
                </a:extLst>
              </p:cNvPr>
              <p:cNvSpPr/>
              <p:nvPr/>
            </p:nvSpPr>
            <p:spPr>
              <a:xfrm>
                <a:off x="7739653" y="2226034"/>
                <a:ext cx="423" cy="0"/>
              </a:xfrm>
              <a:custGeom>
                <a:avLst/>
                <a:gdLst>
                  <a:gd name="connsiteX0" fmla="*/ 0 w 423"/>
                  <a:gd name="connsiteY0" fmla="*/ 0 h 0"/>
                  <a:gd name="connsiteX1" fmla="*/ 0 w 423"/>
                  <a:gd name="connsiteY1" fmla="*/ 0 h 0"/>
                  <a:gd name="connsiteX2" fmla="*/ 0 w 423"/>
                  <a:gd name="connsiteY2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3">
                    <a:moveTo>
                      <a:pt x="0" y="0"/>
                    </a:moveTo>
                    <a:cubicBezTo>
                      <a:pt x="0" y="0"/>
                      <a:pt x="952" y="0"/>
                      <a:pt x="0" y="0"/>
                    </a:cubicBezTo>
                    <a:cubicBezTo>
                      <a:pt x="952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0C56CFCE-2ADF-4D3A-840D-4EFCAF7CEE67}"/>
                  </a:ext>
                </a:extLst>
              </p:cNvPr>
              <p:cNvSpPr/>
              <p:nvPr/>
            </p:nvSpPr>
            <p:spPr>
              <a:xfrm>
                <a:off x="7742510" y="2224129"/>
                <a:ext cx="9524" cy="9525"/>
              </a:xfrm>
              <a:custGeom>
                <a:avLst/>
                <a:gdLst>
                  <a:gd name="connsiteX0" fmla="*/ 0 w 9524"/>
                  <a:gd name="connsiteY0" fmla="*/ 0 h 9525"/>
                  <a:gd name="connsiteX1" fmla="*/ 0 w 9524"/>
                  <a:gd name="connsiteY1" fmla="*/ 0 h 9525"/>
                  <a:gd name="connsiteX2" fmla="*/ 0 w 952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952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3B141C76-610A-41AB-8699-B4DF722D2BAC}"/>
                  </a:ext>
                </a:extLst>
              </p:cNvPr>
              <p:cNvSpPr/>
              <p:nvPr/>
            </p:nvSpPr>
            <p:spPr>
              <a:xfrm>
                <a:off x="7736795" y="2228469"/>
                <a:ext cx="714" cy="423"/>
              </a:xfrm>
              <a:custGeom>
                <a:avLst/>
                <a:gdLst>
                  <a:gd name="connsiteX0" fmla="*/ 0 w 714"/>
                  <a:gd name="connsiteY0" fmla="*/ 423 h 423"/>
                  <a:gd name="connsiteX1" fmla="*/ 0 w 714"/>
                  <a:gd name="connsiteY1" fmla="*/ 423 h 423"/>
                  <a:gd name="connsiteX2" fmla="*/ 0 w 714"/>
                  <a:gd name="connsiteY2" fmla="*/ 423 h 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4" h="423">
                    <a:moveTo>
                      <a:pt x="0" y="423"/>
                    </a:moveTo>
                    <a:cubicBezTo>
                      <a:pt x="953" y="423"/>
                      <a:pt x="953" y="-529"/>
                      <a:pt x="0" y="423"/>
                    </a:cubicBezTo>
                    <a:cubicBezTo>
                      <a:pt x="953" y="-529"/>
                      <a:pt x="953" y="423"/>
                      <a:pt x="0" y="423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1FDB2C75-D7D9-43B6-9773-20BF919E62FE}"/>
                  </a:ext>
                </a:extLst>
              </p:cNvPr>
              <p:cNvSpPr/>
              <p:nvPr/>
            </p:nvSpPr>
            <p:spPr>
              <a:xfrm>
                <a:off x="7744415" y="2222224"/>
                <a:ext cx="9524" cy="9525"/>
              </a:xfrm>
              <a:custGeom>
                <a:avLst/>
                <a:gdLst>
                  <a:gd name="connsiteX0" fmla="*/ 0 w 9524"/>
                  <a:gd name="connsiteY0" fmla="*/ 0 h 9525"/>
                  <a:gd name="connsiteX1" fmla="*/ 0 w 9524"/>
                  <a:gd name="connsiteY1" fmla="*/ 0 h 9525"/>
                  <a:gd name="connsiteX2" fmla="*/ 0 w 952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952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D231F154-BC8A-4EA4-AF88-E7E76181EB4D}"/>
                  </a:ext>
                </a:extLst>
              </p:cNvPr>
              <p:cNvSpPr/>
              <p:nvPr/>
            </p:nvSpPr>
            <p:spPr>
              <a:xfrm>
                <a:off x="7748225" y="2218943"/>
                <a:ext cx="9524" cy="423"/>
              </a:xfrm>
              <a:custGeom>
                <a:avLst/>
                <a:gdLst>
                  <a:gd name="connsiteX0" fmla="*/ 0 w 9524"/>
                  <a:gd name="connsiteY0" fmla="*/ 423 h 423"/>
                  <a:gd name="connsiteX1" fmla="*/ 0 w 9524"/>
                  <a:gd name="connsiteY1" fmla="*/ 423 h 423"/>
                  <a:gd name="connsiteX2" fmla="*/ 0 w 9524"/>
                  <a:gd name="connsiteY2" fmla="*/ 423 h 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423">
                    <a:moveTo>
                      <a:pt x="0" y="423"/>
                    </a:moveTo>
                    <a:cubicBezTo>
                      <a:pt x="0" y="423"/>
                      <a:pt x="0" y="-529"/>
                      <a:pt x="0" y="423"/>
                    </a:cubicBezTo>
                    <a:cubicBezTo>
                      <a:pt x="0" y="-529"/>
                      <a:pt x="0" y="423"/>
                      <a:pt x="0" y="423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A0609E6D-8D34-41D1-8253-819FB7DA4989}"/>
                  </a:ext>
                </a:extLst>
              </p:cNvPr>
              <p:cNvSpPr/>
              <p:nvPr/>
            </p:nvSpPr>
            <p:spPr>
              <a:xfrm>
                <a:off x="7782515" y="2226034"/>
                <a:ext cx="9524" cy="9525"/>
              </a:xfrm>
              <a:custGeom>
                <a:avLst/>
                <a:gdLst>
                  <a:gd name="connsiteX0" fmla="*/ 0 w 9524"/>
                  <a:gd name="connsiteY0" fmla="*/ 0 h 9525"/>
                  <a:gd name="connsiteX1" fmla="*/ 0 w 9524"/>
                  <a:gd name="connsiteY1" fmla="*/ 0 h 9525"/>
                  <a:gd name="connsiteX2" fmla="*/ 0 w 952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952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AA5947AB-9C6B-401D-AFCC-C0646B25399A}"/>
                  </a:ext>
                </a:extLst>
              </p:cNvPr>
              <p:cNvSpPr/>
              <p:nvPr/>
            </p:nvSpPr>
            <p:spPr>
              <a:xfrm>
                <a:off x="7145294" y="1235426"/>
                <a:ext cx="686750" cy="1133484"/>
              </a:xfrm>
              <a:custGeom>
                <a:avLst/>
                <a:gdLst>
                  <a:gd name="connsiteX0" fmla="*/ 590549 w 686750"/>
                  <a:gd name="connsiteY0" fmla="*/ 994418 h 1133484"/>
                  <a:gd name="connsiteX1" fmla="*/ 686751 w 686750"/>
                  <a:gd name="connsiteY1" fmla="*/ 731526 h 1133484"/>
                  <a:gd name="connsiteX2" fmla="*/ 660081 w 686750"/>
                  <a:gd name="connsiteY2" fmla="*/ 674375 h 1133484"/>
                  <a:gd name="connsiteX3" fmla="*/ 618171 w 686750"/>
                  <a:gd name="connsiteY3" fmla="*/ 638180 h 1133484"/>
                  <a:gd name="connsiteX4" fmla="*/ 573404 w 686750"/>
                  <a:gd name="connsiteY4" fmla="*/ 601985 h 1133484"/>
                  <a:gd name="connsiteX5" fmla="*/ 573404 w 686750"/>
                  <a:gd name="connsiteY5" fmla="*/ 570552 h 1133484"/>
                  <a:gd name="connsiteX6" fmla="*/ 522921 w 686750"/>
                  <a:gd name="connsiteY6" fmla="*/ 501972 h 1133484"/>
                  <a:gd name="connsiteX7" fmla="*/ 496251 w 686750"/>
                  <a:gd name="connsiteY7" fmla="*/ 481016 h 1133484"/>
                  <a:gd name="connsiteX8" fmla="*/ 496251 w 686750"/>
                  <a:gd name="connsiteY8" fmla="*/ 426723 h 1133484"/>
                  <a:gd name="connsiteX9" fmla="*/ 409574 w 686750"/>
                  <a:gd name="connsiteY9" fmla="*/ 319090 h 1133484"/>
                  <a:gd name="connsiteX10" fmla="*/ 418147 w 686750"/>
                  <a:gd name="connsiteY10" fmla="*/ 232412 h 1133484"/>
                  <a:gd name="connsiteX11" fmla="*/ 340042 w 686750"/>
                  <a:gd name="connsiteY11" fmla="*/ 169546 h 1133484"/>
                  <a:gd name="connsiteX12" fmla="*/ 321944 w 686750"/>
                  <a:gd name="connsiteY12" fmla="*/ 136209 h 1133484"/>
                  <a:gd name="connsiteX13" fmla="*/ 324802 w 686750"/>
                  <a:gd name="connsiteY13" fmla="*/ 100013 h 1133484"/>
                  <a:gd name="connsiteX14" fmla="*/ 303847 w 686750"/>
                  <a:gd name="connsiteY14" fmla="*/ 73343 h 1133484"/>
                  <a:gd name="connsiteX15" fmla="*/ 305752 w 686750"/>
                  <a:gd name="connsiteY15" fmla="*/ 31433 h 1133484"/>
                  <a:gd name="connsiteX16" fmla="*/ 274320 w 686750"/>
                  <a:gd name="connsiteY16" fmla="*/ 22860 h 1133484"/>
                  <a:gd name="connsiteX17" fmla="*/ 251460 w 686750"/>
                  <a:gd name="connsiteY17" fmla="*/ 0 h 1133484"/>
                  <a:gd name="connsiteX18" fmla="*/ 228599 w 686750"/>
                  <a:gd name="connsiteY18" fmla="*/ 19050 h 1133484"/>
                  <a:gd name="connsiteX19" fmla="*/ 197167 w 686750"/>
                  <a:gd name="connsiteY19" fmla="*/ 37148 h 1133484"/>
                  <a:gd name="connsiteX20" fmla="*/ 194310 w 686750"/>
                  <a:gd name="connsiteY20" fmla="*/ 70486 h 1133484"/>
                  <a:gd name="connsiteX21" fmla="*/ 180975 w 686750"/>
                  <a:gd name="connsiteY21" fmla="*/ 101918 h 1133484"/>
                  <a:gd name="connsiteX22" fmla="*/ 193357 w 686750"/>
                  <a:gd name="connsiteY22" fmla="*/ 120016 h 1133484"/>
                  <a:gd name="connsiteX23" fmla="*/ 191452 w 686750"/>
                  <a:gd name="connsiteY23" fmla="*/ 164784 h 1133484"/>
                  <a:gd name="connsiteX24" fmla="*/ 178117 w 686750"/>
                  <a:gd name="connsiteY24" fmla="*/ 193359 h 1133484"/>
                  <a:gd name="connsiteX25" fmla="*/ 155257 w 686750"/>
                  <a:gd name="connsiteY25" fmla="*/ 178119 h 1133484"/>
                  <a:gd name="connsiteX26" fmla="*/ 120967 w 686750"/>
                  <a:gd name="connsiteY26" fmla="*/ 165736 h 1133484"/>
                  <a:gd name="connsiteX27" fmla="*/ 118110 w 686750"/>
                  <a:gd name="connsiteY27" fmla="*/ 179071 h 1133484"/>
                  <a:gd name="connsiteX28" fmla="*/ 110490 w 686750"/>
                  <a:gd name="connsiteY28" fmla="*/ 187644 h 1133484"/>
                  <a:gd name="connsiteX29" fmla="*/ 83820 w 686750"/>
                  <a:gd name="connsiteY29" fmla="*/ 192407 h 1133484"/>
                  <a:gd name="connsiteX30" fmla="*/ 65723 w 686750"/>
                  <a:gd name="connsiteY30" fmla="*/ 192407 h 1133484"/>
                  <a:gd name="connsiteX31" fmla="*/ 50483 w 686750"/>
                  <a:gd name="connsiteY31" fmla="*/ 162879 h 1133484"/>
                  <a:gd name="connsiteX32" fmla="*/ 29527 w 686750"/>
                  <a:gd name="connsiteY32" fmla="*/ 137161 h 1133484"/>
                  <a:gd name="connsiteX33" fmla="*/ 5715 w 686750"/>
                  <a:gd name="connsiteY33" fmla="*/ 142876 h 1133484"/>
                  <a:gd name="connsiteX34" fmla="*/ 0 w 686750"/>
                  <a:gd name="connsiteY34" fmla="*/ 153354 h 1133484"/>
                  <a:gd name="connsiteX35" fmla="*/ 10478 w 686750"/>
                  <a:gd name="connsiteY35" fmla="*/ 161926 h 1133484"/>
                  <a:gd name="connsiteX36" fmla="*/ 13335 w 686750"/>
                  <a:gd name="connsiteY36" fmla="*/ 184786 h 1133484"/>
                  <a:gd name="connsiteX37" fmla="*/ 20955 w 686750"/>
                  <a:gd name="connsiteY37" fmla="*/ 202884 h 1133484"/>
                  <a:gd name="connsiteX38" fmla="*/ 99060 w 686750"/>
                  <a:gd name="connsiteY38" fmla="*/ 232412 h 1133484"/>
                  <a:gd name="connsiteX39" fmla="*/ 132397 w 686750"/>
                  <a:gd name="connsiteY39" fmla="*/ 245747 h 1133484"/>
                  <a:gd name="connsiteX40" fmla="*/ 142875 w 686750"/>
                  <a:gd name="connsiteY40" fmla="*/ 314327 h 1133484"/>
                  <a:gd name="connsiteX41" fmla="*/ 153352 w 686750"/>
                  <a:gd name="connsiteY41" fmla="*/ 317185 h 1133484"/>
                  <a:gd name="connsiteX42" fmla="*/ 158115 w 686750"/>
                  <a:gd name="connsiteY42" fmla="*/ 354333 h 1133484"/>
                  <a:gd name="connsiteX43" fmla="*/ 166687 w 686750"/>
                  <a:gd name="connsiteY43" fmla="*/ 370525 h 1133484"/>
                  <a:gd name="connsiteX44" fmla="*/ 184785 w 686750"/>
                  <a:gd name="connsiteY44" fmla="*/ 400053 h 1133484"/>
                  <a:gd name="connsiteX45" fmla="*/ 184785 w 686750"/>
                  <a:gd name="connsiteY45" fmla="*/ 450536 h 1133484"/>
                  <a:gd name="connsiteX46" fmla="*/ 215265 w 686750"/>
                  <a:gd name="connsiteY46" fmla="*/ 493399 h 1133484"/>
                  <a:gd name="connsiteX47" fmla="*/ 217170 w 686750"/>
                  <a:gd name="connsiteY47" fmla="*/ 492446 h 1133484"/>
                  <a:gd name="connsiteX48" fmla="*/ 222885 w 686750"/>
                  <a:gd name="connsiteY48" fmla="*/ 487684 h 1133484"/>
                  <a:gd name="connsiteX49" fmla="*/ 246697 w 686750"/>
                  <a:gd name="connsiteY49" fmla="*/ 480064 h 1133484"/>
                  <a:gd name="connsiteX50" fmla="*/ 257174 w 686750"/>
                  <a:gd name="connsiteY50" fmla="*/ 485779 h 1133484"/>
                  <a:gd name="connsiteX51" fmla="*/ 261937 w 686750"/>
                  <a:gd name="connsiteY51" fmla="*/ 494351 h 1133484"/>
                  <a:gd name="connsiteX52" fmla="*/ 274320 w 686750"/>
                  <a:gd name="connsiteY52" fmla="*/ 499114 h 1133484"/>
                  <a:gd name="connsiteX53" fmla="*/ 284797 w 686750"/>
                  <a:gd name="connsiteY53" fmla="*/ 503877 h 1133484"/>
                  <a:gd name="connsiteX54" fmla="*/ 290512 w 686750"/>
                  <a:gd name="connsiteY54" fmla="*/ 522927 h 1133484"/>
                  <a:gd name="connsiteX55" fmla="*/ 290512 w 686750"/>
                  <a:gd name="connsiteY55" fmla="*/ 546739 h 1133484"/>
                  <a:gd name="connsiteX56" fmla="*/ 290512 w 686750"/>
                  <a:gd name="connsiteY56" fmla="*/ 561979 h 1133484"/>
                  <a:gd name="connsiteX57" fmla="*/ 277177 w 686750"/>
                  <a:gd name="connsiteY57" fmla="*/ 575315 h 1133484"/>
                  <a:gd name="connsiteX58" fmla="*/ 271462 w 686750"/>
                  <a:gd name="connsiteY58" fmla="*/ 585792 h 1133484"/>
                  <a:gd name="connsiteX59" fmla="*/ 280035 w 686750"/>
                  <a:gd name="connsiteY59" fmla="*/ 612462 h 1133484"/>
                  <a:gd name="connsiteX60" fmla="*/ 271462 w 686750"/>
                  <a:gd name="connsiteY60" fmla="*/ 641038 h 1133484"/>
                  <a:gd name="connsiteX61" fmla="*/ 252412 w 686750"/>
                  <a:gd name="connsiteY61" fmla="*/ 682948 h 1133484"/>
                  <a:gd name="connsiteX62" fmla="*/ 226695 w 686750"/>
                  <a:gd name="connsiteY62" fmla="*/ 724858 h 1133484"/>
                  <a:gd name="connsiteX63" fmla="*/ 195262 w 686750"/>
                  <a:gd name="connsiteY63" fmla="*/ 740098 h 1133484"/>
                  <a:gd name="connsiteX64" fmla="*/ 192405 w 686750"/>
                  <a:gd name="connsiteY64" fmla="*/ 756291 h 1133484"/>
                  <a:gd name="connsiteX65" fmla="*/ 200977 w 686750"/>
                  <a:gd name="connsiteY65" fmla="*/ 768674 h 1133484"/>
                  <a:gd name="connsiteX66" fmla="*/ 200977 w 686750"/>
                  <a:gd name="connsiteY66" fmla="*/ 779151 h 1133484"/>
                  <a:gd name="connsiteX67" fmla="*/ 192405 w 686750"/>
                  <a:gd name="connsiteY67" fmla="*/ 794391 h 1133484"/>
                  <a:gd name="connsiteX68" fmla="*/ 176212 w 686750"/>
                  <a:gd name="connsiteY68" fmla="*/ 797249 h 1133484"/>
                  <a:gd name="connsiteX69" fmla="*/ 158115 w 686750"/>
                  <a:gd name="connsiteY69" fmla="*/ 812489 h 1133484"/>
                  <a:gd name="connsiteX70" fmla="*/ 158115 w 686750"/>
                  <a:gd name="connsiteY70" fmla="*/ 841064 h 1133484"/>
                  <a:gd name="connsiteX71" fmla="*/ 184785 w 686750"/>
                  <a:gd name="connsiteY71" fmla="*/ 901072 h 1133484"/>
                  <a:gd name="connsiteX72" fmla="*/ 202882 w 686750"/>
                  <a:gd name="connsiteY72" fmla="*/ 947745 h 1133484"/>
                  <a:gd name="connsiteX73" fmla="*/ 220980 w 686750"/>
                  <a:gd name="connsiteY73" fmla="*/ 956318 h 1133484"/>
                  <a:gd name="connsiteX74" fmla="*/ 208597 w 686750"/>
                  <a:gd name="connsiteY74" fmla="*/ 1016326 h 1133484"/>
                  <a:gd name="connsiteX75" fmla="*/ 216217 w 686750"/>
                  <a:gd name="connsiteY75" fmla="*/ 1053473 h 1133484"/>
                  <a:gd name="connsiteX76" fmla="*/ 235267 w 686750"/>
                  <a:gd name="connsiteY76" fmla="*/ 1083001 h 1133484"/>
                  <a:gd name="connsiteX77" fmla="*/ 264795 w 686750"/>
                  <a:gd name="connsiteY77" fmla="*/ 1083001 h 1133484"/>
                  <a:gd name="connsiteX78" fmla="*/ 304799 w 686750"/>
                  <a:gd name="connsiteY78" fmla="*/ 1090621 h 1133484"/>
                  <a:gd name="connsiteX79" fmla="*/ 294322 w 686750"/>
                  <a:gd name="connsiteY79" fmla="*/ 1113481 h 1133484"/>
                  <a:gd name="connsiteX80" fmla="*/ 291464 w 686750"/>
                  <a:gd name="connsiteY80" fmla="*/ 1123959 h 1133484"/>
                  <a:gd name="connsiteX81" fmla="*/ 317182 w 686750"/>
                  <a:gd name="connsiteY81" fmla="*/ 1125864 h 1133484"/>
                  <a:gd name="connsiteX82" fmla="*/ 340042 w 686750"/>
                  <a:gd name="connsiteY82" fmla="*/ 1123006 h 1133484"/>
                  <a:gd name="connsiteX83" fmla="*/ 344804 w 686750"/>
                  <a:gd name="connsiteY83" fmla="*/ 1133484 h 1133484"/>
                  <a:gd name="connsiteX84" fmla="*/ 367664 w 686750"/>
                  <a:gd name="connsiteY84" fmla="*/ 1130627 h 1133484"/>
                  <a:gd name="connsiteX85" fmla="*/ 386714 w 686750"/>
                  <a:gd name="connsiteY85" fmla="*/ 1122054 h 1133484"/>
                  <a:gd name="connsiteX86" fmla="*/ 397192 w 686750"/>
                  <a:gd name="connsiteY86" fmla="*/ 1105861 h 1133484"/>
                  <a:gd name="connsiteX87" fmla="*/ 412432 w 686750"/>
                  <a:gd name="connsiteY87" fmla="*/ 1095384 h 1133484"/>
                  <a:gd name="connsiteX88" fmla="*/ 441007 w 686750"/>
                  <a:gd name="connsiteY88" fmla="*/ 1089669 h 1133484"/>
                  <a:gd name="connsiteX89" fmla="*/ 459104 w 686750"/>
                  <a:gd name="connsiteY89" fmla="*/ 1065856 h 1133484"/>
                  <a:gd name="connsiteX90" fmla="*/ 469582 w 686750"/>
                  <a:gd name="connsiteY90" fmla="*/ 1050616 h 1133484"/>
                  <a:gd name="connsiteX91" fmla="*/ 493394 w 686750"/>
                  <a:gd name="connsiteY91" fmla="*/ 1044901 h 1133484"/>
                  <a:gd name="connsiteX92" fmla="*/ 538161 w 686750"/>
                  <a:gd name="connsiteY92" fmla="*/ 1018231 h 1133484"/>
                  <a:gd name="connsiteX93" fmla="*/ 566736 w 686750"/>
                  <a:gd name="connsiteY93" fmla="*/ 1013468 h 1133484"/>
                  <a:gd name="connsiteX94" fmla="*/ 590549 w 686750"/>
                  <a:gd name="connsiteY94" fmla="*/ 994418 h 1133484"/>
                  <a:gd name="connsiteX95" fmla="*/ 590549 w 686750"/>
                  <a:gd name="connsiteY95" fmla="*/ 994418 h 1133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</a:cxnLst>
                <a:rect l="l" t="t" r="r" b="b"/>
                <a:pathLst>
                  <a:path w="686750" h="1133484">
                    <a:moveTo>
                      <a:pt x="590549" y="994418"/>
                    </a:moveTo>
                    <a:lnTo>
                      <a:pt x="686751" y="731526"/>
                    </a:lnTo>
                    <a:cubicBezTo>
                      <a:pt x="686751" y="731526"/>
                      <a:pt x="668653" y="674375"/>
                      <a:pt x="660081" y="674375"/>
                    </a:cubicBezTo>
                    <a:cubicBezTo>
                      <a:pt x="651509" y="674375"/>
                      <a:pt x="618171" y="638180"/>
                      <a:pt x="618171" y="638180"/>
                    </a:cubicBezTo>
                    <a:lnTo>
                      <a:pt x="573404" y="601985"/>
                    </a:lnTo>
                    <a:lnTo>
                      <a:pt x="573404" y="570552"/>
                    </a:lnTo>
                    <a:cubicBezTo>
                      <a:pt x="573404" y="570552"/>
                      <a:pt x="549591" y="522927"/>
                      <a:pt x="522921" y="501972"/>
                    </a:cubicBezTo>
                    <a:cubicBezTo>
                      <a:pt x="496251" y="481016"/>
                      <a:pt x="496251" y="481016"/>
                      <a:pt x="496251" y="481016"/>
                    </a:cubicBezTo>
                    <a:lnTo>
                      <a:pt x="496251" y="426723"/>
                    </a:lnTo>
                    <a:lnTo>
                      <a:pt x="409574" y="319090"/>
                    </a:lnTo>
                    <a:lnTo>
                      <a:pt x="418147" y="232412"/>
                    </a:lnTo>
                    <a:cubicBezTo>
                      <a:pt x="418147" y="232412"/>
                      <a:pt x="360997" y="178119"/>
                      <a:pt x="340042" y="169546"/>
                    </a:cubicBezTo>
                    <a:cubicBezTo>
                      <a:pt x="319087" y="160974"/>
                      <a:pt x="321944" y="136209"/>
                      <a:pt x="321944" y="136209"/>
                    </a:cubicBezTo>
                    <a:lnTo>
                      <a:pt x="324802" y="100013"/>
                    </a:lnTo>
                    <a:lnTo>
                      <a:pt x="303847" y="73343"/>
                    </a:lnTo>
                    <a:lnTo>
                      <a:pt x="305752" y="31433"/>
                    </a:lnTo>
                    <a:lnTo>
                      <a:pt x="274320" y="22860"/>
                    </a:lnTo>
                    <a:lnTo>
                      <a:pt x="251460" y="0"/>
                    </a:lnTo>
                    <a:lnTo>
                      <a:pt x="228599" y="19050"/>
                    </a:lnTo>
                    <a:lnTo>
                      <a:pt x="197167" y="37148"/>
                    </a:lnTo>
                    <a:lnTo>
                      <a:pt x="194310" y="70486"/>
                    </a:lnTo>
                    <a:lnTo>
                      <a:pt x="180975" y="101918"/>
                    </a:lnTo>
                    <a:lnTo>
                      <a:pt x="193357" y="120016"/>
                    </a:lnTo>
                    <a:lnTo>
                      <a:pt x="191452" y="164784"/>
                    </a:lnTo>
                    <a:lnTo>
                      <a:pt x="178117" y="193359"/>
                    </a:lnTo>
                    <a:lnTo>
                      <a:pt x="155257" y="178119"/>
                    </a:lnTo>
                    <a:lnTo>
                      <a:pt x="120967" y="165736"/>
                    </a:lnTo>
                    <a:lnTo>
                      <a:pt x="118110" y="179071"/>
                    </a:lnTo>
                    <a:cubicBezTo>
                      <a:pt x="118110" y="179071"/>
                      <a:pt x="120015" y="186691"/>
                      <a:pt x="110490" y="187644"/>
                    </a:cubicBezTo>
                    <a:cubicBezTo>
                      <a:pt x="101917" y="189549"/>
                      <a:pt x="89535" y="192407"/>
                      <a:pt x="83820" y="192407"/>
                    </a:cubicBezTo>
                    <a:cubicBezTo>
                      <a:pt x="78105" y="192407"/>
                      <a:pt x="68580" y="198122"/>
                      <a:pt x="65723" y="192407"/>
                    </a:cubicBezTo>
                    <a:cubicBezTo>
                      <a:pt x="62865" y="186691"/>
                      <a:pt x="55245" y="168594"/>
                      <a:pt x="50483" y="162879"/>
                    </a:cubicBezTo>
                    <a:cubicBezTo>
                      <a:pt x="45720" y="157164"/>
                      <a:pt x="29527" y="137161"/>
                      <a:pt x="29527" y="137161"/>
                    </a:cubicBezTo>
                    <a:lnTo>
                      <a:pt x="5715" y="142876"/>
                    </a:lnTo>
                    <a:lnTo>
                      <a:pt x="0" y="153354"/>
                    </a:lnTo>
                    <a:lnTo>
                      <a:pt x="10478" y="161926"/>
                    </a:lnTo>
                    <a:lnTo>
                      <a:pt x="13335" y="184786"/>
                    </a:lnTo>
                    <a:lnTo>
                      <a:pt x="20955" y="202884"/>
                    </a:lnTo>
                    <a:lnTo>
                      <a:pt x="99060" y="232412"/>
                    </a:lnTo>
                    <a:lnTo>
                      <a:pt x="132397" y="245747"/>
                    </a:lnTo>
                    <a:lnTo>
                      <a:pt x="142875" y="314327"/>
                    </a:lnTo>
                    <a:lnTo>
                      <a:pt x="153352" y="317185"/>
                    </a:lnTo>
                    <a:lnTo>
                      <a:pt x="158115" y="354333"/>
                    </a:lnTo>
                    <a:cubicBezTo>
                      <a:pt x="158115" y="354333"/>
                      <a:pt x="162877" y="366715"/>
                      <a:pt x="166687" y="370525"/>
                    </a:cubicBezTo>
                    <a:cubicBezTo>
                      <a:pt x="171450" y="375288"/>
                      <a:pt x="184785" y="400053"/>
                      <a:pt x="184785" y="400053"/>
                    </a:cubicBezTo>
                    <a:lnTo>
                      <a:pt x="184785" y="450536"/>
                    </a:lnTo>
                    <a:lnTo>
                      <a:pt x="215265" y="493399"/>
                    </a:lnTo>
                    <a:cubicBezTo>
                      <a:pt x="216217" y="493399"/>
                      <a:pt x="217170" y="492446"/>
                      <a:pt x="217170" y="492446"/>
                    </a:cubicBezTo>
                    <a:cubicBezTo>
                      <a:pt x="222885" y="487684"/>
                      <a:pt x="222885" y="487684"/>
                      <a:pt x="222885" y="487684"/>
                    </a:cubicBezTo>
                    <a:lnTo>
                      <a:pt x="246697" y="480064"/>
                    </a:lnTo>
                    <a:cubicBezTo>
                      <a:pt x="246697" y="480064"/>
                      <a:pt x="255270" y="481969"/>
                      <a:pt x="257174" y="485779"/>
                    </a:cubicBezTo>
                    <a:cubicBezTo>
                      <a:pt x="259079" y="490541"/>
                      <a:pt x="255270" y="493399"/>
                      <a:pt x="261937" y="494351"/>
                    </a:cubicBezTo>
                    <a:cubicBezTo>
                      <a:pt x="267652" y="496256"/>
                      <a:pt x="274320" y="499114"/>
                      <a:pt x="274320" y="499114"/>
                    </a:cubicBezTo>
                    <a:lnTo>
                      <a:pt x="284797" y="503877"/>
                    </a:lnTo>
                    <a:lnTo>
                      <a:pt x="290512" y="522927"/>
                    </a:lnTo>
                    <a:lnTo>
                      <a:pt x="290512" y="546739"/>
                    </a:lnTo>
                    <a:cubicBezTo>
                      <a:pt x="290512" y="546739"/>
                      <a:pt x="292417" y="555312"/>
                      <a:pt x="290512" y="561979"/>
                    </a:cubicBezTo>
                    <a:cubicBezTo>
                      <a:pt x="288607" y="567695"/>
                      <a:pt x="277177" y="575315"/>
                      <a:pt x="277177" y="575315"/>
                    </a:cubicBezTo>
                    <a:lnTo>
                      <a:pt x="271462" y="585792"/>
                    </a:lnTo>
                    <a:lnTo>
                      <a:pt x="280035" y="612462"/>
                    </a:lnTo>
                    <a:lnTo>
                      <a:pt x="271462" y="641038"/>
                    </a:lnTo>
                    <a:lnTo>
                      <a:pt x="252412" y="682948"/>
                    </a:lnTo>
                    <a:cubicBezTo>
                      <a:pt x="252412" y="682948"/>
                      <a:pt x="233362" y="722001"/>
                      <a:pt x="226695" y="724858"/>
                    </a:cubicBezTo>
                    <a:cubicBezTo>
                      <a:pt x="220980" y="727716"/>
                      <a:pt x="198120" y="735336"/>
                      <a:pt x="195262" y="740098"/>
                    </a:cubicBezTo>
                    <a:cubicBezTo>
                      <a:pt x="192405" y="744861"/>
                      <a:pt x="190500" y="752481"/>
                      <a:pt x="192405" y="756291"/>
                    </a:cubicBezTo>
                    <a:cubicBezTo>
                      <a:pt x="194310" y="761054"/>
                      <a:pt x="200977" y="768674"/>
                      <a:pt x="200977" y="768674"/>
                    </a:cubicBezTo>
                    <a:lnTo>
                      <a:pt x="200977" y="779151"/>
                    </a:lnTo>
                    <a:lnTo>
                      <a:pt x="192405" y="794391"/>
                    </a:lnTo>
                    <a:lnTo>
                      <a:pt x="176212" y="797249"/>
                    </a:lnTo>
                    <a:lnTo>
                      <a:pt x="158115" y="812489"/>
                    </a:lnTo>
                    <a:lnTo>
                      <a:pt x="158115" y="841064"/>
                    </a:lnTo>
                    <a:lnTo>
                      <a:pt x="184785" y="901072"/>
                    </a:lnTo>
                    <a:lnTo>
                      <a:pt x="202882" y="947745"/>
                    </a:lnTo>
                    <a:lnTo>
                      <a:pt x="220980" y="956318"/>
                    </a:lnTo>
                    <a:lnTo>
                      <a:pt x="208597" y="1016326"/>
                    </a:lnTo>
                    <a:lnTo>
                      <a:pt x="216217" y="1053473"/>
                    </a:lnTo>
                    <a:lnTo>
                      <a:pt x="235267" y="1083001"/>
                    </a:lnTo>
                    <a:lnTo>
                      <a:pt x="264795" y="1083001"/>
                    </a:lnTo>
                    <a:lnTo>
                      <a:pt x="304799" y="1090621"/>
                    </a:lnTo>
                    <a:cubicBezTo>
                      <a:pt x="304799" y="1090621"/>
                      <a:pt x="297179" y="1103004"/>
                      <a:pt x="294322" y="1113481"/>
                    </a:cubicBezTo>
                    <a:cubicBezTo>
                      <a:pt x="291464" y="1123959"/>
                      <a:pt x="283844" y="1122054"/>
                      <a:pt x="291464" y="1123959"/>
                    </a:cubicBezTo>
                    <a:cubicBezTo>
                      <a:pt x="299085" y="1125864"/>
                      <a:pt x="317182" y="1125864"/>
                      <a:pt x="317182" y="1125864"/>
                    </a:cubicBezTo>
                    <a:lnTo>
                      <a:pt x="340042" y="1123006"/>
                    </a:lnTo>
                    <a:lnTo>
                      <a:pt x="344804" y="1133484"/>
                    </a:lnTo>
                    <a:cubicBezTo>
                      <a:pt x="353377" y="1131579"/>
                      <a:pt x="367664" y="1130627"/>
                      <a:pt x="367664" y="1130627"/>
                    </a:cubicBezTo>
                    <a:lnTo>
                      <a:pt x="386714" y="1122054"/>
                    </a:lnTo>
                    <a:lnTo>
                      <a:pt x="397192" y="1105861"/>
                    </a:lnTo>
                    <a:lnTo>
                      <a:pt x="412432" y="1095384"/>
                    </a:lnTo>
                    <a:lnTo>
                      <a:pt x="441007" y="1089669"/>
                    </a:lnTo>
                    <a:lnTo>
                      <a:pt x="459104" y="1065856"/>
                    </a:lnTo>
                    <a:lnTo>
                      <a:pt x="469582" y="1050616"/>
                    </a:lnTo>
                    <a:cubicBezTo>
                      <a:pt x="469582" y="1050616"/>
                      <a:pt x="472439" y="1050616"/>
                      <a:pt x="493394" y="1044901"/>
                    </a:cubicBezTo>
                    <a:cubicBezTo>
                      <a:pt x="514349" y="1039186"/>
                      <a:pt x="538161" y="1018231"/>
                      <a:pt x="538161" y="1018231"/>
                    </a:cubicBezTo>
                    <a:cubicBezTo>
                      <a:pt x="538161" y="1018231"/>
                      <a:pt x="556259" y="1020136"/>
                      <a:pt x="566736" y="1013468"/>
                    </a:cubicBezTo>
                    <a:cubicBezTo>
                      <a:pt x="570546" y="1012516"/>
                      <a:pt x="581024" y="1002990"/>
                      <a:pt x="590549" y="994418"/>
                    </a:cubicBezTo>
                    <a:cubicBezTo>
                      <a:pt x="590549" y="994418"/>
                      <a:pt x="590549" y="994418"/>
                      <a:pt x="590549" y="994418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B4CE9279-EF58-42A4-92B1-2D16D91B4321}"/>
                  </a:ext>
                </a:extLst>
              </p:cNvPr>
              <p:cNvSpPr/>
              <p:nvPr/>
            </p:nvSpPr>
            <p:spPr>
              <a:xfrm>
                <a:off x="7781563" y="2222224"/>
                <a:ext cx="952" cy="1905"/>
              </a:xfrm>
              <a:custGeom>
                <a:avLst/>
                <a:gdLst>
                  <a:gd name="connsiteX0" fmla="*/ 953 w 952"/>
                  <a:gd name="connsiteY0" fmla="*/ 1905 h 1905"/>
                  <a:gd name="connsiteX1" fmla="*/ 0 w 952"/>
                  <a:gd name="connsiteY1" fmla="*/ 0 h 1905"/>
                  <a:gd name="connsiteX2" fmla="*/ 953 w 952"/>
                  <a:gd name="connsiteY2" fmla="*/ 1905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1905">
                    <a:moveTo>
                      <a:pt x="953" y="1905"/>
                    </a:moveTo>
                    <a:cubicBezTo>
                      <a:pt x="953" y="953"/>
                      <a:pt x="0" y="0"/>
                      <a:pt x="0" y="0"/>
                    </a:cubicBezTo>
                    <a:cubicBezTo>
                      <a:pt x="0" y="0"/>
                      <a:pt x="0" y="953"/>
                      <a:pt x="953" y="1905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F034717-BFAE-467D-8BA0-C2D897351E09}"/>
                  </a:ext>
                </a:extLst>
              </p:cNvPr>
              <p:cNvSpPr/>
              <p:nvPr/>
            </p:nvSpPr>
            <p:spPr>
              <a:xfrm>
                <a:off x="7746320" y="2220557"/>
                <a:ext cx="9524" cy="714"/>
              </a:xfrm>
              <a:custGeom>
                <a:avLst/>
                <a:gdLst>
                  <a:gd name="connsiteX0" fmla="*/ 0 w 9524"/>
                  <a:gd name="connsiteY0" fmla="*/ 714 h 714"/>
                  <a:gd name="connsiteX1" fmla="*/ 0 w 9524"/>
                  <a:gd name="connsiteY1" fmla="*/ 714 h 714"/>
                  <a:gd name="connsiteX2" fmla="*/ 0 w 9524"/>
                  <a:gd name="connsiteY2" fmla="*/ 714 h 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714">
                    <a:moveTo>
                      <a:pt x="0" y="714"/>
                    </a:moveTo>
                    <a:cubicBezTo>
                      <a:pt x="0" y="-238"/>
                      <a:pt x="0" y="-238"/>
                      <a:pt x="0" y="714"/>
                    </a:cubicBezTo>
                    <a:cubicBezTo>
                      <a:pt x="0" y="-238"/>
                      <a:pt x="0" y="-238"/>
                      <a:pt x="0" y="714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EBC6445E-90CE-4F75-A31E-818659FEBBDF}"/>
                </a:ext>
              </a:extLst>
            </p:cNvPr>
            <p:cNvSpPr/>
            <p:nvPr/>
          </p:nvSpPr>
          <p:spPr>
            <a:xfrm>
              <a:off x="8085597" y="1467325"/>
              <a:ext cx="595297" cy="876526"/>
            </a:xfrm>
            <a:custGeom>
              <a:avLst/>
              <a:gdLst>
                <a:gd name="connsiteX0" fmla="*/ 1032507 w 1062034"/>
                <a:gd name="connsiteY0" fmla="*/ 220347 h 1563758"/>
                <a:gd name="connsiteX1" fmla="*/ 1041080 w 1062034"/>
                <a:gd name="connsiteY1" fmla="*/ 196534 h 1563758"/>
                <a:gd name="connsiteX2" fmla="*/ 1028697 w 1062034"/>
                <a:gd name="connsiteY2" fmla="*/ 169864 h 1563758"/>
                <a:gd name="connsiteX3" fmla="*/ 1062035 w 1062034"/>
                <a:gd name="connsiteY3" fmla="*/ 140336 h 1563758"/>
                <a:gd name="connsiteX4" fmla="*/ 1062035 w 1062034"/>
                <a:gd name="connsiteY4" fmla="*/ 106998 h 1563758"/>
                <a:gd name="connsiteX5" fmla="*/ 1025840 w 1062034"/>
                <a:gd name="connsiteY5" fmla="*/ 106998 h 1563758"/>
                <a:gd name="connsiteX6" fmla="*/ 1010600 w 1062034"/>
                <a:gd name="connsiteY6" fmla="*/ 119381 h 1563758"/>
                <a:gd name="connsiteX7" fmla="*/ 968690 w 1062034"/>
                <a:gd name="connsiteY7" fmla="*/ 80328 h 1563758"/>
                <a:gd name="connsiteX8" fmla="*/ 1019173 w 1062034"/>
                <a:gd name="connsiteY8" fmla="*/ 59373 h 1563758"/>
                <a:gd name="connsiteX9" fmla="*/ 1001075 w 1062034"/>
                <a:gd name="connsiteY9" fmla="*/ 35560 h 1563758"/>
                <a:gd name="connsiteX10" fmla="*/ 929638 w 1062034"/>
                <a:gd name="connsiteY10" fmla="*/ 11748 h 1563758"/>
                <a:gd name="connsiteX11" fmla="*/ 900110 w 1062034"/>
                <a:gd name="connsiteY11" fmla="*/ 6033 h 1563758"/>
                <a:gd name="connsiteX12" fmla="*/ 876298 w 1062034"/>
                <a:gd name="connsiteY12" fmla="*/ 21273 h 1563758"/>
                <a:gd name="connsiteX13" fmla="*/ 889633 w 1062034"/>
                <a:gd name="connsiteY13" fmla="*/ 39370 h 1563758"/>
                <a:gd name="connsiteX14" fmla="*/ 879155 w 1062034"/>
                <a:gd name="connsiteY14" fmla="*/ 75566 h 1563758"/>
                <a:gd name="connsiteX15" fmla="*/ 870583 w 1062034"/>
                <a:gd name="connsiteY15" fmla="*/ 80328 h 1563758"/>
                <a:gd name="connsiteX16" fmla="*/ 860105 w 1062034"/>
                <a:gd name="connsiteY16" fmla="*/ 66993 h 1563758"/>
                <a:gd name="connsiteX17" fmla="*/ 854391 w 1062034"/>
                <a:gd name="connsiteY17" fmla="*/ 79376 h 1563758"/>
                <a:gd name="connsiteX18" fmla="*/ 849628 w 1062034"/>
                <a:gd name="connsiteY18" fmla="*/ 105093 h 1563758"/>
                <a:gd name="connsiteX19" fmla="*/ 844866 w 1062034"/>
                <a:gd name="connsiteY19" fmla="*/ 121286 h 1563758"/>
                <a:gd name="connsiteX20" fmla="*/ 826768 w 1062034"/>
                <a:gd name="connsiteY20" fmla="*/ 121286 h 1563758"/>
                <a:gd name="connsiteX21" fmla="*/ 823910 w 1062034"/>
                <a:gd name="connsiteY21" fmla="*/ 100331 h 1563758"/>
                <a:gd name="connsiteX22" fmla="*/ 823910 w 1062034"/>
                <a:gd name="connsiteY22" fmla="*/ 85091 h 1563758"/>
                <a:gd name="connsiteX23" fmla="*/ 823910 w 1062034"/>
                <a:gd name="connsiteY23" fmla="*/ 61278 h 1563758"/>
                <a:gd name="connsiteX24" fmla="*/ 825816 w 1062034"/>
                <a:gd name="connsiteY24" fmla="*/ 46038 h 1563758"/>
                <a:gd name="connsiteX25" fmla="*/ 813433 w 1062034"/>
                <a:gd name="connsiteY25" fmla="*/ 44133 h 1563758"/>
                <a:gd name="connsiteX26" fmla="*/ 804861 w 1062034"/>
                <a:gd name="connsiteY26" fmla="*/ 46990 h 1563758"/>
                <a:gd name="connsiteX27" fmla="*/ 791526 w 1062034"/>
                <a:gd name="connsiteY27" fmla="*/ 60325 h 1563758"/>
                <a:gd name="connsiteX28" fmla="*/ 791526 w 1062034"/>
                <a:gd name="connsiteY28" fmla="*/ 89853 h 1563758"/>
                <a:gd name="connsiteX29" fmla="*/ 785811 w 1062034"/>
                <a:gd name="connsiteY29" fmla="*/ 107951 h 1563758"/>
                <a:gd name="connsiteX30" fmla="*/ 760093 w 1062034"/>
                <a:gd name="connsiteY30" fmla="*/ 106046 h 1563758"/>
                <a:gd name="connsiteX31" fmla="*/ 744853 w 1062034"/>
                <a:gd name="connsiteY31" fmla="*/ 97473 h 1563758"/>
                <a:gd name="connsiteX32" fmla="*/ 719136 w 1062034"/>
                <a:gd name="connsiteY32" fmla="*/ 105093 h 1563758"/>
                <a:gd name="connsiteX33" fmla="*/ 716278 w 1062034"/>
                <a:gd name="connsiteY33" fmla="*/ 115571 h 1563758"/>
                <a:gd name="connsiteX34" fmla="*/ 729613 w 1062034"/>
                <a:gd name="connsiteY34" fmla="*/ 120333 h 1563758"/>
                <a:gd name="connsiteX35" fmla="*/ 741996 w 1062034"/>
                <a:gd name="connsiteY35" fmla="*/ 125096 h 1563758"/>
                <a:gd name="connsiteX36" fmla="*/ 757236 w 1062034"/>
                <a:gd name="connsiteY36" fmla="*/ 129859 h 1563758"/>
                <a:gd name="connsiteX37" fmla="*/ 759141 w 1062034"/>
                <a:gd name="connsiteY37" fmla="*/ 145099 h 1563758"/>
                <a:gd name="connsiteX38" fmla="*/ 761998 w 1062034"/>
                <a:gd name="connsiteY38" fmla="*/ 163196 h 1563758"/>
                <a:gd name="connsiteX39" fmla="*/ 752473 w 1062034"/>
                <a:gd name="connsiteY39" fmla="*/ 167006 h 1563758"/>
                <a:gd name="connsiteX40" fmla="*/ 739138 w 1062034"/>
                <a:gd name="connsiteY40" fmla="*/ 167006 h 1563758"/>
                <a:gd name="connsiteX41" fmla="*/ 718183 w 1062034"/>
                <a:gd name="connsiteY41" fmla="*/ 164149 h 1563758"/>
                <a:gd name="connsiteX42" fmla="*/ 704848 w 1062034"/>
                <a:gd name="connsiteY42" fmla="*/ 164149 h 1563758"/>
                <a:gd name="connsiteX43" fmla="*/ 701991 w 1062034"/>
                <a:gd name="connsiteY43" fmla="*/ 171769 h 1563758"/>
                <a:gd name="connsiteX44" fmla="*/ 701991 w 1062034"/>
                <a:gd name="connsiteY44" fmla="*/ 185104 h 1563758"/>
                <a:gd name="connsiteX45" fmla="*/ 720088 w 1062034"/>
                <a:gd name="connsiteY45" fmla="*/ 200344 h 1563758"/>
                <a:gd name="connsiteX46" fmla="*/ 699133 w 1062034"/>
                <a:gd name="connsiteY46" fmla="*/ 198439 h 1563758"/>
                <a:gd name="connsiteX47" fmla="*/ 681036 w 1062034"/>
                <a:gd name="connsiteY47" fmla="*/ 210822 h 1563758"/>
                <a:gd name="connsiteX48" fmla="*/ 676273 w 1062034"/>
                <a:gd name="connsiteY48" fmla="*/ 229872 h 1563758"/>
                <a:gd name="connsiteX49" fmla="*/ 665796 w 1062034"/>
                <a:gd name="connsiteY49" fmla="*/ 229872 h 1563758"/>
                <a:gd name="connsiteX50" fmla="*/ 661033 w 1062034"/>
                <a:gd name="connsiteY50" fmla="*/ 204154 h 1563758"/>
                <a:gd name="connsiteX51" fmla="*/ 640078 w 1062034"/>
                <a:gd name="connsiteY51" fmla="*/ 208917 h 1563758"/>
                <a:gd name="connsiteX52" fmla="*/ 640078 w 1062034"/>
                <a:gd name="connsiteY52" fmla="*/ 221299 h 1563758"/>
                <a:gd name="connsiteX53" fmla="*/ 623886 w 1062034"/>
                <a:gd name="connsiteY53" fmla="*/ 219394 h 1563758"/>
                <a:gd name="connsiteX54" fmla="*/ 613408 w 1062034"/>
                <a:gd name="connsiteY54" fmla="*/ 208917 h 1563758"/>
                <a:gd name="connsiteX55" fmla="*/ 611503 w 1062034"/>
                <a:gd name="connsiteY55" fmla="*/ 203202 h 1563758"/>
                <a:gd name="connsiteX56" fmla="*/ 602931 w 1062034"/>
                <a:gd name="connsiteY56" fmla="*/ 211774 h 1563758"/>
                <a:gd name="connsiteX57" fmla="*/ 608646 w 1062034"/>
                <a:gd name="connsiteY57" fmla="*/ 227967 h 1563758"/>
                <a:gd name="connsiteX58" fmla="*/ 619124 w 1062034"/>
                <a:gd name="connsiteY58" fmla="*/ 240349 h 1563758"/>
                <a:gd name="connsiteX59" fmla="*/ 603883 w 1062034"/>
                <a:gd name="connsiteY59" fmla="*/ 242254 h 1563758"/>
                <a:gd name="connsiteX60" fmla="*/ 580071 w 1062034"/>
                <a:gd name="connsiteY60" fmla="*/ 244159 h 1563758"/>
                <a:gd name="connsiteX61" fmla="*/ 588644 w 1062034"/>
                <a:gd name="connsiteY61" fmla="*/ 262257 h 1563758"/>
                <a:gd name="connsiteX62" fmla="*/ 611503 w 1062034"/>
                <a:gd name="connsiteY62" fmla="*/ 278450 h 1563758"/>
                <a:gd name="connsiteX63" fmla="*/ 590549 w 1062034"/>
                <a:gd name="connsiteY63" fmla="*/ 284165 h 1563758"/>
                <a:gd name="connsiteX64" fmla="*/ 556259 w 1062034"/>
                <a:gd name="connsiteY64" fmla="*/ 281307 h 1563758"/>
                <a:gd name="connsiteX65" fmla="*/ 545781 w 1062034"/>
                <a:gd name="connsiteY65" fmla="*/ 283212 h 1563758"/>
                <a:gd name="connsiteX66" fmla="*/ 541019 w 1062034"/>
                <a:gd name="connsiteY66" fmla="*/ 309882 h 1563758"/>
                <a:gd name="connsiteX67" fmla="*/ 543876 w 1062034"/>
                <a:gd name="connsiteY67" fmla="*/ 317503 h 1563758"/>
                <a:gd name="connsiteX68" fmla="*/ 561974 w 1062034"/>
                <a:gd name="connsiteY68" fmla="*/ 322265 h 1563758"/>
                <a:gd name="connsiteX69" fmla="*/ 563879 w 1062034"/>
                <a:gd name="connsiteY69" fmla="*/ 343220 h 1563758"/>
                <a:gd name="connsiteX70" fmla="*/ 561021 w 1062034"/>
                <a:gd name="connsiteY70" fmla="*/ 351793 h 1563758"/>
                <a:gd name="connsiteX71" fmla="*/ 534351 w 1062034"/>
                <a:gd name="connsiteY71" fmla="*/ 351793 h 1563758"/>
                <a:gd name="connsiteX72" fmla="*/ 521969 w 1062034"/>
                <a:gd name="connsiteY72" fmla="*/ 338458 h 1563758"/>
                <a:gd name="connsiteX73" fmla="*/ 501014 w 1062034"/>
                <a:gd name="connsiteY73" fmla="*/ 332743 h 1563758"/>
                <a:gd name="connsiteX74" fmla="*/ 472439 w 1062034"/>
                <a:gd name="connsiteY74" fmla="*/ 332743 h 1563758"/>
                <a:gd name="connsiteX75" fmla="*/ 488631 w 1062034"/>
                <a:gd name="connsiteY75" fmla="*/ 345125 h 1563758"/>
                <a:gd name="connsiteX76" fmla="*/ 503871 w 1062034"/>
                <a:gd name="connsiteY76" fmla="*/ 345125 h 1563758"/>
                <a:gd name="connsiteX77" fmla="*/ 511491 w 1062034"/>
                <a:gd name="connsiteY77" fmla="*/ 349888 h 1563758"/>
                <a:gd name="connsiteX78" fmla="*/ 490536 w 1062034"/>
                <a:gd name="connsiteY78" fmla="*/ 366080 h 1563758"/>
                <a:gd name="connsiteX79" fmla="*/ 441006 w 1062034"/>
                <a:gd name="connsiteY79" fmla="*/ 366080 h 1563758"/>
                <a:gd name="connsiteX80" fmla="*/ 461961 w 1062034"/>
                <a:gd name="connsiteY80" fmla="*/ 384178 h 1563758"/>
                <a:gd name="connsiteX81" fmla="*/ 467676 w 1062034"/>
                <a:gd name="connsiteY81" fmla="*/ 387036 h 1563758"/>
                <a:gd name="connsiteX82" fmla="*/ 481011 w 1062034"/>
                <a:gd name="connsiteY82" fmla="*/ 400371 h 1563758"/>
                <a:gd name="connsiteX83" fmla="*/ 491489 w 1062034"/>
                <a:gd name="connsiteY83" fmla="*/ 394656 h 1563758"/>
                <a:gd name="connsiteX84" fmla="*/ 514349 w 1062034"/>
                <a:gd name="connsiteY84" fmla="*/ 382273 h 1563758"/>
                <a:gd name="connsiteX85" fmla="*/ 519111 w 1062034"/>
                <a:gd name="connsiteY85" fmla="*/ 373700 h 1563758"/>
                <a:gd name="connsiteX86" fmla="*/ 550544 w 1062034"/>
                <a:gd name="connsiteY86" fmla="*/ 371795 h 1563758"/>
                <a:gd name="connsiteX87" fmla="*/ 576261 w 1062034"/>
                <a:gd name="connsiteY87" fmla="*/ 379416 h 1563758"/>
                <a:gd name="connsiteX88" fmla="*/ 568641 w 1062034"/>
                <a:gd name="connsiteY88" fmla="*/ 392751 h 1563758"/>
                <a:gd name="connsiteX89" fmla="*/ 549591 w 1062034"/>
                <a:gd name="connsiteY89" fmla="*/ 401323 h 1563758"/>
                <a:gd name="connsiteX90" fmla="*/ 522921 w 1062034"/>
                <a:gd name="connsiteY90" fmla="*/ 407038 h 1563758"/>
                <a:gd name="connsiteX91" fmla="*/ 524826 w 1062034"/>
                <a:gd name="connsiteY91" fmla="*/ 441329 h 1563758"/>
                <a:gd name="connsiteX92" fmla="*/ 487679 w 1062034"/>
                <a:gd name="connsiteY92" fmla="*/ 451806 h 1563758"/>
                <a:gd name="connsiteX93" fmla="*/ 480059 w 1062034"/>
                <a:gd name="connsiteY93" fmla="*/ 465141 h 1563758"/>
                <a:gd name="connsiteX94" fmla="*/ 485774 w 1062034"/>
                <a:gd name="connsiteY94" fmla="*/ 472761 h 1563758"/>
                <a:gd name="connsiteX95" fmla="*/ 506729 w 1062034"/>
                <a:gd name="connsiteY95" fmla="*/ 470856 h 1563758"/>
                <a:gd name="connsiteX96" fmla="*/ 501014 w 1062034"/>
                <a:gd name="connsiteY96" fmla="*/ 478476 h 1563758"/>
                <a:gd name="connsiteX97" fmla="*/ 501014 w 1062034"/>
                <a:gd name="connsiteY97" fmla="*/ 491811 h 1563758"/>
                <a:gd name="connsiteX98" fmla="*/ 469581 w 1062034"/>
                <a:gd name="connsiteY98" fmla="*/ 508004 h 1563758"/>
                <a:gd name="connsiteX99" fmla="*/ 469581 w 1062034"/>
                <a:gd name="connsiteY99" fmla="*/ 528959 h 1563758"/>
                <a:gd name="connsiteX100" fmla="*/ 481964 w 1062034"/>
                <a:gd name="connsiteY100" fmla="*/ 533722 h 1563758"/>
                <a:gd name="connsiteX101" fmla="*/ 486726 w 1062034"/>
                <a:gd name="connsiteY101" fmla="*/ 551819 h 1563758"/>
                <a:gd name="connsiteX102" fmla="*/ 455294 w 1062034"/>
                <a:gd name="connsiteY102" fmla="*/ 562297 h 1563758"/>
                <a:gd name="connsiteX103" fmla="*/ 429577 w 1062034"/>
                <a:gd name="connsiteY103" fmla="*/ 586110 h 1563758"/>
                <a:gd name="connsiteX104" fmla="*/ 410527 w 1062034"/>
                <a:gd name="connsiteY104" fmla="*/ 612780 h 1563758"/>
                <a:gd name="connsiteX105" fmla="*/ 413384 w 1062034"/>
                <a:gd name="connsiteY105" fmla="*/ 628973 h 1563758"/>
                <a:gd name="connsiteX106" fmla="*/ 421957 w 1062034"/>
                <a:gd name="connsiteY106" fmla="*/ 644213 h 1563758"/>
                <a:gd name="connsiteX107" fmla="*/ 413384 w 1062034"/>
                <a:gd name="connsiteY107" fmla="*/ 648975 h 1563758"/>
                <a:gd name="connsiteX108" fmla="*/ 387667 w 1062034"/>
                <a:gd name="connsiteY108" fmla="*/ 668025 h 1563758"/>
                <a:gd name="connsiteX109" fmla="*/ 401002 w 1062034"/>
                <a:gd name="connsiteY109" fmla="*/ 684218 h 1563758"/>
                <a:gd name="connsiteX110" fmla="*/ 401002 w 1062034"/>
                <a:gd name="connsiteY110" fmla="*/ 703268 h 1563758"/>
                <a:gd name="connsiteX111" fmla="*/ 390524 w 1062034"/>
                <a:gd name="connsiteY111" fmla="*/ 721366 h 1563758"/>
                <a:gd name="connsiteX112" fmla="*/ 390524 w 1062034"/>
                <a:gd name="connsiteY112" fmla="*/ 738511 h 1563758"/>
                <a:gd name="connsiteX113" fmla="*/ 398144 w 1062034"/>
                <a:gd name="connsiteY113" fmla="*/ 750894 h 1563758"/>
                <a:gd name="connsiteX114" fmla="*/ 401002 w 1062034"/>
                <a:gd name="connsiteY114" fmla="*/ 763276 h 1563758"/>
                <a:gd name="connsiteX115" fmla="*/ 357187 w 1062034"/>
                <a:gd name="connsiteY115" fmla="*/ 776611 h 1563758"/>
                <a:gd name="connsiteX116" fmla="*/ 339089 w 1062034"/>
                <a:gd name="connsiteY116" fmla="*/ 789946 h 1563758"/>
                <a:gd name="connsiteX117" fmla="*/ 339089 w 1062034"/>
                <a:gd name="connsiteY117" fmla="*/ 800424 h 1563758"/>
                <a:gd name="connsiteX118" fmla="*/ 347662 w 1062034"/>
                <a:gd name="connsiteY118" fmla="*/ 808044 h 1563758"/>
                <a:gd name="connsiteX119" fmla="*/ 342899 w 1062034"/>
                <a:gd name="connsiteY119" fmla="*/ 831857 h 1563758"/>
                <a:gd name="connsiteX120" fmla="*/ 335279 w 1062034"/>
                <a:gd name="connsiteY120" fmla="*/ 852812 h 1563758"/>
                <a:gd name="connsiteX121" fmla="*/ 319087 w 1062034"/>
                <a:gd name="connsiteY121" fmla="*/ 854717 h 1563758"/>
                <a:gd name="connsiteX122" fmla="*/ 306704 w 1062034"/>
                <a:gd name="connsiteY122" fmla="*/ 851859 h 1563758"/>
                <a:gd name="connsiteX123" fmla="*/ 290512 w 1062034"/>
                <a:gd name="connsiteY123" fmla="*/ 878529 h 1563758"/>
                <a:gd name="connsiteX124" fmla="*/ 284797 w 1062034"/>
                <a:gd name="connsiteY124" fmla="*/ 905200 h 1563758"/>
                <a:gd name="connsiteX125" fmla="*/ 280034 w 1062034"/>
                <a:gd name="connsiteY125" fmla="*/ 918535 h 1563758"/>
                <a:gd name="connsiteX126" fmla="*/ 267652 w 1062034"/>
                <a:gd name="connsiteY126" fmla="*/ 921392 h 1563758"/>
                <a:gd name="connsiteX127" fmla="*/ 265747 w 1062034"/>
                <a:gd name="connsiteY127" fmla="*/ 929012 h 1563758"/>
                <a:gd name="connsiteX128" fmla="*/ 291464 w 1062034"/>
                <a:gd name="connsiteY128" fmla="*/ 945205 h 1563758"/>
                <a:gd name="connsiteX129" fmla="*/ 318134 w 1062034"/>
                <a:gd name="connsiteY129" fmla="*/ 942348 h 1563758"/>
                <a:gd name="connsiteX130" fmla="*/ 312419 w 1062034"/>
                <a:gd name="connsiteY130" fmla="*/ 955683 h 1563758"/>
                <a:gd name="connsiteX131" fmla="*/ 285749 w 1062034"/>
                <a:gd name="connsiteY131" fmla="*/ 964255 h 1563758"/>
                <a:gd name="connsiteX132" fmla="*/ 277177 w 1062034"/>
                <a:gd name="connsiteY132" fmla="*/ 964255 h 1563758"/>
                <a:gd name="connsiteX133" fmla="*/ 263842 w 1062034"/>
                <a:gd name="connsiteY133" fmla="*/ 951873 h 1563758"/>
                <a:gd name="connsiteX134" fmla="*/ 261937 w 1062034"/>
                <a:gd name="connsiteY134" fmla="*/ 943300 h 1563758"/>
                <a:gd name="connsiteX135" fmla="*/ 239077 w 1062034"/>
                <a:gd name="connsiteY135" fmla="*/ 941395 h 1563758"/>
                <a:gd name="connsiteX136" fmla="*/ 237172 w 1062034"/>
                <a:gd name="connsiteY136" fmla="*/ 957588 h 1563758"/>
                <a:gd name="connsiteX137" fmla="*/ 229552 w 1062034"/>
                <a:gd name="connsiteY137" fmla="*/ 969970 h 1563758"/>
                <a:gd name="connsiteX138" fmla="*/ 223837 w 1062034"/>
                <a:gd name="connsiteY138" fmla="*/ 969970 h 1563758"/>
                <a:gd name="connsiteX139" fmla="*/ 213359 w 1062034"/>
                <a:gd name="connsiteY139" fmla="*/ 968065 h 1563758"/>
                <a:gd name="connsiteX140" fmla="*/ 198120 w 1062034"/>
                <a:gd name="connsiteY140" fmla="*/ 976638 h 1563758"/>
                <a:gd name="connsiteX141" fmla="*/ 196215 w 1062034"/>
                <a:gd name="connsiteY141" fmla="*/ 984258 h 1563758"/>
                <a:gd name="connsiteX142" fmla="*/ 193357 w 1062034"/>
                <a:gd name="connsiteY142" fmla="*/ 1012833 h 1563758"/>
                <a:gd name="connsiteX143" fmla="*/ 175260 w 1062034"/>
                <a:gd name="connsiteY143" fmla="*/ 1012833 h 1563758"/>
                <a:gd name="connsiteX144" fmla="*/ 157162 w 1062034"/>
                <a:gd name="connsiteY144" fmla="*/ 1010928 h 1563758"/>
                <a:gd name="connsiteX145" fmla="*/ 144780 w 1062034"/>
                <a:gd name="connsiteY145" fmla="*/ 1010928 h 1563758"/>
                <a:gd name="connsiteX146" fmla="*/ 125730 w 1062034"/>
                <a:gd name="connsiteY146" fmla="*/ 1013786 h 1563758"/>
                <a:gd name="connsiteX147" fmla="*/ 120015 w 1062034"/>
                <a:gd name="connsiteY147" fmla="*/ 1022358 h 1563758"/>
                <a:gd name="connsiteX148" fmla="*/ 124777 w 1062034"/>
                <a:gd name="connsiteY148" fmla="*/ 1037598 h 1563758"/>
                <a:gd name="connsiteX149" fmla="*/ 140017 w 1062034"/>
                <a:gd name="connsiteY149" fmla="*/ 1045218 h 1563758"/>
                <a:gd name="connsiteX150" fmla="*/ 142875 w 1062034"/>
                <a:gd name="connsiteY150" fmla="*/ 1057601 h 1563758"/>
                <a:gd name="connsiteX151" fmla="*/ 140970 w 1062034"/>
                <a:gd name="connsiteY151" fmla="*/ 1066174 h 1563758"/>
                <a:gd name="connsiteX152" fmla="*/ 121920 w 1062034"/>
                <a:gd name="connsiteY152" fmla="*/ 1066174 h 1563758"/>
                <a:gd name="connsiteX153" fmla="*/ 109537 w 1062034"/>
                <a:gd name="connsiteY153" fmla="*/ 1068079 h 1563758"/>
                <a:gd name="connsiteX154" fmla="*/ 94297 w 1062034"/>
                <a:gd name="connsiteY154" fmla="*/ 1068079 h 1563758"/>
                <a:gd name="connsiteX155" fmla="*/ 88582 w 1062034"/>
                <a:gd name="connsiteY155" fmla="*/ 1076651 h 1563758"/>
                <a:gd name="connsiteX156" fmla="*/ 90487 w 1062034"/>
                <a:gd name="connsiteY156" fmla="*/ 1097606 h 1563758"/>
                <a:gd name="connsiteX157" fmla="*/ 82867 w 1062034"/>
                <a:gd name="connsiteY157" fmla="*/ 1106179 h 1563758"/>
                <a:gd name="connsiteX158" fmla="*/ 67627 w 1062034"/>
                <a:gd name="connsiteY158" fmla="*/ 1106179 h 1563758"/>
                <a:gd name="connsiteX159" fmla="*/ 36195 w 1062034"/>
                <a:gd name="connsiteY159" fmla="*/ 1103321 h 1563758"/>
                <a:gd name="connsiteX160" fmla="*/ 22860 w 1062034"/>
                <a:gd name="connsiteY160" fmla="*/ 1100464 h 1563758"/>
                <a:gd name="connsiteX161" fmla="*/ 17145 w 1062034"/>
                <a:gd name="connsiteY161" fmla="*/ 1105226 h 1563758"/>
                <a:gd name="connsiteX162" fmla="*/ 17145 w 1062034"/>
                <a:gd name="connsiteY162" fmla="*/ 1118561 h 1563758"/>
                <a:gd name="connsiteX163" fmla="*/ 27622 w 1062034"/>
                <a:gd name="connsiteY163" fmla="*/ 1126181 h 1563758"/>
                <a:gd name="connsiteX164" fmla="*/ 43815 w 1062034"/>
                <a:gd name="connsiteY164" fmla="*/ 1138564 h 1563758"/>
                <a:gd name="connsiteX165" fmla="*/ 20003 w 1062034"/>
                <a:gd name="connsiteY165" fmla="*/ 1143327 h 1563758"/>
                <a:gd name="connsiteX166" fmla="*/ 17145 w 1062034"/>
                <a:gd name="connsiteY166" fmla="*/ 1161424 h 1563758"/>
                <a:gd name="connsiteX167" fmla="*/ 17145 w 1062034"/>
                <a:gd name="connsiteY167" fmla="*/ 1167139 h 1563758"/>
                <a:gd name="connsiteX168" fmla="*/ 22860 w 1062034"/>
                <a:gd name="connsiteY168" fmla="*/ 1177617 h 1563758"/>
                <a:gd name="connsiteX169" fmla="*/ 25717 w 1062034"/>
                <a:gd name="connsiteY169" fmla="*/ 1188094 h 1563758"/>
                <a:gd name="connsiteX170" fmla="*/ 0 w 1062034"/>
                <a:gd name="connsiteY170" fmla="*/ 1190952 h 1563758"/>
                <a:gd name="connsiteX171" fmla="*/ 2858 w 1062034"/>
                <a:gd name="connsiteY171" fmla="*/ 1209050 h 1563758"/>
                <a:gd name="connsiteX172" fmla="*/ 31432 w 1062034"/>
                <a:gd name="connsiteY172" fmla="*/ 1213812 h 1563758"/>
                <a:gd name="connsiteX173" fmla="*/ 44767 w 1062034"/>
                <a:gd name="connsiteY173" fmla="*/ 1231910 h 1563758"/>
                <a:gd name="connsiteX174" fmla="*/ 8572 w 1062034"/>
                <a:gd name="connsiteY174" fmla="*/ 1231910 h 1563758"/>
                <a:gd name="connsiteX175" fmla="*/ 8572 w 1062034"/>
                <a:gd name="connsiteY175" fmla="*/ 1247150 h 1563758"/>
                <a:gd name="connsiteX176" fmla="*/ 2858 w 1062034"/>
                <a:gd name="connsiteY176" fmla="*/ 1263343 h 1563758"/>
                <a:gd name="connsiteX177" fmla="*/ 953 w 1062034"/>
                <a:gd name="connsiteY177" fmla="*/ 1275725 h 1563758"/>
                <a:gd name="connsiteX178" fmla="*/ 9525 w 1062034"/>
                <a:gd name="connsiteY178" fmla="*/ 1278583 h 1563758"/>
                <a:gd name="connsiteX179" fmla="*/ 25717 w 1062034"/>
                <a:gd name="connsiteY179" fmla="*/ 1273820 h 1563758"/>
                <a:gd name="connsiteX180" fmla="*/ 28575 w 1062034"/>
                <a:gd name="connsiteY180" fmla="*/ 1286203 h 1563758"/>
                <a:gd name="connsiteX181" fmla="*/ 18097 w 1062034"/>
                <a:gd name="connsiteY181" fmla="*/ 1293823 h 1563758"/>
                <a:gd name="connsiteX182" fmla="*/ 15240 w 1062034"/>
                <a:gd name="connsiteY182" fmla="*/ 1307158 h 1563758"/>
                <a:gd name="connsiteX183" fmla="*/ 18097 w 1062034"/>
                <a:gd name="connsiteY183" fmla="*/ 1315731 h 1563758"/>
                <a:gd name="connsiteX184" fmla="*/ 34290 w 1062034"/>
                <a:gd name="connsiteY184" fmla="*/ 1323351 h 1563758"/>
                <a:gd name="connsiteX185" fmla="*/ 41910 w 1062034"/>
                <a:gd name="connsiteY185" fmla="*/ 1328113 h 1563758"/>
                <a:gd name="connsiteX186" fmla="*/ 55245 w 1062034"/>
                <a:gd name="connsiteY186" fmla="*/ 1336686 h 1563758"/>
                <a:gd name="connsiteX187" fmla="*/ 71437 w 1062034"/>
                <a:gd name="connsiteY187" fmla="*/ 1323351 h 1563758"/>
                <a:gd name="connsiteX188" fmla="*/ 73342 w 1062034"/>
                <a:gd name="connsiteY188" fmla="*/ 1335733 h 1563758"/>
                <a:gd name="connsiteX189" fmla="*/ 64770 w 1062034"/>
                <a:gd name="connsiteY189" fmla="*/ 1340496 h 1563758"/>
                <a:gd name="connsiteX190" fmla="*/ 54292 w 1062034"/>
                <a:gd name="connsiteY190" fmla="*/ 1348116 h 1563758"/>
                <a:gd name="connsiteX191" fmla="*/ 46672 w 1062034"/>
                <a:gd name="connsiteY191" fmla="*/ 1356688 h 1563758"/>
                <a:gd name="connsiteX192" fmla="*/ 44767 w 1062034"/>
                <a:gd name="connsiteY192" fmla="*/ 1362403 h 1563758"/>
                <a:gd name="connsiteX193" fmla="*/ 46672 w 1062034"/>
                <a:gd name="connsiteY193" fmla="*/ 1368118 h 1563758"/>
                <a:gd name="connsiteX194" fmla="*/ 46672 w 1062034"/>
                <a:gd name="connsiteY194" fmla="*/ 1376691 h 1563758"/>
                <a:gd name="connsiteX195" fmla="*/ 40957 w 1062034"/>
                <a:gd name="connsiteY195" fmla="*/ 1382406 h 1563758"/>
                <a:gd name="connsiteX196" fmla="*/ 17145 w 1062034"/>
                <a:gd name="connsiteY196" fmla="*/ 1390979 h 1563758"/>
                <a:gd name="connsiteX197" fmla="*/ 17145 w 1062034"/>
                <a:gd name="connsiteY197" fmla="*/ 1417649 h 1563758"/>
                <a:gd name="connsiteX198" fmla="*/ 22860 w 1062034"/>
                <a:gd name="connsiteY198" fmla="*/ 1423364 h 1563758"/>
                <a:gd name="connsiteX199" fmla="*/ 41910 w 1062034"/>
                <a:gd name="connsiteY199" fmla="*/ 1421459 h 1563758"/>
                <a:gd name="connsiteX200" fmla="*/ 68580 w 1062034"/>
                <a:gd name="connsiteY200" fmla="*/ 1416696 h 1563758"/>
                <a:gd name="connsiteX201" fmla="*/ 68580 w 1062034"/>
                <a:gd name="connsiteY201" fmla="*/ 1431936 h 1563758"/>
                <a:gd name="connsiteX202" fmla="*/ 68580 w 1062034"/>
                <a:gd name="connsiteY202" fmla="*/ 1455749 h 1563758"/>
                <a:gd name="connsiteX203" fmla="*/ 65722 w 1062034"/>
                <a:gd name="connsiteY203" fmla="*/ 1468132 h 1563758"/>
                <a:gd name="connsiteX204" fmla="*/ 34290 w 1062034"/>
                <a:gd name="connsiteY204" fmla="*/ 1460512 h 1563758"/>
                <a:gd name="connsiteX205" fmla="*/ 19050 w 1062034"/>
                <a:gd name="connsiteY205" fmla="*/ 1452892 h 1563758"/>
                <a:gd name="connsiteX206" fmla="*/ 20955 w 1062034"/>
                <a:gd name="connsiteY206" fmla="*/ 1476704 h 1563758"/>
                <a:gd name="connsiteX207" fmla="*/ 29527 w 1062034"/>
                <a:gd name="connsiteY207" fmla="*/ 1491944 h 1563758"/>
                <a:gd name="connsiteX208" fmla="*/ 45720 w 1062034"/>
                <a:gd name="connsiteY208" fmla="*/ 1504327 h 1563758"/>
                <a:gd name="connsiteX209" fmla="*/ 63817 w 1062034"/>
                <a:gd name="connsiteY209" fmla="*/ 1519567 h 1563758"/>
                <a:gd name="connsiteX210" fmla="*/ 76200 w 1062034"/>
                <a:gd name="connsiteY210" fmla="*/ 1531950 h 1563758"/>
                <a:gd name="connsiteX211" fmla="*/ 80962 w 1062034"/>
                <a:gd name="connsiteY211" fmla="*/ 1550047 h 1563758"/>
                <a:gd name="connsiteX212" fmla="*/ 80962 w 1062034"/>
                <a:gd name="connsiteY212" fmla="*/ 1555762 h 1563758"/>
                <a:gd name="connsiteX213" fmla="*/ 104775 w 1062034"/>
                <a:gd name="connsiteY213" fmla="*/ 1558620 h 1563758"/>
                <a:gd name="connsiteX214" fmla="*/ 127635 w 1062034"/>
                <a:gd name="connsiteY214" fmla="*/ 1561477 h 1563758"/>
                <a:gd name="connsiteX215" fmla="*/ 145732 w 1062034"/>
                <a:gd name="connsiteY215" fmla="*/ 1563383 h 1563758"/>
                <a:gd name="connsiteX216" fmla="*/ 166687 w 1062034"/>
                <a:gd name="connsiteY216" fmla="*/ 1560525 h 1563758"/>
                <a:gd name="connsiteX217" fmla="*/ 193357 w 1062034"/>
                <a:gd name="connsiteY217" fmla="*/ 1550047 h 1563758"/>
                <a:gd name="connsiteX218" fmla="*/ 219074 w 1062034"/>
                <a:gd name="connsiteY218" fmla="*/ 1524330 h 1563758"/>
                <a:gd name="connsiteX219" fmla="*/ 245744 w 1062034"/>
                <a:gd name="connsiteY219" fmla="*/ 1469084 h 1563758"/>
                <a:gd name="connsiteX220" fmla="*/ 277177 w 1062034"/>
                <a:gd name="connsiteY220" fmla="*/ 1456702 h 1563758"/>
                <a:gd name="connsiteX221" fmla="*/ 317182 w 1062034"/>
                <a:gd name="connsiteY221" fmla="*/ 1446224 h 1563758"/>
                <a:gd name="connsiteX222" fmla="*/ 317182 w 1062034"/>
                <a:gd name="connsiteY222" fmla="*/ 1423364 h 1563758"/>
                <a:gd name="connsiteX223" fmla="*/ 317182 w 1062034"/>
                <a:gd name="connsiteY223" fmla="*/ 1404314 h 1563758"/>
                <a:gd name="connsiteX224" fmla="*/ 317182 w 1062034"/>
                <a:gd name="connsiteY224" fmla="*/ 1380501 h 1563758"/>
                <a:gd name="connsiteX225" fmla="*/ 324802 w 1062034"/>
                <a:gd name="connsiteY225" fmla="*/ 1377644 h 1563758"/>
                <a:gd name="connsiteX226" fmla="*/ 340042 w 1062034"/>
                <a:gd name="connsiteY226" fmla="*/ 1395741 h 1563758"/>
                <a:gd name="connsiteX227" fmla="*/ 342899 w 1062034"/>
                <a:gd name="connsiteY227" fmla="*/ 1424316 h 1563758"/>
                <a:gd name="connsiteX228" fmla="*/ 350519 w 1062034"/>
                <a:gd name="connsiteY228" fmla="*/ 1434794 h 1563758"/>
                <a:gd name="connsiteX229" fmla="*/ 362902 w 1062034"/>
                <a:gd name="connsiteY229" fmla="*/ 1443367 h 1563758"/>
                <a:gd name="connsiteX230" fmla="*/ 378142 w 1062034"/>
                <a:gd name="connsiteY230" fmla="*/ 1448129 h 1563758"/>
                <a:gd name="connsiteX231" fmla="*/ 390524 w 1062034"/>
                <a:gd name="connsiteY231" fmla="*/ 1458607 h 1563758"/>
                <a:gd name="connsiteX232" fmla="*/ 409574 w 1062034"/>
                <a:gd name="connsiteY232" fmla="*/ 1432889 h 1563758"/>
                <a:gd name="connsiteX233" fmla="*/ 401002 w 1062034"/>
                <a:gd name="connsiteY233" fmla="*/ 1410029 h 1563758"/>
                <a:gd name="connsiteX234" fmla="*/ 398144 w 1062034"/>
                <a:gd name="connsiteY234" fmla="*/ 1375738 h 1563758"/>
                <a:gd name="connsiteX235" fmla="*/ 408621 w 1062034"/>
                <a:gd name="connsiteY235" fmla="*/ 1351926 h 1563758"/>
                <a:gd name="connsiteX236" fmla="*/ 421004 w 1062034"/>
                <a:gd name="connsiteY236" fmla="*/ 1341448 h 1563758"/>
                <a:gd name="connsiteX237" fmla="*/ 437196 w 1062034"/>
                <a:gd name="connsiteY237" fmla="*/ 1276678 h 1563758"/>
                <a:gd name="connsiteX238" fmla="*/ 421957 w 1062034"/>
                <a:gd name="connsiteY238" fmla="*/ 1250007 h 1563758"/>
                <a:gd name="connsiteX239" fmla="*/ 411479 w 1062034"/>
                <a:gd name="connsiteY239" fmla="*/ 1224290 h 1563758"/>
                <a:gd name="connsiteX240" fmla="*/ 429577 w 1062034"/>
                <a:gd name="connsiteY240" fmla="*/ 1224290 h 1563758"/>
                <a:gd name="connsiteX241" fmla="*/ 438149 w 1062034"/>
                <a:gd name="connsiteY241" fmla="*/ 1185237 h 1563758"/>
                <a:gd name="connsiteX242" fmla="*/ 438149 w 1062034"/>
                <a:gd name="connsiteY242" fmla="*/ 1164282 h 1563758"/>
                <a:gd name="connsiteX243" fmla="*/ 399096 w 1062034"/>
                <a:gd name="connsiteY243" fmla="*/ 1138564 h 1563758"/>
                <a:gd name="connsiteX244" fmla="*/ 407669 w 1062034"/>
                <a:gd name="connsiteY244" fmla="*/ 1119514 h 1563758"/>
                <a:gd name="connsiteX245" fmla="*/ 383857 w 1062034"/>
                <a:gd name="connsiteY245" fmla="*/ 995688 h 1563758"/>
                <a:gd name="connsiteX246" fmla="*/ 391477 w 1062034"/>
                <a:gd name="connsiteY246" fmla="*/ 955683 h 1563758"/>
                <a:gd name="connsiteX247" fmla="*/ 396239 w 1062034"/>
                <a:gd name="connsiteY247" fmla="*/ 919487 h 1563758"/>
                <a:gd name="connsiteX248" fmla="*/ 406716 w 1062034"/>
                <a:gd name="connsiteY248" fmla="*/ 900437 h 1563758"/>
                <a:gd name="connsiteX249" fmla="*/ 429577 w 1062034"/>
                <a:gd name="connsiteY249" fmla="*/ 889960 h 1563758"/>
                <a:gd name="connsiteX250" fmla="*/ 490536 w 1062034"/>
                <a:gd name="connsiteY250" fmla="*/ 889960 h 1563758"/>
                <a:gd name="connsiteX251" fmla="*/ 492441 w 1062034"/>
                <a:gd name="connsiteY251" fmla="*/ 849954 h 1563758"/>
                <a:gd name="connsiteX252" fmla="*/ 477201 w 1062034"/>
                <a:gd name="connsiteY252" fmla="*/ 837572 h 1563758"/>
                <a:gd name="connsiteX253" fmla="*/ 463866 w 1062034"/>
                <a:gd name="connsiteY253" fmla="*/ 811854 h 1563758"/>
                <a:gd name="connsiteX254" fmla="*/ 497204 w 1062034"/>
                <a:gd name="connsiteY254" fmla="*/ 743273 h 1563758"/>
                <a:gd name="connsiteX255" fmla="*/ 478154 w 1062034"/>
                <a:gd name="connsiteY255" fmla="*/ 662310 h 1563758"/>
                <a:gd name="connsiteX256" fmla="*/ 507681 w 1062034"/>
                <a:gd name="connsiteY256" fmla="*/ 649928 h 1563758"/>
                <a:gd name="connsiteX257" fmla="*/ 523874 w 1062034"/>
                <a:gd name="connsiteY257" fmla="*/ 644213 h 1563758"/>
                <a:gd name="connsiteX258" fmla="*/ 523874 w 1062034"/>
                <a:gd name="connsiteY258" fmla="*/ 631830 h 1563758"/>
                <a:gd name="connsiteX259" fmla="*/ 513396 w 1062034"/>
                <a:gd name="connsiteY259" fmla="*/ 621352 h 1563758"/>
                <a:gd name="connsiteX260" fmla="*/ 515301 w 1062034"/>
                <a:gd name="connsiteY260" fmla="*/ 603255 h 1563758"/>
                <a:gd name="connsiteX261" fmla="*/ 541019 w 1062034"/>
                <a:gd name="connsiteY261" fmla="*/ 579442 h 1563758"/>
                <a:gd name="connsiteX262" fmla="*/ 551496 w 1062034"/>
                <a:gd name="connsiteY262" fmla="*/ 553724 h 1563758"/>
                <a:gd name="connsiteX263" fmla="*/ 549591 w 1062034"/>
                <a:gd name="connsiteY263" fmla="*/ 537532 h 1563758"/>
                <a:gd name="connsiteX264" fmla="*/ 537209 w 1062034"/>
                <a:gd name="connsiteY264" fmla="*/ 500384 h 1563758"/>
                <a:gd name="connsiteX265" fmla="*/ 560069 w 1062034"/>
                <a:gd name="connsiteY265" fmla="*/ 442281 h 1563758"/>
                <a:gd name="connsiteX266" fmla="*/ 588644 w 1062034"/>
                <a:gd name="connsiteY266" fmla="*/ 433708 h 1563758"/>
                <a:gd name="connsiteX267" fmla="*/ 612456 w 1062034"/>
                <a:gd name="connsiteY267" fmla="*/ 431803 h 1563758"/>
                <a:gd name="connsiteX268" fmla="*/ 612456 w 1062034"/>
                <a:gd name="connsiteY268" fmla="*/ 423231 h 1563758"/>
                <a:gd name="connsiteX269" fmla="*/ 612456 w 1062034"/>
                <a:gd name="connsiteY269" fmla="*/ 393703 h 1563758"/>
                <a:gd name="connsiteX270" fmla="*/ 620076 w 1062034"/>
                <a:gd name="connsiteY270" fmla="*/ 370843 h 1563758"/>
                <a:gd name="connsiteX271" fmla="*/ 642936 w 1062034"/>
                <a:gd name="connsiteY271" fmla="*/ 370843 h 1563758"/>
                <a:gd name="connsiteX272" fmla="*/ 681988 w 1062034"/>
                <a:gd name="connsiteY272" fmla="*/ 376558 h 1563758"/>
                <a:gd name="connsiteX273" fmla="*/ 690561 w 1062034"/>
                <a:gd name="connsiteY273" fmla="*/ 370843 h 1563758"/>
                <a:gd name="connsiteX274" fmla="*/ 687703 w 1062034"/>
                <a:gd name="connsiteY274" fmla="*/ 341315 h 1563758"/>
                <a:gd name="connsiteX275" fmla="*/ 675321 w 1062034"/>
                <a:gd name="connsiteY275" fmla="*/ 320360 h 1563758"/>
                <a:gd name="connsiteX276" fmla="*/ 669606 w 1062034"/>
                <a:gd name="connsiteY276" fmla="*/ 296547 h 1563758"/>
                <a:gd name="connsiteX277" fmla="*/ 705801 w 1062034"/>
                <a:gd name="connsiteY277" fmla="*/ 291785 h 1563758"/>
                <a:gd name="connsiteX278" fmla="*/ 721041 w 1062034"/>
                <a:gd name="connsiteY278" fmla="*/ 305120 h 1563758"/>
                <a:gd name="connsiteX279" fmla="*/ 718183 w 1062034"/>
                <a:gd name="connsiteY279" fmla="*/ 282260 h 1563758"/>
                <a:gd name="connsiteX280" fmla="*/ 707706 w 1062034"/>
                <a:gd name="connsiteY280" fmla="*/ 273687 h 1563758"/>
                <a:gd name="connsiteX281" fmla="*/ 713421 w 1062034"/>
                <a:gd name="connsiteY281" fmla="*/ 263210 h 1563758"/>
                <a:gd name="connsiteX282" fmla="*/ 737233 w 1062034"/>
                <a:gd name="connsiteY282" fmla="*/ 257495 h 1563758"/>
                <a:gd name="connsiteX283" fmla="*/ 758188 w 1062034"/>
                <a:gd name="connsiteY283" fmla="*/ 283212 h 1563758"/>
                <a:gd name="connsiteX284" fmla="*/ 773428 w 1062034"/>
                <a:gd name="connsiteY284" fmla="*/ 312740 h 1563758"/>
                <a:gd name="connsiteX285" fmla="*/ 791526 w 1062034"/>
                <a:gd name="connsiteY285" fmla="*/ 312740 h 1563758"/>
                <a:gd name="connsiteX286" fmla="*/ 818195 w 1062034"/>
                <a:gd name="connsiteY286" fmla="*/ 307977 h 1563758"/>
                <a:gd name="connsiteX287" fmla="*/ 825816 w 1062034"/>
                <a:gd name="connsiteY287" fmla="*/ 299405 h 1563758"/>
                <a:gd name="connsiteX288" fmla="*/ 828673 w 1062034"/>
                <a:gd name="connsiteY288" fmla="*/ 286070 h 1563758"/>
                <a:gd name="connsiteX289" fmla="*/ 862963 w 1062034"/>
                <a:gd name="connsiteY289" fmla="*/ 298452 h 1563758"/>
                <a:gd name="connsiteX290" fmla="*/ 885823 w 1062034"/>
                <a:gd name="connsiteY290" fmla="*/ 313693 h 1563758"/>
                <a:gd name="connsiteX291" fmla="*/ 899158 w 1062034"/>
                <a:gd name="connsiteY291" fmla="*/ 285117 h 1563758"/>
                <a:gd name="connsiteX292" fmla="*/ 901063 w 1062034"/>
                <a:gd name="connsiteY292" fmla="*/ 240349 h 1563758"/>
                <a:gd name="connsiteX293" fmla="*/ 888680 w 1062034"/>
                <a:gd name="connsiteY293" fmla="*/ 222252 h 1563758"/>
                <a:gd name="connsiteX294" fmla="*/ 902015 w 1062034"/>
                <a:gd name="connsiteY294" fmla="*/ 190819 h 1563758"/>
                <a:gd name="connsiteX295" fmla="*/ 904873 w 1062034"/>
                <a:gd name="connsiteY295" fmla="*/ 157481 h 1563758"/>
                <a:gd name="connsiteX296" fmla="*/ 936305 w 1062034"/>
                <a:gd name="connsiteY296" fmla="*/ 139384 h 1563758"/>
                <a:gd name="connsiteX297" fmla="*/ 959165 w 1062034"/>
                <a:gd name="connsiteY297" fmla="*/ 120333 h 1563758"/>
                <a:gd name="connsiteX298" fmla="*/ 982025 w 1062034"/>
                <a:gd name="connsiteY298" fmla="*/ 143194 h 1563758"/>
                <a:gd name="connsiteX299" fmla="*/ 1013457 w 1062034"/>
                <a:gd name="connsiteY299" fmla="*/ 151766 h 1563758"/>
                <a:gd name="connsiteX300" fmla="*/ 1011553 w 1062034"/>
                <a:gd name="connsiteY300" fmla="*/ 193677 h 1563758"/>
                <a:gd name="connsiteX301" fmla="*/ 1032507 w 1062034"/>
                <a:gd name="connsiteY301" fmla="*/ 220347 h 1563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</a:cxnLst>
              <a:rect l="l" t="t" r="r" b="b"/>
              <a:pathLst>
                <a:path w="1062034" h="1563758">
                  <a:moveTo>
                    <a:pt x="1032507" y="220347"/>
                  </a:moveTo>
                  <a:lnTo>
                    <a:pt x="1041080" y="196534"/>
                  </a:lnTo>
                  <a:lnTo>
                    <a:pt x="1028697" y="169864"/>
                  </a:lnTo>
                  <a:lnTo>
                    <a:pt x="1062035" y="140336"/>
                  </a:lnTo>
                  <a:lnTo>
                    <a:pt x="1062035" y="106998"/>
                  </a:lnTo>
                  <a:lnTo>
                    <a:pt x="1025840" y="106998"/>
                  </a:lnTo>
                  <a:cubicBezTo>
                    <a:pt x="1025840" y="106998"/>
                    <a:pt x="1020125" y="127954"/>
                    <a:pt x="1010600" y="119381"/>
                  </a:cubicBezTo>
                  <a:cubicBezTo>
                    <a:pt x="1002028" y="110808"/>
                    <a:pt x="968690" y="80328"/>
                    <a:pt x="968690" y="80328"/>
                  </a:cubicBezTo>
                  <a:lnTo>
                    <a:pt x="1019173" y="59373"/>
                  </a:lnTo>
                  <a:cubicBezTo>
                    <a:pt x="1019173" y="59373"/>
                    <a:pt x="1016315" y="38418"/>
                    <a:pt x="1001075" y="35560"/>
                  </a:cubicBezTo>
                  <a:cubicBezTo>
                    <a:pt x="985835" y="32703"/>
                    <a:pt x="950593" y="14605"/>
                    <a:pt x="929638" y="11748"/>
                  </a:cubicBezTo>
                  <a:cubicBezTo>
                    <a:pt x="908683" y="8890"/>
                    <a:pt x="923923" y="-9208"/>
                    <a:pt x="900110" y="6033"/>
                  </a:cubicBezTo>
                  <a:cubicBezTo>
                    <a:pt x="876298" y="21273"/>
                    <a:pt x="876298" y="21273"/>
                    <a:pt x="876298" y="21273"/>
                  </a:cubicBezTo>
                  <a:cubicBezTo>
                    <a:pt x="876298" y="21273"/>
                    <a:pt x="889633" y="34608"/>
                    <a:pt x="889633" y="39370"/>
                  </a:cubicBezTo>
                  <a:cubicBezTo>
                    <a:pt x="889633" y="44133"/>
                    <a:pt x="879155" y="75566"/>
                    <a:pt x="879155" y="75566"/>
                  </a:cubicBezTo>
                  <a:lnTo>
                    <a:pt x="870583" y="80328"/>
                  </a:lnTo>
                  <a:lnTo>
                    <a:pt x="860105" y="66993"/>
                  </a:lnTo>
                  <a:lnTo>
                    <a:pt x="854391" y="79376"/>
                  </a:lnTo>
                  <a:cubicBezTo>
                    <a:pt x="854391" y="79376"/>
                    <a:pt x="851533" y="97473"/>
                    <a:pt x="849628" y="105093"/>
                  </a:cubicBezTo>
                  <a:cubicBezTo>
                    <a:pt x="847723" y="112713"/>
                    <a:pt x="851533" y="121286"/>
                    <a:pt x="844866" y="121286"/>
                  </a:cubicBezTo>
                  <a:cubicBezTo>
                    <a:pt x="839151" y="121286"/>
                    <a:pt x="829626" y="136526"/>
                    <a:pt x="826768" y="121286"/>
                  </a:cubicBezTo>
                  <a:cubicBezTo>
                    <a:pt x="823910" y="106046"/>
                    <a:pt x="823910" y="100331"/>
                    <a:pt x="823910" y="100331"/>
                  </a:cubicBezTo>
                  <a:lnTo>
                    <a:pt x="823910" y="85091"/>
                  </a:lnTo>
                  <a:lnTo>
                    <a:pt x="823910" y="61278"/>
                  </a:lnTo>
                  <a:lnTo>
                    <a:pt x="825816" y="46038"/>
                  </a:lnTo>
                  <a:lnTo>
                    <a:pt x="813433" y="44133"/>
                  </a:lnTo>
                  <a:lnTo>
                    <a:pt x="804861" y="46990"/>
                  </a:lnTo>
                  <a:lnTo>
                    <a:pt x="791526" y="60325"/>
                  </a:lnTo>
                  <a:lnTo>
                    <a:pt x="791526" y="89853"/>
                  </a:lnTo>
                  <a:lnTo>
                    <a:pt x="785811" y="107951"/>
                  </a:lnTo>
                  <a:cubicBezTo>
                    <a:pt x="785811" y="107951"/>
                    <a:pt x="764856" y="109856"/>
                    <a:pt x="760093" y="106046"/>
                  </a:cubicBezTo>
                  <a:cubicBezTo>
                    <a:pt x="755331" y="103188"/>
                    <a:pt x="751521" y="97473"/>
                    <a:pt x="744853" y="97473"/>
                  </a:cubicBezTo>
                  <a:cubicBezTo>
                    <a:pt x="739138" y="97473"/>
                    <a:pt x="719136" y="105093"/>
                    <a:pt x="719136" y="105093"/>
                  </a:cubicBezTo>
                  <a:cubicBezTo>
                    <a:pt x="719136" y="105093"/>
                    <a:pt x="711516" y="112713"/>
                    <a:pt x="716278" y="115571"/>
                  </a:cubicBezTo>
                  <a:cubicBezTo>
                    <a:pt x="721041" y="118428"/>
                    <a:pt x="729613" y="120333"/>
                    <a:pt x="729613" y="120333"/>
                  </a:cubicBezTo>
                  <a:lnTo>
                    <a:pt x="741996" y="125096"/>
                  </a:lnTo>
                  <a:lnTo>
                    <a:pt x="757236" y="129859"/>
                  </a:lnTo>
                  <a:cubicBezTo>
                    <a:pt x="757236" y="129859"/>
                    <a:pt x="755331" y="138431"/>
                    <a:pt x="759141" y="145099"/>
                  </a:cubicBezTo>
                  <a:cubicBezTo>
                    <a:pt x="761998" y="150814"/>
                    <a:pt x="761998" y="163196"/>
                    <a:pt x="761998" y="163196"/>
                  </a:cubicBezTo>
                  <a:cubicBezTo>
                    <a:pt x="761998" y="163196"/>
                    <a:pt x="757236" y="167006"/>
                    <a:pt x="752473" y="167006"/>
                  </a:cubicBezTo>
                  <a:cubicBezTo>
                    <a:pt x="747711" y="167006"/>
                    <a:pt x="746758" y="167006"/>
                    <a:pt x="739138" y="167006"/>
                  </a:cubicBezTo>
                  <a:cubicBezTo>
                    <a:pt x="731518" y="167006"/>
                    <a:pt x="718183" y="164149"/>
                    <a:pt x="718183" y="164149"/>
                  </a:cubicBezTo>
                  <a:lnTo>
                    <a:pt x="704848" y="164149"/>
                  </a:lnTo>
                  <a:lnTo>
                    <a:pt x="701991" y="171769"/>
                  </a:lnTo>
                  <a:lnTo>
                    <a:pt x="701991" y="185104"/>
                  </a:lnTo>
                  <a:lnTo>
                    <a:pt x="720088" y="200344"/>
                  </a:lnTo>
                  <a:cubicBezTo>
                    <a:pt x="720088" y="200344"/>
                    <a:pt x="703896" y="195582"/>
                    <a:pt x="699133" y="198439"/>
                  </a:cubicBezTo>
                  <a:cubicBezTo>
                    <a:pt x="694371" y="201297"/>
                    <a:pt x="681036" y="204154"/>
                    <a:pt x="681036" y="210822"/>
                  </a:cubicBezTo>
                  <a:cubicBezTo>
                    <a:pt x="681036" y="216537"/>
                    <a:pt x="676273" y="229872"/>
                    <a:pt x="676273" y="229872"/>
                  </a:cubicBezTo>
                  <a:lnTo>
                    <a:pt x="665796" y="229872"/>
                  </a:lnTo>
                  <a:lnTo>
                    <a:pt x="661033" y="204154"/>
                  </a:lnTo>
                  <a:cubicBezTo>
                    <a:pt x="650556" y="206059"/>
                    <a:pt x="640078" y="204154"/>
                    <a:pt x="640078" y="208917"/>
                  </a:cubicBezTo>
                  <a:cubicBezTo>
                    <a:pt x="640078" y="213679"/>
                    <a:pt x="644841" y="221299"/>
                    <a:pt x="640078" y="221299"/>
                  </a:cubicBezTo>
                  <a:cubicBezTo>
                    <a:pt x="635316" y="221299"/>
                    <a:pt x="629601" y="226062"/>
                    <a:pt x="623886" y="219394"/>
                  </a:cubicBezTo>
                  <a:cubicBezTo>
                    <a:pt x="618171" y="213679"/>
                    <a:pt x="613408" y="208917"/>
                    <a:pt x="613408" y="208917"/>
                  </a:cubicBezTo>
                  <a:lnTo>
                    <a:pt x="611503" y="203202"/>
                  </a:lnTo>
                  <a:cubicBezTo>
                    <a:pt x="611503" y="203202"/>
                    <a:pt x="602931" y="206059"/>
                    <a:pt x="602931" y="211774"/>
                  </a:cubicBezTo>
                  <a:cubicBezTo>
                    <a:pt x="602931" y="217489"/>
                    <a:pt x="608646" y="227967"/>
                    <a:pt x="608646" y="227967"/>
                  </a:cubicBezTo>
                  <a:cubicBezTo>
                    <a:pt x="608646" y="227967"/>
                    <a:pt x="623886" y="240349"/>
                    <a:pt x="619124" y="240349"/>
                  </a:cubicBezTo>
                  <a:cubicBezTo>
                    <a:pt x="614361" y="240349"/>
                    <a:pt x="611503" y="242254"/>
                    <a:pt x="603883" y="242254"/>
                  </a:cubicBezTo>
                  <a:cubicBezTo>
                    <a:pt x="596264" y="242254"/>
                    <a:pt x="580071" y="239397"/>
                    <a:pt x="580071" y="244159"/>
                  </a:cubicBezTo>
                  <a:cubicBezTo>
                    <a:pt x="580071" y="248922"/>
                    <a:pt x="588644" y="262257"/>
                    <a:pt x="588644" y="262257"/>
                  </a:cubicBezTo>
                  <a:lnTo>
                    <a:pt x="611503" y="278450"/>
                  </a:lnTo>
                  <a:cubicBezTo>
                    <a:pt x="611503" y="278450"/>
                    <a:pt x="601026" y="284165"/>
                    <a:pt x="590549" y="284165"/>
                  </a:cubicBezTo>
                  <a:cubicBezTo>
                    <a:pt x="580071" y="284165"/>
                    <a:pt x="556259" y="281307"/>
                    <a:pt x="556259" y="281307"/>
                  </a:cubicBezTo>
                  <a:cubicBezTo>
                    <a:pt x="556259" y="281307"/>
                    <a:pt x="545781" y="276545"/>
                    <a:pt x="545781" y="283212"/>
                  </a:cubicBezTo>
                  <a:cubicBezTo>
                    <a:pt x="545781" y="288927"/>
                    <a:pt x="541019" y="309882"/>
                    <a:pt x="541019" y="309882"/>
                  </a:cubicBezTo>
                  <a:cubicBezTo>
                    <a:pt x="541019" y="309882"/>
                    <a:pt x="539114" y="317503"/>
                    <a:pt x="543876" y="317503"/>
                  </a:cubicBezTo>
                  <a:cubicBezTo>
                    <a:pt x="548639" y="317503"/>
                    <a:pt x="561974" y="322265"/>
                    <a:pt x="561974" y="322265"/>
                  </a:cubicBezTo>
                  <a:cubicBezTo>
                    <a:pt x="561974" y="322265"/>
                    <a:pt x="563879" y="338458"/>
                    <a:pt x="563879" y="343220"/>
                  </a:cubicBezTo>
                  <a:cubicBezTo>
                    <a:pt x="563879" y="347983"/>
                    <a:pt x="561021" y="351793"/>
                    <a:pt x="561021" y="351793"/>
                  </a:cubicBezTo>
                  <a:lnTo>
                    <a:pt x="534351" y="351793"/>
                  </a:lnTo>
                  <a:cubicBezTo>
                    <a:pt x="534351" y="351793"/>
                    <a:pt x="525779" y="343220"/>
                    <a:pt x="521969" y="338458"/>
                  </a:cubicBezTo>
                  <a:cubicBezTo>
                    <a:pt x="519111" y="333695"/>
                    <a:pt x="506729" y="332743"/>
                    <a:pt x="501014" y="332743"/>
                  </a:cubicBezTo>
                  <a:cubicBezTo>
                    <a:pt x="495299" y="332743"/>
                    <a:pt x="472439" y="332743"/>
                    <a:pt x="472439" y="332743"/>
                  </a:cubicBezTo>
                  <a:cubicBezTo>
                    <a:pt x="472439" y="332743"/>
                    <a:pt x="482916" y="345125"/>
                    <a:pt x="488631" y="345125"/>
                  </a:cubicBezTo>
                  <a:cubicBezTo>
                    <a:pt x="494346" y="345125"/>
                    <a:pt x="503871" y="345125"/>
                    <a:pt x="503871" y="345125"/>
                  </a:cubicBezTo>
                  <a:lnTo>
                    <a:pt x="511491" y="349888"/>
                  </a:lnTo>
                  <a:lnTo>
                    <a:pt x="490536" y="366080"/>
                  </a:lnTo>
                  <a:lnTo>
                    <a:pt x="441006" y="366080"/>
                  </a:lnTo>
                  <a:lnTo>
                    <a:pt x="461961" y="384178"/>
                  </a:lnTo>
                  <a:cubicBezTo>
                    <a:pt x="461961" y="384178"/>
                    <a:pt x="464819" y="373700"/>
                    <a:pt x="467676" y="387036"/>
                  </a:cubicBezTo>
                  <a:cubicBezTo>
                    <a:pt x="470534" y="400371"/>
                    <a:pt x="481011" y="400371"/>
                    <a:pt x="481011" y="400371"/>
                  </a:cubicBezTo>
                  <a:lnTo>
                    <a:pt x="491489" y="394656"/>
                  </a:lnTo>
                  <a:lnTo>
                    <a:pt x="514349" y="382273"/>
                  </a:lnTo>
                  <a:lnTo>
                    <a:pt x="519111" y="373700"/>
                  </a:lnTo>
                  <a:lnTo>
                    <a:pt x="550544" y="371795"/>
                  </a:lnTo>
                  <a:lnTo>
                    <a:pt x="576261" y="379416"/>
                  </a:lnTo>
                  <a:lnTo>
                    <a:pt x="568641" y="392751"/>
                  </a:lnTo>
                  <a:lnTo>
                    <a:pt x="549591" y="401323"/>
                  </a:lnTo>
                  <a:lnTo>
                    <a:pt x="522921" y="407038"/>
                  </a:lnTo>
                  <a:cubicBezTo>
                    <a:pt x="522921" y="407038"/>
                    <a:pt x="530541" y="440376"/>
                    <a:pt x="524826" y="441329"/>
                  </a:cubicBezTo>
                  <a:cubicBezTo>
                    <a:pt x="519111" y="443234"/>
                    <a:pt x="490536" y="447044"/>
                    <a:pt x="487679" y="451806"/>
                  </a:cubicBezTo>
                  <a:cubicBezTo>
                    <a:pt x="484821" y="456569"/>
                    <a:pt x="480059" y="465141"/>
                    <a:pt x="480059" y="465141"/>
                  </a:cubicBezTo>
                  <a:lnTo>
                    <a:pt x="485774" y="472761"/>
                  </a:lnTo>
                  <a:lnTo>
                    <a:pt x="506729" y="470856"/>
                  </a:lnTo>
                  <a:lnTo>
                    <a:pt x="501014" y="478476"/>
                  </a:lnTo>
                  <a:lnTo>
                    <a:pt x="501014" y="491811"/>
                  </a:lnTo>
                  <a:lnTo>
                    <a:pt x="469581" y="508004"/>
                  </a:lnTo>
                  <a:cubicBezTo>
                    <a:pt x="469581" y="508004"/>
                    <a:pt x="466724" y="524197"/>
                    <a:pt x="469581" y="528959"/>
                  </a:cubicBezTo>
                  <a:cubicBezTo>
                    <a:pt x="472439" y="533722"/>
                    <a:pt x="481964" y="533722"/>
                    <a:pt x="481964" y="533722"/>
                  </a:cubicBezTo>
                  <a:cubicBezTo>
                    <a:pt x="486726" y="541342"/>
                    <a:pt x="501014" y="548962"/>
                    <a:pt x="486726" y="551819"/>
                  </a:cubicBezTo>
                  <a:cubicBezTo>
                    <a:pt x="471486" y="554677"/>
                    <a:pt x="455294" y="562297"/>
                    <a:pt x="455294" y="562297"/>
                  </a:cubicBezTo>
                  <a:lnTo>
                    <a:pt x="429577" y="586110"/>
                  </a:lnTo>
                  <a:cubicBezTo>
                    <a:pt x="429577" y="586110"/>
                    <a:pt x="410527" y="608970"/>
                    <a:pt x="410527" y="612780"/>
                  </a:cubicBezTo>
                  <a:cubicBezTo>
                    <a:pt x="410527" y="617542"/>
                    <a:pt x="408621" y="623257"/>
                    <a:pt x="413384" y="628973"/>
                  </a:cubicBezTo>
                  <a:cubicBezTo>
                    <a:pt x="418146" y="634688"/>
                    <a:pt x="421957" y="644213"/>
                    <a:pt x="421957" y="644213"/>
                  </a:cubicBezTo>
                  <a:cubicBezTo>
                    <a:pt x="421957" y="644213"/>
                    <a:pt x="438149" y="641355"/>
                    <a:pt x="413384" y="648975"/>
                  </a:cubicBezTo>
                  <a:cubicBezTo>
                    <a:pt x="387667" y="656595"/>
                    <a:pt x="387667" y="668025"/>
                    <a:pt x="387667" y="668025"/>
                  </a:cubicBezTo>
                  <a:lnTo>
                    <a:pt x="401002" y="684218"/>
                  </a:lnTo>
                  <a:lnTo>
                    <a:pt x="401002" y="703268"/>
                  </a:lnTo>
                  <a:lnTo>
                    <a:pt x="390524" y="721366"/>
                  </a:lnTo>
                  <a:lnTo>
                    <a:pt x="390524" y="738511"/>
                  </a:lnTo>
                  <a:lnTo>
                    <a:pt x="398144" y="750894"/>
                  </a:lnTo>
                  <a:cubicBezTo>
                    <a:pt x="398144" y="750894"/>
                    <a:pt x="426719" y="753751"/>
                    <a:pt x="401002" y="763276"/>
                  </a:cubicBezTo>
                  <a:cubicBezTo>
                    <a:pt x="375284" y="771849"/>
                    <a:pt x="357187" y="776611"/>
                    <a:pt x="357187" y="776611"/>
                  </a:cubicBezTo>
                  <a:lnTo>
                    <a:pt x="339089" y="789946"/>
                  </a:lnTo>
                  <a:lnTo>
                    <a:pt x="339089" y="800424"/>
                  </a:lnTo>
                  <a:lnTo>
                    <a:pt x="347662" y="808044"/>
                  </a:lnTo>
                  <a:lnTo>
                    <a:pt x="342899" y="831857"/>
                  </a:lnTo>
                  <a:lnTo>
                    <a:pt x="335279" y="852812"/>
                  </a:lnTo>
                  <a:lnTo>
                    <a:pt x="319087" y="854717"/>
                  </a:lnTo>
                  <a:lnTo>
                    <a:pt x="306704" y="851859"/>
                  </a:lnTo>
                  <a:lnTo>
                    <a:pt x="290512" y="878529"/>
                  </a:lnTo>
                  <a:lnTo>
                    <a:pt x="284797" y="905200"/>
                  </a:lnTo>
                  <a:cubicBezTo>
                    <a:pt x="284797" y="905200"/>
                    <a:pt x="292417" y="915677"/>
                    <a:pt x="280034" y="918535"/>
                  </a:cubicBezTo>
                  <a:cubicBezTo>
                    <a:pt x="267652" y="921392"/>
                    <a:pt x="267652" y="921392"/>
                    <a:pt x="267652" y="921392"/>
                  </a:cubicBezTo>
                  <a:cubicBezTo>
                    <a:pt x="267652" y="921392"/>
                    <a:pt x="248602" y="916630"/>
                    <a:pt x="265747" y="929012"/>
                  </a:cubicBezTo>
                  <a:cubicBezTo>
                    <a:pt x="283844" y="941395"/>
                    <a:pt x="291464" y="945205"/>
                    <a:pt x="291464" y="945205"/>
                  </a:cubicBezTo>
                  <a:lnTo>
                    <a:pt x="318134" y="942348"/>
                  </a:lnTo>
                  <a:cubicBezTo>
                    <a:pt x="318134" y="942348"/>
                    <a:pt x="320039" y="952825"/>
                    <a:pt x="312419" y="955683"/>
                  </a:cubicBezTo>
                  <a:cubicBezTo>
                    <a:pt x="304799" y="958540"/>
                    <a:pt x="285749" y="964255"/>
                    <a:pt x="285749" y="964255"/>
                  </a:cubicBezTo>
                  <a:lnTo>
                    <a:pt x="277177" y="964255"/>
                  </a:lnTo>
                  <a:lnTo>
                    <a:pt x="263842" y="951873"/>
                  </a:lnTo>
                  <a:lnTo>
                    <a:pt x="261937" y="943300"/>
                  </a:lnTo>
                  <a:lnTo>
                    <a:pt x="239077" y="941395"/>
                  </a:lnTo>
                  <a:lnTo>
                    <a:pt x="237172" y="957588"/>
                  </a:lnTo>
                  <a:lnTo>
                    <a:pt x="229552" y="969970"/>
                  </a:lnTo>
                  <a:lnTo>
                    <a:pt x="223837" y="969970"/>
                  </a:lnTo>
                  <a:lnTo>
                    <a:pt x="213359" y="968065"/>
                  </a:lnTo>
                  <a:lnTo>
                    <a:pt x="198120" y="976638"/>
                  </a:lnTo>
                  <a:cubicBezTo>
                    <a:pt x="198120" y="976638"/>
                    <a:pt x="196215" y="978543"/>
                    <a:pt x="196215" y="984258"/>
                  </a:cubicBezTo>
                  <a:cubicBezTo>
                    <a:pt x="196215" y="989973"/>
                    <a:pt x="193357" y="1012833"/>
                    <a:pt x="193357" y="1012833"/>
                  </a:cubicBezTo>
                  <a:cubicBezTo>
                    <a:pt x="182880" y="1014738"/>
                    <a:pt x="180022" y="1012833"/>
                    <a:pt x="175260" y="1012833"/>
                  </a:cubicBezTo>
                  <a:cubicBezTo>
                    <a:pt x="170497" y="1012833"/>
                    <a:pt x="164782" y="1010928"/>
                    <a:pt x="157162" y="1010928"/>
                  </a:cubicBezTo>
                  <a:cubicBezTo>
                    <a:pt x="149542" y="1010928"/>
                    <a:pt x="144780" y="1010928"/>
                    <a:pt x="144780" y="1010928"/>
                  </a:cubicBezTo>
                  <a:lnTo>
                    <a:pt x="125730" y="1013786"/>
                  </a:lnTo>
                  <a:lnTo>
                    <a:pt x="120015" y="1022358"/>
                  </a:lnTo>
                  <a:lnTo>
                    <a:pt x="124777" y="1037598"/>
                  </a:lnTo>
                  <a:lnTo>
                    <a:pt x="140017" y="1045218"/>
                  </a:lnTo>
                  <a:lnTo>
                    <a:pt x="142875" y="1057601"/>
                  </a:lnTo>
                  <a:lnTo>
                    <a:pt x="140970" y="1066174"/>
                  </a:lnTo>
                  <a:lnTo>
                    <a:pt x="121920" y="1066174"/>
                  </a:lnTo>
                  <a:lnTo>
                    <a:pt x="109537" y="1068079"/>
                  </a:lnTo>
                  <a:lnTo>
                    <a:pt x="94297" y="1068079"/>
                  </a:lnTo>
                  <a:lnTo>
                    <a:pt x="88582" y="1076651"/>
                  </a:lnTo>
                  <a:lnTo>
                    <a:pt x="90487" y="1097606"/>
                  </a:lnTo>
                  <a:lnTo>
                    <a:pt x="82867" y="1106179"/>
                  </a:lnTo>
                  <a:lnTo>
                    <a:pt x="67627" y="1106179"/>
                  </a:lnTo>
                  <a:lnTo>
                    <a:pt x="36195" y="1103321"/>
                  </a:lnTo>
                  <a:lnTo>
                    <a:pt x="22860" y="1100464"/>
                  </a:lnTo>
                  <a:lnTo>
                    <a:pt x="17145" y="1105226"/>
                  </a:lnTo>
                  <a:lnTo>
                    <a:pt x="17145" y="1118561"/>
                  </a:lnTo>
                  <a:lnTo>
                    <a:pt x="27622" y="1126181"/>
                  </a:lnTo>
                  <a:lnTo>
                    <a:pt x="43815" y="1138564"/>
                  </a:lnTo>
                  <a:cubicBezTo>
                    <a:pt x="20003" y="1143327"/>
                    <a:pt x="20003" y="1143327"/>
                    <a:pt x="20003" y="1143327"/>
                  </a:cubicBezTo>
                  <a:lnTo>
                    <a:pt x="17145" y="1161424"/>
                  </a:lnTo>
                  <a:lnTo>
                    <a:pt x="17145" y="1167139"/>
                  </a:lnTo>
                  <a:lnTo>
                    <a:pt x="22860" y="1177617"/>
                  </a:lnTo>
                  <a:lnTo>
                    <a:pt x="25717" y="1188094"/>
                  </a:lnTo>
                  <a:lnTo>
                    <a:pt x="0" y="1190952"/>
                  </a:lnTo>
                  <a:lnTo>
                    <a:pt x="2858" y="1209050"/>
                  </a:lnTo>
                  <a:lnTo>
                    <a:pt x="31432" y="1213812"/>
                  </a:lnTo>
                  <a:lnTo>
                    <a:pt x="44767" y="1231910"/>
                  </a:lnTo>
                  <a:lnTo>
                    <a:pt x="8572" y="1231910"/>
                  </a:lnTo>
                  <a:cubicBezTo>
                    <a:pt x="8572" y="1231910"/>
                    <a:pt x="8572" y="1239530"/>
                    <a:pt x="8572" y="1247150"/>
                  </a:cubicBezTo>
                  <a:cubicBezTo>
                    <a:pt x="8572" y="1254770"/>
                    <a:pt x="2858" y="1263343"/>
                    <a:pt x="2858" y="1263343"/>
                  </a:cubicBezTo>
                  <a:lnTo>
                    <a:pt x="953" y="1275725"/>
                  </a:lnTo>
                  <a:lnTo>
                    <a:pt x="9525" y="1278583"/>
                  </a:lnTo>
                  <a:lnTo>
                    <a:pt x="25717" y="1273820"/>
                  </a:lnTo>
                  <a:lnTo>
                    <a:pt x="28575" y="1286203"/>
                  </a:lnTo>
                  <a:lnTo>
                    <a:pt x="18097" y="1293823"/>
                  </a:lnTo>
                  <a:lnTo>
                    <a:pt x="15240" y="1307158"/>
                  </a:lnTo>
                  <a:lnTo>
                    <a:pt x="18097" y="1315731"/>
                  </a:lnTo>
                  <a:cubicBezTo>
                    <a:pt x="18097" y="1315731"/>
                    <a:pt x="26670" y="1318588"/>
                    <a:pt x="34290" y="1323351"/>
                  </a:cubicBezTo>
                  <a:cubicBezTo>
                    <a:pt x="41910" y="1328113"/>
                    <a:pt x="28575" y="1318588"/>
                    <a:pt x="41910" y="1328113"/>
                  </a:cubicBezTo>
                  <a:cubicBezTo>
                    <a:pt x="55245" y="1336686"/>
                    <a:pt x="55245" y="1336686"/>
                    <a:pt x="55245" y="1336686"/>
                  </a:cubicBezTo>
                  <a:cubicBezTo>
                    <a:pt x="55245" y="1336686"/>
                    <a:pt x="70485" y="1318588"/>
                    <a:pt x="71437" y="1323351"/>
                  </a:cubicBezTo>
                  <a:cubicBezTo>
                    <a:pt x="73342" y="1328113"/>
                    <a:pt x="73342" y="1335733"/>
                    <a:pt x="73342" y="1335733"/>
                  </a:cubicBezTo>
                  <a:lnTo>
                    <a:pt x="64770" y="1340496"/>
                  </a:lnTo>
                  <a:lnTo>
                    <a:pt x="54292" y="1348116"/>
                  </a:lnTo>
                  <a:lnTo>
                    <a:pt x="46672" y="1356688"/>
                  </a:lnTo>
                  <a:lnTo>
                    <a:pt x="44767" y="1362403"/>
                  </a:lnTo>
                  <a:lnTo>
                    <a:pt x="46672" y="1368118"/>
                  </a:lnTo>
                  <a:lnTo>
                    <a:pt x="46672" y="1376691"/>
                  </a:lnTo>
                  <a:lnTo>
                    <a:pt x="40957" y="1382406"/>
                  </a:lnTo>
                  <a:lnTo>
                    <a:pt x="17145" y="1390979"/>
                  </a:lnTo>
                  <a:lnTo>
                    <a:pt x="17145" y="1417649"/>
                  </a:lnTo>
                  <a:lnTo>
                    <a:pt x="22860" y="1423364"/>
                  </a:lnTo>
                  <a:lnTo>
                    <a:pt x="41910" y="1421459"/>
                  </a:lnTo>
                  <a:lnTo>
                    <a:pt x="68580" y="1416696"/>
                  </a:lnTo>
                  <a:lnTo>
                    <a:pt x="68580" y="1431936"/>
                  </a:lnTo>
                  <a:lnTo>
                    <a:pt x="68580" y="1455749"/>
                  </a:lnTo>
                  <a:lnTo>
                    <a:pt x="65722" y="1468132"/>
                  </a:lnTo>
                  <a:lnTo>
                    <a:pt x="34290" y="1460512"/>
                  </a:lnTo>
                  <a:lnTo>
                    <a:pt x="19050" y="1452892"/>
                  </a:lnTo>
                  <a:lnTo>
                    <a:pt x="20955" y="1476704"/>
                  </a:lnTo>
                  <a:lnTo>
                    <a:pt x="29527" y="1491944"/>
                  </a:lnTo>
                  <a:lnTo>
                    <a:pt x="45720" y="1504327"/>
                  </a:lnTo>
                  <a:lnTo>
                    <a:pt x="63817" y="1519567"/>
                  </a:lnTo>
                  <a:lnTo>
                    <a:pt x="76200" y="1531950"/>
                  </a:lnTo>
                  <a:lnTo>
                    <a:pt x="80962" y="1550047"/>
                  </a:lnTo>
                  <a:cubicBezTo>
                    <a:pt x="80962" y="1550047"/>
                    <a:pt x="70485" y="1554810"/>
                    <a:pt x="80962" y="1555762"/>
                  </a:cubicBezTo>
                  <a:cubicBezTo>
                    <a:pt x="91440" y="1557667"/>
                    <a:pt x="94297" y="1558620"/>
                    <a:pt x="104775" y="1558620"/>
                  </a:cubicBezTo>
                  <a:cubicBezTo>
                    <a:pt x="115252" y="1558620"/>
                    <a:pt x="127635" y="1561477"/>
                    <a:pt x="127635" y="1561477"/>
                  </a:cubicBezTo>
                  <a:lnTo>
                    <a:pt x="145732" y="1563383"/>
                  </a:lnTo>
                  <a:cubicBezTo>
                    <a:pt x="145732" y="1563383"/>
                    <a:pt x="153352" y="1565288"/>
                    <a:pt x="166687" y="1560525"/>
                  </a:cubicBezTo>
                  <a:cubicBezTo>
                    <a:pt x="180022" y="1555762"/>
                    <a:pt x="193357" y="1550047"/>
                    <a:pt x="193357" y="1550047"/>
                  </a:cubicBezTo>
                  <a:lnTo>
                    <a:pt x="219074" y="1524330"/>
                  </a:lnTo>
                  <a:cubicBezTo>
                    <a:pt x="219074" y="1524330"/>
                    <a:pt x="237172" y="1471942"/>
                    <a:pt x="245744" y="1469084"/>
                  </a:cubicBezTo>
                  <a:cubicBezTo>
                    <a:pt x="254317" y="1466227"/>
                    <a:pt x="261937" y="1460512"/>
                    <a:pt x="277177" y="1456702"/>
                  </a:cubicBezTo>
                  <a:cubicBezTo>
                    <a:pt x="292417" y="1453844"/>
                    <a:pt x="317182" y="1446224"/>
                    <a:pt x="317182" y="1446224"/>
                  </a:cubicBezTo>
                  <a:lnTo>
                    <a:pt x="317182" y="1423364"/>
                  </a:lnTo>
                  <a:lnTo>
                    <a:pt x="317182" y="1404314"/>
                  </a:lnTo>
                  <a:lnTo>
                    <a:pt x="317182" y="1380501"/>
                  </a:lnTo>
                  <a:lnTo>
                    <a:pt x="324802" y="1377644"/>
                  </a:lnTo>
                  <a:cubicBezTo>
                    <a:pt x="324802" y="1377644"/>
                    <a:pt x="338137" y="1386216"/>
                    <a:pt x="340042" y="1395741"/>
                  </a:cubicBezTo>
                  <a:cubicBezTo>
                    <a:pt x="341947" y="1404314"/>
                    <a:pt x="342899" y="1424316"/>
                    <a:pt x="342899" y="1424316"/>
                  </a:cubicBezTo>
                  <a:lnTo>
                    <a:pt x="350519" y="1434794"/>
                  </a:lnTo>
                  <a:cubicBezTo>
                    <a:pt x="356234" y="1440509"/>
                    <a:pt x="360997" y="1437651"/>
                    <a:pt x="362902" y="1443367"/>
                  </a:cubicBezTo>
                  <a:lnTo>
                    <a:pt x="378142" y="1448129"/>
                  </a:lnTo>
                  <a:lnTo>
                    <a:pt x="390524" y="1458607"/>
                  </a:lnTo>
                  <a:lnTo>
                    <a:pt x="409574" y="1432889"/>
                  </a:lnTo>
                  <a:lnTo>
                    <a:pt x="401002" y="1410029"/>
                  </a:lnTo>
                  <a:lnTo>
                    <a:pt x="398144" y="1375738"/>
                  </a:lnTo>
                  <a:cubicBezTo>
                    <a:pt x="398144" y="1375738"/>
                    <a:pt x="406716" y="1356688"/>
                    <a:pt x="408621" y="1351926"/>
                  </a:cubicBezTo>
                  <a:cubicBezTo>
                    <a:pt x="410527" y="1347163"/>
                    <a:pt x="421004" y="1341448"/>
                    <a:pt x="421004" y="1341448"/>
                  </a:cubicBezTo>
                  <a:cubicBezTo>
                    <a:pt x="421004" y="1341448"/>
                    <a:pt x="440054" y="1281440"/>
                    <a:pt x="437196" y="1276678"/>
                  </a:cubicBezTo>
                  <a:cubicBezTo>
                    <a:pt x="434339" y="1271915"/>
                    <a:pt x="421957" y="1250007"/>
                    <a:pt x="421957" y="1250007"/>
                  </a:cubicBezTo>
                  <a:lnTo>
                    <a:pt x="411479" y="1224290"/>
                  </a:lnTo>
                  <a:lnTo>
                    <a:pt x="429577" y="1224290"/>
                  </a:lnTo>
                  <a:lnTo>
                    <a:pt x="438149" y="1185237"/>
                  </a:lnTo>
                  <a:lnTo>
                    <a:pt x="438149" y="1164282"/>
                  </a:lnTo>
                  <a:lnTo>
                    <a:pt x="399096" y="1138564"/>
                  </a:lnTo>
                  <a:lnTo>
                    <a:pt x="407669" y="1119514"/>
                  </a:lnTo>
                  <a:lnTo>
                    <a:pt x="383857" y="995688"/>
                  </a:lnTo>
                  <a:lnTo>
                    <a:pt x="391477" y="955683"/>
                  </a:lnTo>
                  <a:lnTo>
                    <a:pt x="396239" y="919487"/>
                  </a:lnTo>
                  <a:lnTo>
                    <a:pt x="406716" y="900437"/>
                  </a:lnTo>
                  <a:lnTo>
                    <a:pt x="429577" y="889960"/>
                  </a:lnTo>
                  <a:lnTo>
                    <a:pt x="490536" y="889960"/>
                  </a:lnTo>
                  <a:cubicBezTo>
                    <a:pt x="490536" y="889960"/>
                    <a:pt x="493394" y="858527"/>
                    <a:pt x="492441" y="849954"/>
                  </a:cubicBezTo>
                  <a:cubicBezTo>
                    <a:pt x="490536" y="841382"/>
                    <a:pt x="477201" y="837572"/>
                    <a:pt x="477201" y="837572"/>
                  </a:cubicBezTo>
                  <a:lnTo>
                    <a:pt x="463866" y="811854"/>
                  </a:lnTo>
                  <a:lnTo>
                    <a:pt x="497204" y="743273"/>
                  </a:lnTo>
                  <a:lnTo>
                    <a:pt x="478154" y="662310"/>
                  </a:lnTo>
                  <a:lnTo>
                    <a:pt x="507681" y="649928"/>
                  </a:lnTo>
                  <a:cubicBezTo>
                    <a:pt x="507681" y="649928"/>
                    <a:pt x="520064" y="645165"/>
                    <a:pt x="523874" y="644213"/>
                  </a:cubicBezTo>
                  <a:cubicBezTo>
                    <a:pt x="528636" y="642308"/>
                    <a:pt x="523874" y="631830"/>
                    <a:pt x="523874" y="631830"/>
                  </a:cubicBezTo>
                  <a:lnTo>
                    <a:pt x="513396" y="621352"/>
                  </a:lnTo>
                  <a:lnTo>
                    <a:pt x="515301" y="603255"/>
                  </a:lnTo>
                  <a:lnTo>
                    <a:pt x="541019" y="579442"/>
                  </a:lnTo>
                  <a:cubicBezTo>
                    <a:pt x="541019" y="579442"/>
                    <a:pt x="551496" y="558487"/>
                    <a:pt x="551496" y="553724"/>
                  </a:cubicBezTo>
                  <a:cubicBezTo>
                    <a:pt x="551496" y="548962"/>
                    <a:pt x="551496" y="543247"/>
                    <a:pt x="549591" y="537532"/>
                  </a:cubicBezTo>
                  <a:cubicBezTo>
                    <a:pt x="547686" y="531817"/>
                    <a:pt x="537209" y="500384"/>
                    <a:pt x="537209" y="500384"/>
                  </a:cubicBezTo>
                  <a:lnTo>
                    <a:pt x="560069" y="442281"/>
                  </a:lnTo>
                  <a:lnTo>
                    <a:pt x="588644" y="433708"/>
                  </a:lnTo>
                  <a:cubicBezTo>
                    <a:pt x="588644" y="433708"/>
                    <a:pt x="607694" y="433708"/>
                    <a:pt x="612456" y="431803"/>
                  </a:cubicBezTo>
                  <a:cubicBezTo>
                    <a:pt x="617219" y="429898"/>
                    <a:pt x="612456" y="423231"/>
                    <a:pt x="612456" y="423231"/>
                  </a:cubicBezTo>
                  <a:lnTo>
                    <a:pt x="612456" y="393703"/>
                  </a:lnTo>
                  <a:cubicBezTo>
                    <a:pt x="612456" y="393703"/>
                    <a:pt x="617219" y="380368"/>
                    <a:pt x="620076" y="370843"/>
                  </a:cubicBezTo>
                  <a:cubicBezTo>
                    <a:pt x="622933" y="362270"/>
                    <a:pt x="642936" y="370843"/>
                    <a:pt x="642936" y="370843"/>
                  </a:cubicBezTo>
                  <a:lnTo>
                    <a:pt x="681988" y="376558"/>
                  </a:lnTo>
                  <a:lnTo>
                    <a:pt x="690561" y="370843"/>
                  </a:lnTo>
                  <a:lnTo>
                    <a:pt x="687703" y="341315"/>
                  </a:lnTo>
                  <a:lnTo>
                    <a:pt x="675321" y="320360"/>
                  </a:lnTo>
                  <a:lnTo>
                    <a:pt x="669606" y="296547"/>
                  </a:lnTo>
                  <a:lnTo>
                    <a:pt x="705801" y="291785"/>
                  </a:lnTo>
                  <a:lnTo>
                    <a:pt x="721041" y="305120"/>
                  </a:lnTo>
                  <a:lnTo>
                    <a:pt x="718183" y="282260"/>
                  </a:lnTo>
                  <a:lnTo>
                    <a:pt x="707706" y="273687"/>
                  </a:lnTo>
                  <a:lnTo>
                    <a:pt x="713421" y="263210"/>
                  </a:lnTo>
                  <a:lnTo>
                    <a:pt x="737233" y="257495"/>
                  </a:lnTo>
                  <a:cubicBezTo>
                    <a:pt x="737233" y="257495"/>
                    <a:pt x="753426" y="276545"/>
                    <a:pt x="758188" y="283212"/>
                  </a:cubicBezTo>
                  <a:cubicBezTo>
                    <a:pt x="762951" y="288927"/>
                    <a:pt x="770571" y="307025"/>
                    <a:pt x="773428" y="312740"/>
                  </a:cubicBezTo>
                  <a:cubicBezTo>
                    <a:pt x="776286" y="318455"/>
                    <a:pt x="785811" y="312740"/>
                    <a:pt x="791526" y="312740"/>
                  </a:cubicBezTo>
                  <a:cubicBezTo>
                    <a:pt x="797241" y="312740"/>
                    <a:pt x="809623" y="309882"/>
                    <a:pt x="818195" y="307977"/>
                  </a:cubicBezTo>
                  <a:cubicBezTo>
                    <a:pt x="826768" y="306072"/>
                    <a:pt x="825816" y="299405"/>
                    <a:pt x="825816" y="299405"/>
                  </a:cubicBezTo>
                  <a:lnTo>
                    <a:pt x="828673" y="286070"/>
                  </a:lnTo>
                  <a:lnTo>
                    <a:pt x="862963" y="298452"/>
                  </a:lnTo>
                  <a:lnTo>
                    <a:pt x="885823" y="313693"/>
                  </a:lnTo>
                  <a:lnTo>
                    <a:pt x="899158" y="285117"/>
                  </a:lnTo>
                  <a:lnTo>
                    <a:pt x="901063" y="240349"/>
                  </a:lnTo>
                  <a:lnTo>
                    <a:pt x="888680" y="222252"/>
                  </a:lnTo>
                  <a:lnTo>
                    <a:pt x="902015" y="190819"/>
                  </a:lnTo>
                  <a:lnTo>
                    <a:pt x="904873" y="157481"/>
                  </a:lnTo>
                  <a:lnTo>
                    <a:pt x="936305" y="139384"/>
                  </a:lnTo>
                  <a:lnTo>
                    <a:pt x="959165" y="120333"/>
                  </a:lnTo>
                  <a:lnTo>
                    <a:pt x="982025" y="143194"/>
                  </a:lnTo>
                  <a:lnTo>
                    <a:pt x="1013457" y="151766"/>
                  </a:lnTo>
                  <a:lnTo>
                    <a:pt x="1011553" y="193677"/>
                  </a:lnTo>
                  <a:lnTo>
                    <a:pt x="1032507" y="220347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36BC6518-CD2D-4CD7-AB24-19F187FB6516}"/>
                </a:ext>
              </a:extLst>
            </p:cNvPr>
            <p:cNvSpPr/>
            <p:nvPr/>
          </p:nvSpPr>
          <p:spPr>
            <a:xfrm>
              <a:off x="8662742" y="1436537"/>
              <a:ext cx="932722" cy="1500806"/>
            </a:xfrm>
            <a:custGeom>
              <a:avLst/>
              <a:gdLst>
                <a:gd name="connsiteX0" fmla="*/ 0 w 1664013"/>
                <a:gd name="connsiteY0" fmla="*/ 224792 h 2677498"/>
                <a:gd name="connsiteX1" fmla="*/ 12382 w 1664013"/>
                <a:gd name="connsiteY1" fmla="*/ 251462 h 2677498"/>
                <a:gd name="connsiteX2" fmla="*/ 3810 w 1664013"/>
                <a:gd name="connsiteY2" fmla="*/ 275275 h 2677498"/>
                <a:gd name="connsiteX3" fmla="*/ 953 w 1664013"/>
                <a:gd name="connsiteY3" fmla="*/ 311470 h 2677498"/>
                <a:gd name="connsiteX4" fmla="*/ 19050 w 1664013"/>
                <a:gd name="connsiteY4" fmla="*/ 344808 h 2677498"/>
                <a:gd name="connsiteX5" fmla="*/ 97155 w 1664013"/>
                <a:gd name="connsiteY5" fmla="*/ 407673 h 2677498"/>
                <a:gd name="connsiteX6" fmla="*/ 88582 w 1664013"/>
                <a:gd name="connsiteY6" fmla="*/ 494351 h 2677498"/>
                <a:gd name="connsiteX7" fmla="*/ 175260 w 1664013"/>
                <a:gd name="connsiteY7" fmla="*/ 601985 h 2677498"/>
                <a:gd name="connsiteX8" fmla="*/ 175260 w 1664013"/>
                <a:gd name="connsiteY8" fmla="*/ 656278 h 2677498"/>
                <a:gd name="connsiteX9" fmla="*/ 201929 w 1664013"/>
                <a:gd name="connsiteY9" fmla="*/ 677233 h 2677498"/>
                <a:gd name="connsiteX10" fmla="*/ 252412 w 1664013"/>
                <a:gd name="connsiteY10" fmla="*/ 745813 h 2677498"/>
                <a:gd name="connsiteX11" fmla="*/ 252412 w 1664013"/>
                <a:gd name="connsiteY11" fmla="*/ 779151 h 2677498"/>
                <a:gd name="connsiteX12" fmla="*/ 297179 w 1664013"/>
                <a:gd name="connsiteY12" fmla="*/ 815347 h 2677498"/>
                <a:gd name="connsiteX13" fmla="*/ 339089 w 1664013"/>
                <a:gd name="connsiteY13" fmla="*/ 851542 h 2677498"/>
                <a:gd name="connsiteX14" fmla="*/ 365759 w 1664013"/>
                <a:gd name="connsiteY14" fmla="*/ 908692 h 2677498"/>
                <a:gd name="connsiteX15" fmla="*/ 269557 w 1664013"/>
                <a:gd name="connsiteY15" fmla="*/ 1171584 h 2677498"/>
                <a:gd name="connsiteX16" fmla="*/ 295274 w 1664013"/>
                <a:gd name="connsiteY16" fmla="*/ 1151582 h 2677498"/>
                <a:gd name="connsiteX17" fmla="*/ 314324 w 1664013"/>
                <a:gd name="connsiteY17" fmla="*/ 1163964 h 2677498"/>
                <a:gd name="connsiteX18" fmla="*/ 324802 w 1664013"/>
                <a:gd name="connsiteY18" fmla="*/ 1184919 h 2677498"/>
                <a:gd name="connsiteX19" fmla="*/ 330517 w 1664013"/>
                <a:gd name="connsiteY19" fmla="*/ 1189682 h 2677498"/>
                <a:gd name="connsiteX20" fmla="*/ 357187 w 1664013"/>
                <a:gd name="connsiteY20" fmla="*/ 1189682 h 2677498"/>
                <a:gd name="connsiteX21" fmla="*/ 386714 w 1664013"/>
                <a:gd name="connsiteY21" fmla="*/ 1189682 h 2677498"/>
                <a:gd name="connsiteX22" fmla="*/ 405764 w 1664013"/>
                <a:gd name="connsiteY22" fmla="*/ 1202065 h 2677498"/>
                <a:gd name="connsiteX23" fmla="*/ 353377 w 1664013"/>
                <a:gd name="connsiteY23" fmla="*/ 1221115 h 2677498"/>
                <a:gd name="connsiteX24" fmla="*/ 311467 w 1664013"/>
                <a:gd name="connsiteY24" fmla="*/ 1239212 h 2677498"/>
                <a:gd name="connsiteX25" fmla="*/ 296227 w 1664013"/>
                <a:gd name="connsiteY25" fmla="*/ 1262073 h 2677498"/>
                <a:gd name="connsiteX26" fmla="*/ 280987 w 1664013"/>
                <a:gd name="connsiteY26" fmla="*/ 1275408 h 2677498"/>
                <a:gd name="connsiteX27" fmla="*/ 283844 w 1664013"/>
                <a:gd name="connsiteY27" fmla="*/ 1291600 h 2677498"/>
                <a:gd name="connsiteX28" fmla="*/ 315277 w 1664013"/>
                <a:gd name="connsiteY28" fmla="*/ 1296363 h 2677498"/>
                <a:gd name="connsiteX29" fmla="*/ 315277 w 1664013"/>
                <a:gd name="connsiteY29" fmla="*/ 1311603 h 2677498"/>
                <a:gd name="connsiteX30" fmla="*/ 291464 w 1664013"/>
                <a:gd name="connsiteY30" fmla="*/ 1338273 h 2677498"/>
                <a:gd name="connsiteX31" fmla="*/ 279082 w 1664013"/>
                <a:gd name="connsiteY31" fmla="*/ 1403996 h 2677498"/>
                <a:gd name="connsiteX32" fmla="*/ 336232 w 1664013"/>
                <a:gd name="connsiteY32" fmla="*/ 1469719 h 2677498"/>
                <a:gd name="connsiteX33" fmla="*/ 330517 w 1664013"/>
                <a:gd name="connsiteY33" fmla="*/ 1508772 h 2677498"/>
                <a:gd name="connsiteX34" fmla="*/ 351472 w 1664013"/>
                <a:gd name="connsiteY34" fmla="*/ 1526870 h 2677498"/>
                <a:gd name="connsiteX35" fmla="*/ 351472 w 1664013"/>
                <a:gd name="connsiteY35" fmla="*/ 1547825 h 2677498"/>
                <a:gd name="connsiteX36" fmla="*/ 351472 w 1664013"/>
                <a:gd name="connsiteY36" fmla="*/ 1571637 h 2677498"/>
                <a:gd name="connsiteX37" fmla="*/ 369569 w 1664013"/>
                <a:gd name="connsiteY37" fmla="*/ 1577353 h 2677498"/>
                <a:gd name="connsiteX38" fmla="*/ 390524 w 1664013"/>
                <a:gd name="connsiteY38" fmla="*/ 1580210 h 2677498"/>
                <a:gd name="connsiteX39" fmla="*/ 390524 w 1664013"/>
                <a:gd name="connsiteY39" fmla="*/ 1613548 h 2677498"/>
                <a:gd name="connsiteX40" fmla="*/ 399096 w 1664013"/>
                <a:gd name="connsiteY40" fmla="*/ 1646886 h 2677498"/>
                <a:gd name="connsiteX41" fmla="*/ 428624 w 1664013"/>
                <a:gd name="connsiteY41" fmla="*/ 1659268 h 2677498"/>
                <a:gd name="connsiteX42" fmla="*/ 449579 w 1664013"/>
                <a:gd name="connsiteY42" fmla="*/ 1650696 h 2677498"/>
                <a:gd name="connsiteX43" fmla="*/ 461961 w 1664013"/>
                <a:gd name="connsiteY43" fmla="*/ 1653553 h 2677498"/>
                <a:gd name="connsiteX44" fmla="*/ 477201 w 1664013"/>
                <a:gd name="connsiteY44" fmla="*/ 1662126 h 2677498"/>
                <a:gd name="connsiteX45" fmla="*/ 485774 w 1664013"/>
                <a:gd name="connsiteY45" fmla="*/ 1644028 h 2677498"/>
                <a:gd name="connsiteX46" fmla="*/ 501014 w 1664013"/>
                <a:gd name="connsiteY46" fmla="*/ 1644028 h 2677498"/>
                <a:gd name="connsiteX47" fmla="*/ 524826 w 1664013"/>
                <a:gd name="connsiteY47" fmla="*/ 1667841 h 2677498"/>
                <a:gd name="connsiteX48" fmla="*/ 554353 w 1664013"/>
                <a:gd name="connsiteY48" fmla="*/ 1644028 h 2677498"/>
                <a:gd name="connsiteX49" fmla="*/ 596264 w 1664013"/>
                <a:gd name="connsiteY49" fmla="*/ 1649743 h 2677498"/>
                <a:gd name="connsiteX50" fmla="*/ 614361 w 1664013"/>
                <a:gd name="connsiteY50" fmla="*/ 1658316 h 2677498"/>
                <a:gd name="connsiteX51" fmla="*/ 599121 w 1664013"/>
                <a:gd name="connsiteY51" fmla="*/ 1687843 h 2677498"/>
                <a:gd name="connsiteX52" fmla="*/ 611503 w 1664013"/>
                <a:gd name="connsiteY52" fmla="*/ 1708799 h 2677498"/>
                <a:gd name="connsiteX53" fmla="*/ 614361 w 1664013"/>
                <a:gd name="connsiteY53" fmla="*/ 1732611 h 2677498"/>
                <a:gd name="connsiteX54" fmla="*/ 653413 w 1664013"/>
                <a:gd name="connsiteY54" fmla="*/ 1747851 h 2677498"/>
                <a:gd name="connsiteX55" fmla="*/ 668653 w 1664013"/>
                <a:gd name="connsiteY55" fmla="*/ 1784047 h 2677498"/>
                <a:gd name="connsiteX56" fmla="*/ 695323 w 1664013"/>
                <a:gd name="connsiteY56" fmla="*/ 1792619 h 2677498"/>
                <a:gd name="connsiteX57" fmla="*/ 710563 w 1664013"/>
                <a:gd name="connsiteY57" fmla="*/ 1813575 h 2677498"/>
                <a:gd name="connsiteX58" fmla="*/ 725803 w 1664013"/>
                <a:gd name="connsiteY58" fmla="*/ 1831672 h 2677498"/>
                <a:gd name="connsiteX59" fmla="*/ 741043 w 1664013"/>
                <a:gd name="connsiteY59" fmla="*/ 1834530 h 2677498"/>
                <a:gd name="connsiteX60" fmla="*/ 759140 w 1664013"/>
                <a:gd name="connsiteY60" fmla="*/ 1822147 h 2677498"/>
                <a:gd name="connsiteX61" fmla="*/ 788668 w 1664013"/>
                <a:gd name="connsiteY61" fmla="*/ 1837387 h 2677498"/>
                <a:gd name="connsiteX62" fmla="*/ 788668 w 1664013"/>
                <a:gd name="connsiteY62" fmla="*/ 1866915 h 2677498"/>
                <a:gd name="connsiteX63" fmla="*/ 761998 w 1664013"/>
                <a:gd name="connsiteY63" fmla="*/ 1879297 h 2677498"/>
                <a:gd name="connsiteX64" fmla="*/ 738186 w 1664013"/>
                <a:gd name="connsiteY64" fmla="*/ 1887870 h 2677498"/>
                <a:gd name="connsiteX65" fmla="*/ 743901 w 1664013"/>
                <a:gd name="connsiteY65" fmla="*/ 1938353 h 2677498"/>
                <a:gd name="connsiteX66" fmla="*/ 780096 w 1664013"/>
                <a:gd name="connsiteY66" fmla="*/ 2001218 h 2677498"/>
                <a:gd name="connsiteX67" fmla="*/ 819148 w 1664013"/>
                <a:gd name="connsiteY67" fmla="*/ 2009791 h 2677498"/>
                <a:gd name="connsiteX68" fmla="*/ 822005 w 1664013"/>
                <a:gd name="connsiteY68" fmla="*/ 1973596 h 2677498"/>
                <a:gd name="connsiteX69" fmla="*/ 855343 w 1664013"/>
                <a:gd name="connsiteY69" fmla="*/ 1970738 h 2677498"/>
                <a:gd name="connsiteX70" fmla="*/ 861058 w 1664013"/>
                <a:gd name="connsiteY70" fmla="*/ 1955498 h 2677498"/>
                <a:gd name="connsiteX71" fmla="*/ 882013 w 1664013"/>
                <a:gd name="connsiteY71" fmla="*/ 1946926 h 2677498"/>
                <a:gd name="connsiteX72" fmla="*/ 908683 w 1664013"/>
                <a:gd name="connsiteY72" fmla="*/ 1931685 h 2677498"/>
                <a:gd name="connsiteX73" fmla="*/ 942020 w 1664013"/>
                <a:gd name="connsiteY73" fmla="*/ 1940258 h 2677498"/>
                <a:gd name="connsiteX74" fmla="*/ 947735 w 1664013"/>
                <a:gd name="connsiteY74" fmla="*/ 1952641 h 2677498"/>
                <a:gd name="connsiteX75" fmla="*/ 965833 w 1664013"/>
                <a:gd name="connsiteY75" fmla="*/ 2018364 h 2677498"/>
                <a:gd name="connsiteX76" fmla="*/ 974405 w 1664013"/>
                <a:gd name="connsiteY76" fmla="*/ 2039319 h 2677498"/>
                <a:gd name="connsiteX77" fmla="*/ 1019173 w 1664013"/>
                <a:gd name="connsiteY77" fmla="*/ 2033604 h 2677498"/>
                <a:gd name="connsiteX78" fmla="*/ 1048700 w 1664013"/>
                <a:gd name="connsiteY78" fmla="*/ 2039319 h 2677498"/>
                <a:gd name="connsiteX79" fmla="*/ 1069655 w 1664013"/>
                <a:gd name="connsiteY79" fmla="*/ 2068846 h 2677498"/>
                <a:gd name="connsiteX80" fmla="*/ 1082037 w 1664013"/>
                <a:gd name="connsiteY80" fmla="*/ 2086944 h 2677498"/>
                <a:gd name="connsiteX81" fmla="*/ 1186812 w 1664013"/>
                <a:gd name="connsiteY81" fmla="*/ 2092659 h 2677498"/>
                <a:gd name="connsiteX82" fmla="*/ 1204910 w 1664013"/>
                <a:gd name="connsiteY82" fmla="*/ 2074562 h 2677498"/>
                <a:gd name="connsiteX83" fmla="*/ 1246819 w 1664013"/>
                <a:gd name="connsiteY83" fmla="*/ 2089802 h 2677498"/>
                <a:gd name="connsiteX84" fmla="*/ 1280157 w 1664013"/>
                <a:gd name="connsiteY84" fmla="*/ 2081229 h 2677498"/>
                <a:gd name="connsiteX85" fmla="*/ 1309684 w 1664013"/>
                <a:gd name="connsiteY85" fmla="*/ 2075514 h 2677498"/>
                <a:gd name="connsiteX86" fmla="*/ 1360167 w 1664013"/>
                <a:gd name="connsiteY86" fmla="*/ 2075514 h 2677498"/>
                <a:gd name="connsiteX87" fmla="*/ 1381122 w 1664013"/>
                <a:gd name="connsiteY87" fmla="*/ 2054559 h 2677498"/>
                <a:gd name="connsiteX88" fmla="*/ 1452559 w 1664013"/>
                <a:gd name="connsiteY88" fmla="*/ 2054559 h 2677498"/>
                <a:gd name="connsiteX89" fmla="*/ 1461131 w 1664013"/>
                <a:gd name="connsiteY89" fmla="*/ 2072657 h 2677498"/>
                <a:gd name="connsiteX90" fmla="*/ 1458274 w 1664013"/>
                <a:gd name="connsiteY90" fmla="*/ 2102184 h 2677498"/>
                <a:gd name="connsiteX91" fmla="*/ 1443034 w 1664013"/>
                <a:gd name="connsiteY91" fmla="*/ 2128854 h 2677498"/>
                <a:gd name="connsiteX92" fmla="*/ 1476371 w 1664013"/>
                <a:gd name="connsiteY92" fmla="*/ 2197435 h 2677498"/>
                <a:gd name="connsiteX93" fmla="*/ 1473514 w 1664013"/>
                <a:gd name="connsiteY93" fmla="*/ 2218390 h 2677498"/>
                <a:gd name="connsiteX94" fmla="*/ 1446844 w 1664013"/>
                <a:gd name="connsiteY94" fmla="*/ 2254585 h 2677498"/>
                <a:gd name="connsiteX95" fmla="*/ 1434462 w 1664013"/>
                <a:gd name="connsiteY95" fmla="*/ 2284113 h 2677498"/>
                <a:gd name="connsiteX96" fmla="*/ 1407791 w 1664013"/>
                <a:gd name="connsiteY96" fmla="*/ 2323166 h 2677498"/>
                <a:gd name="connsiteX97" fmla="*/ 1407791 w 1664013"/>
                <a:gd name="connsiteY97" fmla="*/ 2368886 h 2677498"/>
                <a:gd name="connsiteX98" fmla="*/ 1416364 w 1664013"/>
                <a:gd name="connsiteY98" fmla="*/ 2365076 h 2677498"/>
                <a:gd name="connsiteX99" fmla="*/ 1470656 w 1664013"/>
                <a:gd name="connsiteY99" fmla="*/ 2335549 h 2677498"/>
                <a:gd name="connsiteX100" fmla="*/ 1478276 w 1664013"/>
                <a:gd name="connsiteY100" fmla="*/ 2316498 h 2677498"/>
                <a:gd name="connsiteX101" fmla="*/ 1497326 w 1664013"/>
                <a:gd name="connsiteY101" fmla="*/ 2310783 h 2677498"/>
                <a:gd name="connsiteX102" fmla="*/ 1503041 w 1664013"/>
                <a:gd name="connsiteY102" fmla="*/ 2315546 h 2677498"/>
                <a:gd name="connsiteX103" fmla="*/ 1507804 w 1664013"/>
                <a:gd name="connsiteY103" fmla="*/ 2324119 h 2677498"/>
                <a:gd name="connsiteX104" fmla="*/ 1507804 w 1664013"/>
                <a:gd name="connsiteY104" fmla="*/ 2329834 h 2677498"/>
                <a:gd name="connsiteX105" fmla="*/ 1502089 w 1664013"/>
                <a:gd name="connsiteY105" fmla="*/ 2335549 h 2677498"/>
                <a:gd name="connsiteX106" fmla="*/ 1464941 w 1664013"/>
                <a:gd name="connsiteY106" fmla="*/ 2382222 h 2677498"/>
                <a:gd name="connsiteX107" fmla="*/ 1469704 w 1664013"/>
                <a:gd name="connsiteY107" fmla="*/ 2397462 h 2677498"/>
                <a:gd name="connsiteX108" fmla="*/ 1446844 w 1664013"/>
                <a:gd name="connsiteY108" fmla="*/ 2402224 h 2677498"/>
                <a:gd name="connsiteX109" fmla="*/ 1431604 w 1664013"/>
                <a:gd name="connsiteY109" fmla="*/ 2405082 h 2677498"/>
                <a:gd name="connsiteX110" fmla="*/ 1423031 w 1664013"/>
                <a:gd name="connsiteY110" fmla="*/ 2415559 h 2677498"/>
                <a:gd name="connsiteX111" fmla="*/ 1427794 w 1664013"/>
                <a:gd name="connsiteY111" fmla="*/ 2427942 h 2677498"/>
                <a:gd name="connsiteX112" fmla="*/ 1443034 w 1664013"/>
                <a:gd name="connsiteY112" fmla="*/ 2441277 h 2677498"/>
                <a:gd name="connsiteX113" fmla="*/ 1455416 w 1664013"/>
                <a:gd name="connsiteY113" fmla="*/ 2443182 h 2677498"/>
                <a:gd name="connsiteX114" fmla="*/ 1465894 w 1664013"/>
                <a:gd name="connsiteY114" fmla="*/ 2440324 h 2677498"/>
                <a:gd name="connsiteX115" fmla="*/ 1484944 w 1664013"/>
                <a:gd name="connsiteY115" fmla="*/ 2445087 h 2677498"/>
                <a:gd name="connsiteX116" fmla="*/ 1500184 w 1664013"/>
                <a:gd name="connsiteY116" fmla="*/ 2449849 h 2677498"/>
                <a:gd name="connsiteX117" fmla="*/ 1500184 w 1664013"/>
                <a:gd name="connsiteY117" fmla="*/ 2455565 h 2677498"/>
                <a:gd name="connsiteX118" fmla="*/ 1487801 w 1664013"/>
                <a:gd name="connsiteY118" fmla="*/ 2463185 h 2677498"/>
                <a:gd name="connsiteX119" fmla="*/ 1463989 w 1664013"/>
                <a:gd name="connsiteY119" fmla="*/ 2463185 h 2677498"/>
                <a:gd name="connsiteX120" fmla="*/ 1453512 w 1664013"/>
                <a:gd name="connsiteY120" fmla="*/ 2478425 h 2677498"/>
                <a:gd name="connsiteX121" fmla="*/ 1459226 w 1664013"/>
                <a:gd name="connsiteY121" fmla="*/ 2486045 h 2677498"/>
                <a:gd name="connsiteX122" fmla="*/ 1461131 w 1664013"/>
                <a:gd name="connsiteY122" fmla="*/ 2499380 h 2677498"/>
                <a:gd name="connsiteX123" fmla="*/ 1458274 w 1664013"/>
                <a:gd name="connsiteY123" fmla="*/ 2564150 h 2677498"/>
                <a:gd name="connsiteX124" fmla="*/ 1442081 w 1664013"/>
                <a:gd name="connsiteY124" fmla="*/ 2571771 h 2677498"/>
                <a:gd name="connsiteX125" fmla="*/ 1412554 w 1664013"/>
                <a:gd name="connsiteY125" fmla="*/ 2579391 h 2677498"/>
                <a:gd name="connsiteX126" fmla="*/ 1399219 w 1664013"/>
                <a:gd name="connsiteY126" fmla="*/ 2591773 h 2677498"/>
                <a:gd name="connsiteX127" fmla="*/ 1406839 w 1664013"/>
                <a:gd name="connsiteY127" fmla="*/ 2596536 h 2677498"/>
                <a:gd name="connsiteX128" fmla="*/ 1409697 w 1664013"/>
                <a:gd name="connsiteY128" fmla="*/ 2605108 h 2677498"/>
                <a:gd name="connsiteX129" fmla="*/ 1404934 w 1664013"/>
                <a:gd name="connsiteY129" fmla="*/ 2610823 h 2677498"/>
                <a:gd name="connsiteX130" fmla="*/ 1409697 w 1664013"/>
                <a:gd name="connsiteY130" fmla="*/ 2619396 h 2677498"/>
                <a:gd name="connsiteX131" fmla="*/ 1420174 w 1664013"/>
                <a:gd name="connsiteY131" fmla="*/ 2621301 h 2677498"/>
                <a:gd name="connsiteX132" fmla="*/ 1439224 w 1664013"/>
                <a:gd name="connsiteY132" fmla="*/ 2621301 h 2677498"/>
                <a:gd name="connsiteX133" fmla="*/ 1467799 w 1664013"/>
                <a:gd name="connsiteY133" fmla="*/ 2621301 h 2677498"/>
                <a:gd name="connsiteX134" fmla="*/ 1481134 w 1664013"/>
                <a:gd name="connsiteY134" fmla="*/ 2636541 h 2677498"/>
                <a:gd name="connsiteX135" fmla="*/ 1500184 w 1664013"/>
                <a:gd name="connsiteY135" fmla="*/ 2641304 h 2677498"/>
                <a:gd name="connsiteX136" fmla="*/ 1512566 w 1664013"/>
                <a:gd name="connsiteY136" fmla="*/ 2635588 h 2677498"/>
                <a:gd name="connsiteX137" fmla="*/ 1533521 w 1664013"/>
                <a:gd name="connsiteY137" fmla="*/ 2637494 h 2677498"/>
                <a:gd name="connsiteX138" fmla="*/ 1535426 w 1664013"/>
                <a:gd name="connsiteY138" fmla="*/ 2643209 h 2677498"/>
                <a:gd name="connsiteX139" fmla="*/ 1556381 w 1664013"/>
                <a:gd name="connsiteY139" fmla="*/ 2648924 h 2677498"/>
                <a:gd name="connsiteX140" fmla="*/ 1580194 w 1664013"/>
                <a:gd name="connsiteY140" fmla="*/ 2644161 h 2677498"/>
                <a:gd name="connsiteX141" fmla="*/ 1606863 w 1664013"/>
                <a:gd name="connsiteY141" fmla="*/ 2644161 h 2677498"/>
                <a:gd name="connsiteX142" fmla="*/ 1664013 w 1664013"/>
                <a:gd name="connsiteY142" fmla="*/ 2677499 h 2677498"/>
                <a:gd name="connsiteX143" fmla="*/ 1664013 w 1664013"/>
                <a:gd name="connsiteY143" fmla="*/ 0 h 2677498"/>
                <a:gd name="connsiteX144" fmla="*/ 785811 w 1664013"/>
                <a:gd name="connsiteY144" fmla="*/ 0 h 2677498"/>
                <a:gd name="connsiteX145" fmla="*/ 822005 w 1664013"/>
                <a:gd name="connsiteY145" fmla="*/ 28575 h 2677498"/>
                <a:gd name="connsiteX146" fmla="*/ 796288 w 1664013"/>
                <a:gd name="connsiteY146" fmla="*/ 56198 h 2677498"/>
                <a:gd name="connsiteX147" fmla="*/ 828673 w 1664013"/>
                <a:gd name="connsiteY147" fmla="*/ 123826 h 2677498"/>
                <a:gd name="connsiteX148" fmla="*/ 805813 w 1664013"/>
                <a:gd name="connsiteY148" fmla="*/ 139066 h 2677498"/>
                <a:gd name="connsiteX149" fmla="*/ 787715 w 1664013"/>
                <a:gd name="connsiteY149" fmla="*/ 154306 h 2677498"/>
                <a:gd name="connsiteX150" fmla="*/ 772476 w 1664013"/>
                <a:gd name="connsiteY150" fmla="*/ 154306 h 2677498"/>
                <a:gd name="connsiteX151" fmla="*/ 721993 w 1664013"/>
                <a:gd name="connsiteY151" fmla="*/ 157164 h 2677498"/>
                <a:gd name="connsiteX152" fmla="*/ 703896 w 1664013"/>
                <a:gd name="connsiteY152" fmla="*/ 139066 h 2677498"/>
                <a:gd name="connsiteX153" fmla="*/ 701038 w 1664013"/>
                <a:gd name="connsiteY153" fmla="*/ 115253 h 2677498"/>
                <a:gd name="connsiteX154" fmla="*/ 701038 w 1664013"/>
                <a:gd name="connsiteY154" fmla="*/ 91441 h 2677498"/>
                <a:gd name="connsiteX155" fmla="*/ 721993 w 1664013"/>
                <a:gd name="connsiteY155" fmla="*/ 67628 h 2677498"/>
                <a:gd name="connsiteX156" fmla="*/ 658176 w 1664013"/>
                <a:gd name="connsiteY156" fmla="*/ 2858 h 2677498"/>
                <a:gd name="connsiteX157" fmla="*/ 621981 w 1664013"/>
                <a:gd name="connsiteY157" fmla="*/ 23813 h 2677498"/>
                <a:gd name="connsiteX158" fmla="*/ 603883 w 1664013"/>
                <a:gd name="connsiteY158" fmla="*/ 47625 h 2677498"/>
                <a:gd name="connsiteX159" fmla="*/ 553401 w 1664013"/>
                <a:gd name="connsiteY159" fmla="*/ 53340 h 2677498"/>
                <a:gd name="connsiteX160" fmla="*/ 571499 w 1664013"/>
                <a:gd name="connsiteY160" fmla="*/ 65723 h 2677498"/>
                <a:gd name="connsiteX161" fmla="*/ 604836 w 1664013"/>
                <a:gd name="connsiteY161" fmla="*/ 68581 h 2677498"/>
                <a:gd name="connsiteX162" fmla="*/ 631506 w 1664013"/>
                <a:gd name="connsiteY162" fmla="*/ 125731 h 2677498"/>
                <a:gd name="connsiteX163" fmla="*/ 661033 w 1664013"/>
                <a:gd name="connsiteY163" fmla="*/ 176214 h 2677498"/>
                <a:gd name="connsiteX164" fmla="*/ 676273 w 1664013"/>
                <a:gd name="connsiteY164" fmla="*/ 181929 h 2677498"/>
                <a:gd name="connsiteX165" fmla="*/ 705801 w 1664013"/>
                <a:gd name="connsiteY165" fmla="*/ 184786 h 2677498"/>
                <a:gd name="connsiteX166" fmla="*/ 723898 w 1664013"/>
                <a:gd name="connsiteY166" fmla="*/ 205742 h 2677498"/>
                <a:gd name="connsiteX167" fmla="*/ 747711 w 1664013"/>
                <a:gd name="connsiteY167" fmla="*/ 253367 h 2677498"/>
                <a:gd name="connsiteX168" fmla="*/ 750568 w 1664013"/>
                <a:gd name="connsiteY168" fmla="*/ 271465 h 2677498"/>
                <a:gd name="connsiteX169" fmla="*/ 750568 w 1664013"/>
                <a:gd name="connsiteY169" fmla="*/ 300992 h 2677498"/>
                <a:gd name="connsiteX170" fmla="*/ 735328 w 1664013"/>
                <a:gd name="connsiteY170" fmla="*/ 303850 h 2677498"/>
                <a:gd name="connsiteX171" fmla="*/ 708658 w 1664013"/>
                <a:gd name="connsiteY171" fmla="*/ 288610 h 2677498"/>
                <a:gd name="connsiteX172" fmla="*/ 708658 w 1664013"/>
                <a:gd name="connsiteY172" fmla="*/ 273370 h 2677498"/>
                <a:gd name="connsiteX173" fmla="*/ 637221 w 1664013"/>
                <a:gd name="connsiteY173" fmla="*/ 270512 h 2677498"/>
                <a:gd name="connsiteX174" fmla="*/ 642936 w 1664013"/>
                <a:gd name="connsiteY174" fmla="*/ 282895 h 2677498"/>
                <a:gd name="connsiteX175" fmla="*/ 642936 w 1664013"/>
                <a:gd name="connsiteY175" fmla="*/ 303850 h 2677498"/>
                <a:gd name="connsiteX176" fmla="*/ 648651 w 1664013"/>
                <a:gd name="connsiteY176" fmla="*/ 321948 h 2677498"/>
                <a:gd name="connsiteX177" fmla="*/ 633411 w 1664013"/>
                <a:gd name="connsiteY177" fmla="*/ 358143 h 2677498"/>
                <a:gd name="connsiteX178" fmla="*/ 615314 w 1664013"/>
                <a:gd name="connsiteY178" fmla="*/ 397196 h 2677498"/>
                <a:gd name="connsiteX179" fmla="*/ 591501 w 1664013"/>
                <a:gd name="connsiteY179" fmla="*/ 447679 h 2677498"/>
                <a:gd name="connsiteX180" fmla="*/ 615314 w 1664013"/>
                <a:gd name="connsiteY180" fmla="*/ 471491 h 2677498"/>
                <a:gd name="connsiteX181" fmla="*/ 672463 w 1664013"/>
                <a:gd name="connsiteY181" fmla="*/ 480064 h 2677498"/>
                <a:gd name="connsiteX182" fmla="*/ 690561 w 1664013"/>
                <a:gd name="connsiteY182" fmla="*/ 503876 h 2677498"/>
                <a:gd name="connsiteX183" fmla="*/ 708658 w 1664013"/>
                <a:gd name="connsiteY183" fmla="*/ 527689 h 2677498"/>
                <a:gd name="connsiteX184" fmla="*/ 672463 w 1664013"/>
                <a:gd name="connsiteY184" fmla="*/ 536262 h 2677498"/>
                <a:gd name="connsiteX185" fmla="*/ 576261 w 1664013"/>
                <a:gd name="connsiteY185" fmla="*/ 544834 h 2677498"/>
                <a:gd name="connsiteX186" fmla="*/ 495299 w 1664013"/>
                <a:gd name="connsiteY186" fmla="*/ 518164 h 2677498"/>
                <a:gd name="connsiteX187" fmla="*/ 492441 w 1664013"/>
                <a:gd name="connsiteY187" fmla="*/ 536262 h 2677498"/>
                <a:gd name="connsiteX188" fmla="*/ 492441 w 1664013"/>
                <a:gd name="connsiteY188" fmla="*/ 551502 h 2677498"/>
                <a:gd name="connsiteX189" fmla="*/ 537209 w 1664013"/>
                <a:gd name="connsiteY189" fmla="*/ 593412 h 2677498"/>
                <a:gd name="connsiteX190" fmla="*/ 566736 w 1664013"/>
                <a:gd name="connsiteY190" fmla="*/ 584840 h 2677498"/>
                <a:gd name="connsiteX191" fmla="*/ 602931 w 1664013"/>
                <a:gd name="connsiteY191" fmla="*/ 584840 h 2677498"/>
                <a:gd name="connsiteX192" fmla="*/ 611503 w 1664013"/>
                <a:gd name="connsiteY192" fmla="*/ 623892 h 2677498"/>
                <a:gd name="connsiteX193" fmla="*/ 605789 w 1664013"/>
                <a:gd name="connsiteY193" fmla="*/ 650563 h 2677498"/>
                <a:gd name="connsiteX194" fmla="*/ 584834 w 1664013"/>
                <a:gd name="connsiteY194" fmla="*/ 671518 h 2677498"/>
                <a:gd name="connsiteX195" fmla="*/ 516254 w 1664013"/>
                <a:gd name="connsiteY195" fmla="*/ 671518 h 2677498"/>
                <a:gd name="connsiteX196" fmla="*/ 508634 w 1664013"/>
                <a:gd name="connsiteY196" fmla="*/ 641038 h 2677498"/>
                <a:gd name="connsiteX197" fmla="*/ 481964 w 1664013"/>
                <a:gd name="connsiteY197" fmla="*/ 641038 h 2677498"/>
                <a:gd name="connsiteX198" fmla="*/ 461009 w 1664013"/>
                <a:gd name="connsiteY198" fmla="*/ 643895 h 2677498"/>
                <a:gd name="connsiteX199" fmla="*/ 419099 w 1664013"/>
                <a:gd name="connsiteY199" fmla="*/ 581030 h 2677498"/>
                <a:gd name="connsiteX200" fmla="*/ 382904 w 1664013"/>
                <a:gd name="connsiteY200" fmla="*/ 557217 h 2677498"/>
                <a:gd name="connsiteX201" fmla="*/ 388619 w 1664013"/>
                <a:gd name="connsiteY201" fmla="*/ 506734 h 2677498"/>
                <a:gd name="connsiteX202" fmla="*/ 364806 w 1664013"/>
                <a:gd name="connsiteY202" fmla="*/ 485779 h 2677498"/>
                <a:gd name="connsiteX203" fmla="*/ 314324 w 1664013"/>
                <a:gd name="connsiteY203" fmla="*/ 482921 h 2677498"/>
                <a:gd name="connsiteX204" fmla="*/ 266699 w 1664013"/>
                <a:gd name="connsiteY204" fmla="*/ 467681 h 2677498"/>
                <a:gd name="connsiteX205" fmla="*/ 221932 w 1664013"/>
                <a:gd name="connsiteY205" fmla="*/ 425771 h 2677498"/>
                <a:gd name="connsiteX206" fmla="*/ 216217 w 1664013"/>
                <a:gd name="connsiteY206" fmla="*/ 404816 h 2677498"/>
                <a:gd name="connsiteX207" fmla="*/ 276224 w 1664013"/>
                <a:gd name="connsiteY207" fmla="*/ 404816 h 2677498"/>
                <a:gd name="connsiteX208" fmla="*/ 276224 w 1664013"/>
                <a:gd name="connsiteY208" fmla="*/ 422913 h 2677498"/>
                <a:gd name="connsiteX209" fmla="*/ 333374 w 1664013"/>
                <a:gd name="connsiteY209" fmla="*/ 443869 h 2677498"/>
                <a:gd name="connsiteX210" fmla="*/ 378141 w 1664013"/>
                <a:gd name="connsiteY210" fmla="*/ 428628 h 2677498"/>
                <a:gd name="connsiteX211" fmla="*/ 449579 w 1664013"/>
                <a:gd name="connsiteY211" fmla="*/ 428628 h 2677498"/>
                <a:gd name="connsiteX212" fmla="*/ 530541 w 1664013"/>
                <a:gd name="connsiteY212" fmla="*/ 420056 h 2677498"/>
                <a:gd name="connsiteX213" fmla="*/ 590549 w 1664013"/>
                <a:gd name="connsiteY213" fmla="*/ 369573 h 2677498"/>
                <a:gd name="connsiteX214" fmla="*/ 599121 w 1664013"/>
                <a:gd name="connsiteY214" fmla="*/ 249557 h 2677498"/>
                <a:gd name="connsiteX215" fmla="*/ 560069 w 1664013"/>
                <a:gd name="connsiteY215" fmla="*/ 220029 h 2677498"/>
                <a:gd name="connsiteX216" fmla="*/ 530541 w 1664013"/>
                <a:gd name="connsiteY216" fmla="*/ 183834 h 2677498"/>
                <a:gd name="connsiteX217" fmla="*/ 449579 w 1664013"/>
                <a:gd name="connsiteY217" fmla="*/ 186691 h 2677498"/>
                <a:gd name="connsiteX218" fmla="*/ 383856 w 1664013"/>
                <a:gd name="connsiteY218" fmla="*/ 183834 h 2677498"/>
                <a:gd name="connsiteX219" fmla="*/ 320992 w 1664013"/>
                <a:gd name="connsiteY219" fmla="*/ 144781 h 2677498"/>
                <a:gd name="connsiteX220" fmla="*/ 213359 w 1664013"/>
                <a:gd name="connsiteY220" fmla="*/ 144781 h 2677498"/>
                <a:gd name="connsiteX221" fmla="*/ 177165 w 1664013"/>
                <a:gd name="connsiteY221" fmla="*/ 162879 h 2677498"/>
                <a:gd name="connsiteX222" fmla="*/ 111442 w 1664013"/>
                <a:gd name="connsiteY222" fmla="*/ 168594 h 2677498"/>
                <a:gd name="connsiteX223" fmla="*/ 99060 w 1664013"/>
                <a:gd name="connsiteY223" fmla="*/ 153354 h 2677498"/>
                <a:gd name="connsiteX224" fmla="*/ 101917 w 1664013"/>
                <a:gd name="connsiteY224" fmla="*/ 126684 h 2677498"/>
                <a:gd name="connsiteX225" fmla="*/ 60007 w 1664013"/>
                <a:gd name="connsiteY225" fmla="*/ 126684 h 2677498"/>
                <a:gd name="connsiteX226" fmla="*/ 60007 w 1664013"/>
                <a:gd name="connsiteY226" fmla="*/ 141924 h 2677498"/>
                <a:gd name="connsiteX227" fmla="*/ 60007 w 1664013"/>
                <a:gd name="connsiteY227" fmla="*/ 162879 h 2677498"/>
                <a:gd name="connsiteX228" fmla="*/ 33337 w 1664013"/>
                <a:gd name="connsiteY228" fmla="*/ 162879 h 2677498"/>
                <a:gd name="connsiteX229" fmla="*/ 33337 w 1664013"/>
                <a:gd name="connsiteY229" fmla="*/ 196217 h 2677498"/>
                <a:gd name="connsiteX230" fmla="*/ 0 w 1664013"/>
                <a:gd name="connsiteY230" fmla="*/ 224792 h 2677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</a:cxnLst>
              <a:rect l="l" t="t" r="r" b="b"/>
              <a:pathLst>
                <a:path w="1664013" h="2677498">
                  <a:moveTo>
                    <a:pt x="0" y="224792"/>
                  </a:moveTo>
                  <a:lnTo>
                    <a:pt x="12382" y="251462"/>
                  </a:lnTo>
                  <a:lnTo>
                    <a:pt x="3810" y="275275"/>
                  </a:lnTo>
                  <a:lnTo>
                    <a:pt x="953" y="311470"/>
                  </a:lnTo>
                  <a:cubicBezTo>
                    <a:pt x="953" y="311470"/>
                    <a:pt x="-1905" y="335283"/>
                    <a:pt x="19050" y="344808"/>
                  </a:cubicBezTo>
                  <a:cubicBezTo>
                    <a:pt x="40005" y="353380"/>
                    <a:pt x="97155" y="407673"/>
                    <a:pt x="97155" y="407673"/>
                  </a:cubicBezTo>
                  <a:lnTo>
                    <a:pt x="88582" y="494351"/>
                  </a:lnTo>
                  <a:lnTo>
                    <a:pt x="175260" y="601985"/>
                  </a:lnTo>
                  <a:lnTo>
                    <a:pt x="175260" y="656278"/>
                  </a:lnTo>
                  <a:cubicBezTo>
                    <a:pt x="175260" y="656278"/>
                    <a:pt x="175260" y="656278"/>
                    <a:pt x="201929" y="677233"/>
                  </a:cubicBezTo>
                  <a:cubicBezTo>
                    <a:pt x="228599" y="698188"/>
                    <a:pt x="252412" y="745813"/>
                    <a:pt x="252412" y="745813"/>
                  </a:cubicBezTo>
                  <a:lnTo>
                    <a:pt x="252412" y="779151"/>
                  </a:lnTo>
                  <a:lnTo>
                    <a:pt x="297179" y="815347"/>
                  </a:lnTo>
                  <a:cubicBezTo>
                    <a:pt x="297179" y="815347"/>
                    <a:pt x="330517" y="851542"/>
                    <a:pt x="339089" y="851542"/>
                  </a:cubicBezTo>
                  <a:cubicBezTo>
                    <a:pt x="347662" y="851542"/>
                    <a:pt x="365759" y="908692"/>
                    <a:pt x="365759" y="908692"/>
                  </a:cubicBezTo>
                  <a:lnTo>
                    <a:pt x="269557" y="1171584"/>
                  </a:lnTo>
                  <a:cubicBezTo>
                    <a:pt x="280987" y="1161107"/>
                    <a:pt x="292417" y="1151582"/>
                    <a:pt x="295274" y="1151582"/>
                  </a:cubicBezTo>
                  <a:cubicBezTo>
                    <a:pt x="300989" y="1151582"/>
                    <a:pt x="310514" y="1151582"/>
                    <a:pt x="314324" y="1163964"/>
                  </a:cubicBezTo>
                  <a:cubicBezTo>
                    <a:pt x="319087" y="1176347"/>
                    <a:pt x="319087" y="1180157"/>
                    <a:pt x="324802" y="1184919"/>
                  </a:cubicBezTo>
                  <a:cubicBezTo>
                    <a:pt x="330517" y="1189682"/>
                    <a:pt x="321944" y="1189682"/>
                    <a:pt x="330517" y="1189682"/>
                  </a:cubicBezTo>
                  <a:cubicBezTo>
                    <a:pt x="339089" y="1189682"/>
                    <a:pt x="351472" y="1189682"/>
                    <a:pt x="357187" y="1189682"/>
                  </a:cubicBezTo>
                  <a:cubicBezTo>
                    <a:pt x="362902" y="1189682"/>
                    <a:pt x="382904" y="1189682"/>
                    <a:pt x="386714" y="1189682"/>
                  </a:cubicBezTo>
                  <a:cubicBezTo>
                    <a:pt x="391477" y="1189682"/>
                    <a:pt x="405764" y="1202065"/>
                    <a:pt x="405764" y="1202065"/>
                  </a:cubicBezTo>
                  <a:cubicBezTo>
                    <a:pt x="398144" y="1207780"/>
                    <a:pt x="353377" y="1221115"/>
                    <a:pt x="353377" y="1221115"/>
                  </a:cubicBezTo>
                  <a:lnTo>
                    <a:pt x="311467" y="1239212"/>
                  </a:lnTo>
                  <a:lnTo>
                    <a:pt x="296227" y="1262073"/>
                  </a:lnTo>
                  <a:lnTo>
                    <a:pt x="280987" y="1275408"/>
                  </a:lnTo>
                  <a:lnTo>
                    <a:pt x="283844" y="1291600"/>
                  </a:lnTo>
                  <a:lnTo>
                    <a:pt x="315277" y="1296363"/>
                  </a:lnTo>
                  <a:lnTo>
                    <a:pt x="315277" y="1311603"/>
                  </a:lnTo>
                  <a:lnTo>
                    <a:pt x="291464" y="1338273"/>
                  </a:lnTo>
                  <a:lnTo>
                    <a:pt x="279082" y="1403996"/>
                  </a:lnTo>
                  <a:lnTo>
                    <a:pt x="336232" y="1469719"/>
                  </a:lnTo>
                  <a:lnTo>
                    <a:pt x="330517" y="1508772"/>
                  </a:lnTo>
                  <a:lnTo>
                    <a:pt x="351472" y="1526870"/>
                  </a:lnTo>
                  <a:cubicBezTo>
                    <a:pt x="351472" y="1526870"/>
                    <a:pt x="351472" y="1539252"/>
                    <a:pt x="351472" y="1547825"/>
                  </a:cubicBezTo>
                  <a:cubicBezTo>
                    <a:pt x="351472" y="1556397"/>
                    <a:pt x="351472" y="1571637"/>
                    <a:pt x="351472" y="1571637"/>
                  </a:cubicBezTo>
                  <a:lnTo>
                    <a:pt x="369569" y="1577353"/>
                  </a:lnTo>
                  <a:lnTo>
                    <a:pt x="390524" y="1580210"/>
                  </a:lnTo>
                  <a:cubicBezTo>
                    <a:pt x="390524" y="1580210"/>
                    <a:pt x="381952" y="1580210"/>
                    <a:pt x="390524" y="1613548"/>
                  </a:cubicBezTo>
                  <a:cubicBezTo>
                    <a:pt x="399096" y="1646886"/>
                    <a:pt x="399096" y="1646886"/>
                    <a:pt x="399096" y="1646886"/>
                  </a:cubicBezTo>
                  <a:lnTo>
                    <a:pt x="428624" y="1659268"/>
                  </a:lnTo>
                  <a:lnTo>
                    <a:pt x="449579" y="1650696"/>
                  </a:lnTo>
                  <a:lnTo>
                    <a:pt x="461961" y="1653553"/>
                  </a:lnTo>
                  <a:lnTo>
                    <a:pt x="477201" y="1662126"/>
                  </a:lnTo>
                  <a:lnTo>
                    <a:pt x="485774" y="1644028"/>
                  </a:lnTo>
                  <a:cubicBezTo>
                    <a:pt x="485774" y="1644028"/>
                    <a:pt x="491489" y="1635455"/>
                    <a:pt x="501014" y="1644028"/>
                  </a:cubicBezTo>
                  <a:cubicBezTo>
                    <a:pt x="509586" y="1652601"/>
                    <a:pt x="524826" y="1667841"/>
                    <a:pt x="524826" y="1667841"/>
                  </a:cubicBezTo>
                  <a:lnTo>
                    <a:pt x="554353" y="1644028"/>
                  </a:lnTo>
                  <a:lnTo>
                    <a:pt x="596264" y="1649743"/>
                  </a:lnTo>
                  <a:lnTo>
                    <a:pt x="614361" y="1658316"/>
                  </a:lnTo>
                  <a:lnTo>
                    <a:pt x="599121" y="1687843"/>
                  </a:lnTo>
                  <a:lnTo>
                    <a:pt x="611503" y="1708799"/>
                  </a:lnTo>
                  <a:lnTo>
                    <a:pt x="614361" y="1732611"/>
                  </a:lnTo>
                  <a:lnTo>
                    <a:pt x="653413" y="1747851"/>
                  </a:lnTo>
                  <a:lnTo>
                    <a:pt x="668653" y="1784047"/>
                  </a:lnTo>
                  <a:lnTo>
                    <a:pt x="695323" y="1792619"/>
                  </a:lnTo>
                  <a:lnTo>
                    <a:pt x="710563" y="1813575"/>
                  </a:lnTo>
                  <a:lnTo>
                    <a:pt x="725803" y="1831672"/>
                  </a:lnTo>
                  <a:lnTo>
                    <a:pt x="741043" y="1834530"/>
                  </a:lnTo>
                  <a:lnTo>
                    <a:pt x="759140" y="1822147"/>
                  </a:lnTo>
                  <a:cubicBezTo>
                    <a:pt x="759140" y="1822147"/>
                    <a:pt x="788668" y="1825005"/>
                    <a:pt x="788668" y="1837387"/>
                  </a:cubicBezTo>
                  <a:cubicBezTo>
                    <a:pt x="788668" y="1849770"/>
                    <a:pt x="788668" y="1866915"/>
                    <a:pt x="788668" y="1866915"/>
                  </a:cubicBezTo>
                  <a:lnTo>
                    <a:pt x="761998" y="1879297"/>
                  </a:lnTo>
                  <a:lnTo>
                    <a:pt x="738186" y="1887870"/>
                  </a:lnTo>
                  <a:lnTo>
                    <a:pt x="743901" y="1938353"/>
                  </a:lnTo>
                  <a:lnTo>
                    <a:pt x="780096" y="2001218"/>
                  </a:lnTo>
                  <a:cubicBezTo>
                    <a:pt x="780096" y="2001218"/>
                    <a:pt x="816290" y="2025031"/>
                    <a:pt x="819148" y="2009791"/>
                  </a:cubicBezTo>
                  <a:cubicBezTo>
                    <a:pt x="822005" y="1994551"/>
                    <a:pt x="822005" y="1973596"/>
                    <a:pt x="822005" y="1973596"/>
                  </a:cubicBezTo>
                  <a:lnTo>
                    <a:pt x="855343" y="1970738"/>
                  </a:lnTo>
                  <a:lnTo>
                    <a:pt x="861058" y="1955498"/>
                  </a:lnTo>
                  <a:lnTo>
                    <a:pt x="882013" y="1946926"/>
                  </a:lnTo>
                  <a:lnTo>
                    <a:pt x="908683" y="1931685"/>
                  </a:lnTo>
                  <a:lnTo>
                    <a:pt x="942020" y="1940258"/>
                  </a:lnTo>
                  <a:lnTo>
                    <a:pt x="947735" y="1952641"/>
                  </a:lnTo>
                  <a:cubicBezTo>
                    <a:pt x="947735" y="1952641"/>
                    <a:pt x="962975" y="2009791"/>
                    <a:pt x="965833" y="2018364"/>
                  </a:cubicBezTo>
                  <a:cubicBezTo>
                    <a:pt x="968690" y="2026936"/>
                    <a:pt x="974405" y="2039319"/>
                    <a:pt x="974405" y="2039319"/>
                  </a:cubicBezTo>
                  <a:lnTo>
                    <a:pt x="1019173" y="2033604"/>
                  </a:lnTo>
                  <a:lnTo>
                    <a:pt x="1048700" y="2039319"/>
                  </a:lnTo>
                  <a:cubicBezTo>
                    <a:pt x="1048700" y="2039319"/>
                    <a:pt x="1066797" y="2060274"/>
                    <a:pt x="1069655" y="2068846"/>
                  </a:cubicBezTo>
                  <a:cubicBezTo>
                    <a:pt x="1072512" y="2077419"/>
                    <a:pt x="1082037" y="2086944"/>
                    <a:pt x="1082037" y="2086944"/>
                  </a:cubicBezTo>
                  <a:lnTo>
                    <a:pt x="1186812" y="2092659"/>
                  </a:lnTo>
                  <a:lnTo>
                    <a:pt x="1204910" y="2074562"/>
                  </a:lnTo>
                  <a:lnTo>
                    <a:pt x="1246819" y="2089802"/>
                  </a:lnTo>
                  <a:lnTo>
                    <a:pt x="1280157" y="2081229"/>
                  </a:lnTo>
                  <a:lnTo>
                    <a:pt x="1309684" y="2075514"/>
                  </a:lnTo>
                  <a:lnTo>
                    <a:pt x="1360167" y="2075514"/>
                  </a:lnTo>
                  <a:lnTo>
                    <a:pt x="1381122" y="2054559"/>
                  </a:lnTo>
                  <a:lnTo>
                    <a:pt x="1452559" y="2054559"/>
                  </a:lnTo>
                  <a:lnTo>
                    <a:pt x="1461131" y="2072657"/>
                  </a:lnTo>
                  <a:lnTo>
                    <a:pt x="1458274" y="2102184"/>
                  </a:lnTo>
                  <a:lnTo>
                    <a:pt x="1443034" y="2128854"/>
                  </a:lnTo>
                  <a:lnTo>
                    <a:pt x="1476371" y="2197435"/>
                  </a:lnTo>
                  <a:cubicBezTo>
                    <a:pt x="1476371" y="2197435"/>
                    <a:pt x="1473514" y="2209818"/>
                    <a:pt x="1473514" y="2218390"/>
                  </a:cubicBezTo>
                  <a:cubicBezTo>
                    <a:pt x="1473514" y="2226963"/>
                    <a:pt x="1446844" y="2245060"/>
                    <a:pt x="1446844" y="2254585"/>
                  </a:cubicBezTo>
                  <a:cubicBezTo>
                    <a:pt x="1446844" y="2263158"/>
                    <a:pt x="1434462" y="2284113"/>
                    <a:pt x="1434462" y="2284113"/>
                  </a:cubicBezTo>
                  <a:cubicBezTo>
                    <a:pt x="1434462" y="2284113"/>
                    <a:pt x="1407791" y="2313641"/>
                    <a:pt x="1407791" y="2323166"/>
                  </a:cubicBezTo>
                  <a:cubicBezTo>
                    <a:pt x="1407791" y="2326976"/>
                    <a:pt x="1407791" y="2346026"/>
                    <a:pt x="1407791" y="2368886"/>
                  </a:cubicBezTo>
                  <a:lnTo>
                    <a:pt x="1416364" y="2365076"/>
                  </a:lnTo>
                  <a:lnTo>
                    <a:pt x="1470656" y="2335549"/>
                  </a:lnTo>
                  <a:lnTo>
                    <a:pt x="1478276" y="2316498"/>
                  </a:lnTo>
                  <a:lnTo>
                    <a:pt x="1497326" y="2310783"/>
                  </a:lnTo>
                  <a:lnTo>
                    <a:pt x="1503041" y="2315546"/>
                  </a:lnTo>
                  <a:cubicBezTo>
                    <a:pt x="1503041" y="2315546"/>
                    <a:pt x="1507804" y="2318404"/>
                    <a:pt x="1507804" y="2324119"/>
                  </a:cubicBezTo>
                  <a:cubicBezTo>
                    <a:pt x="1507804" y="2329834"/>
                    <a:pt x="1513519" y="2324119"/>
                    <a:pt x="1507804" y="2329834"/>
                  </a:cubicBezTo>
                  <a:cubicBezTo>
                    <a:pt x="1502089" y="2335549"/>
                    <a:pt x="1512566" y="2332691"/>
                    <a:pt x="1502089" y="2335549"/>
                  </a:cubicBezTo>
                  <a:cubicBezTo>
                    <a:pt x="1491611" y="2338406"/>
                    <a:pt x="1464941" y="2382222"/>
                    <a:pt x="1464941" y="2382222"/>
                  </a:cubicBezTo>
                  <a:lnTo>
                    <a:pt x="1469704" y="2397462"/>
                  </a:lnTo>
                  <a:cubicBezTo>
                    <a:pt x="1454464" y="2400319"/>
                    <a:pt x="1462084" y="2399367"/>
                    <a:pt x="1446844" y="2402224"/>
                  </a:cubicBezTo>
                  <a:cubicBezTo>
                    <a:pt x="1431604" y="2405082"/>
                    <a:pt x="1431604" y="2405082"/>
                    <a:pt x="1431604" y="2405082"/>
                  </a:cubicBezTo>
                  <a:lnTo>
                    <a:pt x="1423031" y="2415559"/>
                  </a:lnTo>
                  <a:lnTo>
                    <a:pt x="1427794" y="2427942"/>
                  </a:lnTo>
                  <a:lnTo>
                    <a:pt x="1443034" y="2441277"/>
                  </a:lnTo>
                  <a:lnTo>
                    <a:pt x="1455416" y="2443182"/>
                  </a:lnTo>
                  <a:lnTo>
                    <a:pt x="1465894" y="2440324"/>
                  </a:lnTo>
                  <a:lnTo>
                    <a:pt x="1484944" y="2445087"/>
                  </a:lnTo>
                  <a:lnTo>
                    <a:pt x="1500184" y="2449849"/>
                  </a:lnTo>
                  <a:lnTo>
                    <a:pt x="1500184" y="2455565"/>
                  </a:lnTo>
                  <a:lnTo>
                    <a:pt x="1487801" y="2463185"/>
                  </a:lnTo>
                  <a:lnTo>
                    <a:pt x="1463989" y="2463185"/>
                  </a:lnTo>
                  <a:lnTo>
                    <a:pt x="1453512" y="2478425"/>
                  </a:lnTo>
                  <a:lnTo>
                    <a:pt x="1459226" y="2486045"/>
                  </a:lnTo>
                  <a:lnTo>
                    <a:pt x="1461131" y="2499380"/>
                  </a:lnTo>
                  <a:lnTo>
                    <a:pt x="1458274" y="2564150"/>
                  </a:lnTo>
                  <a:cubicBezTo>
                    <a:pt x="1458274" y="2564150"/>
                    <a:pt x="1453512" y="2569866"/>
                    <a:pt x="1442081" y="2571771"/>
                  </a:cubicBezTo>
                  <a:cubicBezTo>
                    <a:pt x="1429699" y="2573675"/>
                    <a:pt x="1412554" y="2579391"/>
                    <a:pt x="1412554" y="2579391"/>
                  </a:cubicBezTo>
                  <a:cubicBezTo>
                    <a:pt x="1404934" y="2584153"/>
                    <a:pt x="1399219" y="2587011"/>
                    <a:pt x="1399219" y="2591773"/>
                  </a:cubicBezTo>
                  <a:lnTo>
                    <a:pt x="1406839" y="2596536"/>
                  </a:lnTo>
                  <a:cubicBezTo>
                    <a:pt x="1406839" y="2596536"/>
                    <a:pt x="1414459" y="2599393"/>
                    <a:pt x="1409697" y="2605108"/>
                  </a:cubicBezTo>
                  <a:cubicBezTo>
                    <a:pt x="1404934" y="2610823"/>
                    <a:pt x="1404934" y="2610823"/>
                    <a:pt x="1404934" y="2610823"/>
                  </a:cubicBezTo>
                  <a:lnTo>
                    <a:pt x="1409697" y="2619396"/>
                  </a:lnTo>
                  <a:lnTo>
                    <a:pt x="1420174" y="2621301"/>
                  </a:lnTo>
                  <a:lnTo>
                    <a:pt x="1439224" y="2621301"/>
                  </a:lnTo>
                  <a:lnTo>
                    <a:pt x="1467799" y="2621301"/>
                  </a:lnTo>
                  <a:lnTo>
                    <a:pt x="1481134" y="2636541"/>
                  </a:lnTo>
                  <a:lnTo>
                    <a:pt x="1500184" y="2641304"/>
                  </a:lnTo>
                  <a:cubicBezTo>
                    <a:pt x="1500184" y="2641304"/>
                    <a:pt x="1504946" y="2635588"/>
                    <a:pt x="1512566" y="2635588"/>
                  </a:cubicBezTo>
                  <a:cubicBezTo>
                    <a:pt x="1520186" y="2635588"/>
                    <a:pt x="1533521" y="2637494"/>
                    <a:pt x="1533521" y="2637494"/>
                  </a:cubicBezTo>
                  <a:cubicBezTo>
                    <a:pt x="1533521" y="2637494"/>
                    <a:pt x="1528759" y="2640351"/>
                    <a:pt x="1535426" y="2643209"/>
                  </a:cubicBezTo>
                  <a:cubicBezTo>
                    <a:pt x="1541141" y="2646066"/>
                    <a:pt x="1551619" y="2648924"/>
                    <a:pt x="1556381" y="2648924"/>
                  </a:cubicBezTo>
                  <a:cubicBezTo>
                    <a:pt x="1561144" y="2648924"/>
                    <a:pt x="1574479" y="2644161"/>
                    <a:pt x="1580194" y="2644161"/>
                  </a:cubicBezTo>
                  <a:cubicBezTo>
                    <a:pt x="1585909" y="2644161"/>
                    <a:pt x="1595434" y="2641304"/>
                    <a:pt x="1606863" y="2644161"/>
                  </a:cubicBezTo>
                  <a:cubicBezTo>
                    <a:pt x="1619246" y="2647019"/>
                    <a:pt x="1664013" y="2677499"/>
                    <a:pt x="1664013" y="2677499"/>
                  </a:cubicBezTo>
                  <a:lnTo>
                    <a:pt x="1664013" y="0"/>
                  </a:lnTo>
                  <a:lnTo>
                    <a:pt x="785811" y="0"/>
                  </a:lnTo>
                  <a:lnTo>
                    <a:pt x="822005" y="28575"/>
                  </a:lnTo>
                  <a:lnTo>
                    <a:pt x="796288" y="56198"/>
                  </a:lnTo>
                  <a:lnTo>
                    <a:pt x="828673" y="123826"/>
                  </a:lnTo>
                  <a:lnTo>
                    <a:pt x="805813" y="139066"/>
                  </a:lnTo>
                  <a:lnTo>
                    <a:pt x="787715" y="154306"/>
                  </a:lnTo>
                  <a:lnTo>
                    <a:pt x="772476" y="154306"/>
                  </a:lnTo>
                  <a:lnTo>
                    <a:pt x="721993" y="157164"/>
                  </a:lnTo>
                  <a:cubicBezTo>
                    <a:pt x="706753" y="151449"/>
                    <a:pt x="703896" y="139066"/>
                    <a:pt x="703896" y="139066"/>
                  </a:cubicBezTo>
                  <a:lnTo>
                    <a:pt x="701038" y="115253"/>
                  </a:lnTo>
                  <a:cubicBezTo>
                    <a:pt x="701038" y="115253"/>
                    <a:pt x="680083" y="115253"/>
                    <a:pt x="701038" y="91441"/>
                  </a:cubicBezTo>
                  <a:cubicBezTo>
                    <a:pt x="721993" y="67628"/>
                    <a:pt x="721993" y="67628"/>
                    <a:pt x="721993" y="67628"/>
                  </a:cubicBezTo>
                  <a:lnTo>
                    <a:pt x="658176" y="2858"/>
                  </a:lnTo>
                  <a:lnTo>
                    <a:pt x="621981" y="23813"/>
                  </a:lnTo>
                  <a:lnTo>
                    <a:pt x="603883" y="47625"/>
                  </a:lnTo>
                  <a:lnTo>
                    <a:pt x="553401" y="53340"/>
                  </a:lnTo>
                  <a:lnTo>
                    <a:pt x="571499" y="65723"/>
                  </a:lnTo>
                  <a:lnTo>
                    <a:pt x="604836" y="68581"/>
                  </a:lnTo>
                  <a:lnTo>
                    <a:pt x="631506" y="125731"/>
                  </a:lnTo>
                  <a:lnTo>
                    <a:pt x="661033" y="176214"/>
                  </a:lnTo>
                  <a:lnTo>
                    <a:pt x="676273" y="181929"/>
                  </a:lnTo>
                  <a:lnTo>
                    <a:pt x="705801" y="184786"/>
                  </a:lnTo>
                  <a:lnTo>
                    <a:pt x="723898" y="205742"/>
                  </a:lnTo>
                  <a:lnTo>
                    <a:pt x="747711" y="253367"/>
                  </a:lnTo>
                  <a:lnTo>
                    <a:pt x="750568" y="271465"/>
                  </a:lnTo>
                  <a:lnTo>
                    <a:pt x="750568" y="300992"/>
                  </a:lnTo>
                  <a:lnTo>
                    <a:pt x="735328" y="303850"/>
                  </a:lnTo>
                  <a:lnTo>
                    <a:pt x="708658" y="288610"/>
                  </a:lnTo>
                  <a:lnTo>
                    <a:pt x="708658" y="273370"/>
                  </a:lnTo>
                  <a:lnTo>
                    <a:pt x="637221" y="270512"/>
                  </a:lnTo>
                  <a:lnTo>
                    <a:pt x="642936" y="282895"/>
                  </a:lnTo>
                  <a:lnTo>
                    <a:pt x="642936" y="303850"/>
                  </a:lnTo>
                  <a:cubicBezTo>
                    <a:pt x="642936" y="303850"/>
                    <a:pt x="648651" y="309565"/>
                    <a:pt x="648651" y="321948"/>
                  </a:cubicBezTo>
                  <a:cubicBezTo>
                    <a:pt x="648651" y="334330"/>
                    <a:pt x="633411" y="358143"/>
                    <a:pt x="633411" y="358143"/>
                  </a:cubicBezTo>
                  <a:lnTo>
                    <a:pt x="615314" y="397196"/>
                  </a:lnTo>
                  <a:lnTo>
                    <a:pt x="591501" y="447679"/>
                  </a:lnTo>
                  <a:lnTo>
                    <a:pt x="615314" y="471491"/>
                  </a:lnTo>
                  <a:lnTo>
                    <a:pt x="672463" y="480064"/>
                  </a:lnTo>
                  <a:lnTo>
                    <a:pt x="690561" y="503876"/>
                  </a:lnTo>
                  <a:lnTo>
                    <a:pt x="708658" y="527689"/>
                  </a:lnTo>
                  <a:cubicBezTo>
                    <a:pt x="708658" y="527689"/>
                    <a:pt x="681988" y="536262"/>
                    <a:pt x="672463" y="536262"/>
                  </a:cubicBezTo>
                  <a:cubicBezTo>
                    <a:pt x="663891" y="536262"/>
                    <a:pt x="576261" y="544834"/>
                    <a:pt x="576261" y="544834"/>
                  </a:cubicBezTo>
                  <a:lnTo>
                    <a:pt x="495299" y="518164"/>
                  </a:lnTo>
                  <a:lnTo>
                    <a:pt x="492441" y="536262"/>
                  </a:lnTo>
                  <a:cubicBezTo>
                    <a:pt x="492441" y="536262"/>
                    <a:pt x="488631" y="542929"/>
                    <a:pt x="492441" y="551502"/>
                  </a:cubicBezTo>
                  <a:cubicBezTo>
                    <a:pt x="501014" y="569600"/>
                    <a:pt x="537209" y="593412"/>
                    <a:pt x="537209" y="593412"/>
                  </a:cubicBezTo>
                  <a:lnTo>
                    <a:pt x="566736" y="584840"/>
                  </a:lnTo>
                  <a:lnTo>
                    <a:pt x="602931" y="584840"/>
                  </a:lnTo>
                  <a:lnTo>
                    <a:pt x="611503" y="623892"/>
                  </a:lnTo>
                  <a:cubicBezTo>
                    <a:pt x="611503" y="623892"/>
                    <a:pt x="614361" y="644848"/>
                    <a:pt x="605789" y="650563"/>
                  </a:cubicBezTo>
                  <a:cubicBezTo>
                    <a:pt x="597216" y="656278"/>
                    <a:pt x="614361" y="671518"/>
                    <a:pt x="584834" y="671518"/>
                  </a:cubicBezTo>
                  <a:cubicBezTo>
                    <a:pt x="555306" y="671518"/>
                    <a:pt x="516254" y="671518"/>
                    <a:pt x="516254" y="671518"/>
                  </a:cubicBezTo>
                  <a:lnTo>
                    <a:pt x="508634" y="641038"/>
                  </a:lnTo>
                  <a:lnTo>
                    <a:pt x="481964" y="641038"/>
                  </a:lnTo>
                  <a:lnTo>
                    <a:pt x="461009" y="643895"/>
                  </a:lnTo>
                  <a:lnTo>
                    <a:pt x="419099" y="581030"/>
                  </a:lnTo>
                  <a:lnTo>
                    <a:pt x="382904" y="557217"/>
                  </a:lnTo>
                  <a:lnTo>
                    <a:pt x="388619" y="506734"/>
                  </a:lnTo>
                  <a:lnTo>
                    <a:pt x="364806" y="485779"/>
                  </a:lnTo>
                  <a:lnTo>
                    <a:pt x="314324" y="482921"/>
                  </a:lnTo>
                  <a:cubicBezTo>
                    <a:pt x="314324" y="482921"/>
                    <a:pt x="278129" y="477206"/>
                    <a:pt x="266699" y="467681"/>
                  </a:cubicBezTo>
                  <a:cubicBezTo>
                    <a:pt x="254317" y="459109"/>
                    <a:pt x="221932" y="425771"/>
                    <a:pt x="221932" y="425771"/>
                  </a:cubicBezTo>
                  <a:cubicBezTo>
                    <a:pt x="221932" y="425771"/>
                    <a:pt x="203834" y="404816"/>
                    <a:pt x="216217" y="404816"/>
                  </a:cubicBezTo>
                  <a:cubicBezTo>
                    <a:pt x="228599" y="404816"/>
                    <a:pt x="276224" y="404816"/>
                    <a:pt x="276224" y="404816"/>
                  </a:cubicBezTo>
                  <a:cubicBezTo>
                    <a:pt x="276224" y="404816"/>
                    <a:pt x="258127" y="413388"/>
                    <a:pt x="276224" y="422913"/>
                  </a:cubicBezTo>
                  <a:cubicBezTo>
                    <a:pt x="294322" y="431486"/>
                    <a:pt x="320992" y="449584"/>
                    <a:pt x="333374" y="443869"/>
                  </a:cubicBezTo>
                  <a:cubicBezTo>
                    <a:pt x="345757" y="438153"/>
                    <a:pt x="360044" y="428628"/>
                    <a:pt x="378141" y="428628"/>
                  </a:cubicBezTo>
                  <a:cubicBezTo>
                    <a:pt x="396239" y="428628"/>
                    <a:pt x="449579" y="428628"/>
                    <a:pt x="449579" y="428628"/>
                  </a:cubicBezTo>
                  <a:lnTo>
                    <a:pt x="530541" y="420056"/>
                  </a:lnTo>
                  <a:lnTo>
                    <a:pt x="590549" y="369573"/>
                  </a:lnTo>
                  <a:lnTo>
                    <a:pt x="599121" y="249557"/>
                  </a:lnTo>
                  <a:lnTo>
                    <a:pt x="560069" y="220029"/>
                  </a:lnTo>
                  <a:lnTo>
                    <a:pt x="530541" y="183834"/>
                  </a:lnTo>
                  <a:lnTo>
                    <a:pt x="449579" y="186691"/>
                  </a:lnTo>
                  <a:lnTo>
                    <a:pt x="383856" y="183834"/>
                  </a:lnTo>
                  <a:lnTo>
                    <a:pt x="320992" y="144781"/>
                  </a:lnTo>
                  <a:lnTo>
                    <a:pt x="213359" y="144781"/>
                  </a:lnTo>
                  <a:lnTo>
                    <a:pt x="177165" y="162879"/>
                  </a:lnTo>
                  <a:lnTo>
                    <a:pt x="111442" y="168594"/>
                  </a:lnTo>
                  <a:cubicBezTo>
                    <a:pt x="111442" y="168594"/>
                    <a:pt x="99060" y="162879"/>
                    <a:pt x="99060" y="153354"/>
                  </a:cubicBezTo>
                  <a:cubicBezTo>
                    <a:pt x="99060" y="144781"/>
                    <a:pt x="101917" y="126684"/>
                    <a:pt x="101917" y="126684"/>
                  </a:cubicBezTo>
                  <a:lnTo>
                    <a:pt x="60007" y="126684"/>
                  </a:lnTo>
                  <a:lnTo>
                    <a:pt x="60007" y="141924"/>
                  </a:lnTo>
                  <a:cubicBezTo>
                    <a:pt x="60007" y="141924"/>
                    <a:pt x="72390" y="162879"/>
                    <a:pt x="60007" y="162879"/>
                  </a:cubicBezTo>
                  <a:cubicBezTo>
                    <a:pt x="47625" y="162879"/>
                    <a:pt x="33337" y="162879"/>
                    <a:pt x="33337" y="162879"/>
                  </a:cubicBezTo>
                  <a:lnTo>
                    <a:pt x="33337" y="196217"/>
                  </a:lnTo>
                  <a:lnTo>
                    <a:pt x="0" y="224792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96146A68-8CC0-40DE-BD8D-33B270DFF488}"/>
                </a:ext>
              </a:extLst>
            </p:cNvPr>
            <p:cNvSpPr/>
            <p:nvPr/>
          </p:nvSpPr>
          <p:spPr>
            <a:xfrm>
              <a:off x="8251106" y="2282243"/>
              <a:ext cx="1602" cy="533"/>
            </a:xfrm>
            <a:custGeom>
              <a:avLst/>
              <a:gdLst>
                <a:gd name="connsiteX0" fmla="*/ 2858 w 2857"/>
                <a:gd name="connsiteY0" fmla="*/ 0 h 952"/>
                <a:gd name="connsiteX1" fmla="*/ 0 w 2857"/>
                <a:gd name="connsiteY1" fmla="*/ 952 h 952"/>
                <a:gd name="connsiteX2" fmla="*/ 2858 w 2857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952">
                  <a:moveTo>
                    <a:pt x="2858" y="0"/>
                  </a:moveTo>
                  <a:cubicBezTo>
                    <a:pt x="1905" y="0"/>
                    <a:pt x="953" y="0"/>
                    <a:pt x="0" y="952"/>
                  </a:cubicBezTo>
                  <a:cubicBezTo>
                    <a:pt x="1905" y="952"/>
                    <a:pt x="1905" y="0"/>
                    <a:pt x="2858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CCEE4B8E-38A0-4B2D-912C-DEDD7D7ACA33}"/>
                </a:ext>
              </a:extLst>
            </p:cNvPr>
            <p:cNvSpPr/>
            <p:nvPr/>
          </p:nvSpPr>
          <p:spPr>
            <a:xfrm>
              <a:off x="8253775" y="2281709"/>
              <a:ext cx="1067" cy="533"/>
            </a:xfrm>
            <a:custGeom>
              <a:avLst/>
              <a:gdLst>
                <a:gd name="connsiteX0" fmla="*/ 1905 w 1904"/>
                <a:gd name="connsiteY0" fmla="*/ 0 h 952"/>
                <a:gd name="connsiteX1" fmla="*/ 0 w 1904"/>
                <a:gd name="connsiteY1" fmla="*/ 953 h 952"/>
                <a:gd name="connsiteX2" fmla="*/ 1905 w 1904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">
                  <a:moveTo>
                    <a:pt x="1905" y="0"/>
                  </a:moveTo>
                  <a:cubicBezTo>
                    <a:pt x="953" y="0"/>
                    <a:pt x="0" y="0"/>
                    <a:pt x="0" y="953"/>
                  </a:cubicBezTo>
                  <a:cubicBezTo>
                    <a:pt x="0" y="953"/>
                    <a:pt x="953" y="0"/>
                    <a:pt x="1905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C93DF5D4-443A-41C7-82B5-994B4FE00F20}"/>
                </a:ext>
              </a:extLst>
            </p:cNvPr>
            <p:cNvSpPr/>
            <p:nvPr/>
          </p:nvSpPr>
          <p:spPr>
            <a:xfrm>
              <a:off x="8254842" y="2281174"/>
              <a:ext cx="1602" cy="533"/>
            </a:xfrm>
            <a:custGeom>
              <a:avLst/>
              <a:gdLst>
                <a:gd name="connsiteX0" fmla="*/ 2858 w 2857"/>
                <a:gd name="connsiteY0" fmla="*/ 0 h 952"/>
                <a:gd name="connsiteX1" fmla="*/ 0 w 2857"/>
                <a:gd name="connsiteY1" fmla="*/ 953 h 952"/>
                <a:gd name="connsiteX2" fmla="*/ 2858 w 2857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952">
                  <a:moveTo>
                    <a:pt x="2858" y="0"/>
                  </a:moveTo>
                  <a:cubicBezTo>
                    <a:pt x="1905" y="0"/>
                    <a:pt x="953" y="0"/>
                    <a:pt x="0" y="953"/>
                  </a:cubicBezTo>
                  <a:cubicBezTo>
                    <a:pt x="953" y="953"/>
                    <a:pt x="1905" y="953"/>
                    <a:pt x="2858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246AD017-E697-4A4D-A40A-2F7472510987}"/>
                </a:ext>
              </a:extLst>
            </p:cNvPr>
            <p:cNvSpPr/>
            <p:nvPr/>
          </p:nvSpPr>
          <p:spPr>
            <a:xfrm>
              <a:off x="8251106" y="2282776"/>
              <a:ext cx="5338" cy="5339"/>
            </a:xfrm>
            <a:custGeom>
              <a:avLst/>
              <a:gdLst>
                <a:gd name="connsiteX0" fmla="*/ 0 w 9524"/>
                <a:gd name="connsiteY0" fmla="*/ 0 h 9525"/>
                <a:gd name="connsiteX1" fmla="*/ 0 w 9524"/>
                <a:gd name="connsiteY1" fmla="*/ 0 h 9525"/>
                <a:gd name="connsiteX2" fmla="*/ 0 w 952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4" h="9525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F8A9BA24-32D6-4424-A3CB-3739485D75A5}"/>
                </a:ext>
              </a:extLst>
            </p:cNvPr>
            <p:cNvSpPr/>
            <p:nvPr/>
          </p:nvSpPr>
          <p:spPr>
            <a:xfrm>
              <a:off x="8256978" y="2281174"/>
              <a:ext cx="1067" cy="533"/>
            </a:xfrm>
            <a:custGeom>
              <a:avLst/>
              <a:gdLst>
                <a:gd name="connsiteX0" fmla="*/ 1905 w 1904"/>
                <a:gd name="connsiteY0" fmla="*/ 0 h 952"/>
                <a:gd name="connsiteX1" fmla="*/ 0 w 1904"/>
                <a:gd name="connsiteY1" fmla="*/ 953 h 952"/>
                <a:gd name="connsiteX2" fmla="*/ 1905 w 1904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">
                  <a:moveTo>
                    <a:pt x="1905" y="0"/>
                  </a:moveTo>
                  <a:cubicBezTo>
                    <a:pt x="952" y="0"/>
                    <a:pt x="952" y="0"/>
                    <a:pt x="0" y="953"/>
                  </a:cubicBezTo>
                  <a:cubicBezTo>
                    <a:pt x="952" y="0"/>
                    <a:pt x="1905" y="0"/>
                    <a:pt x="1905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F43E1505-EB8A-4DDD-B27A-0B13CFC0FC23}"/>
                </a:ext>
              </a:extLst>
            </p:cNvPr>
            <p:cNvSpPr/>
            <p:nvPr/>
          </p:nvSpPr>
          <p:spPr>
            <a:xfrm>
              <a:off x="8264987" y="2279038"/>
              <a:ext cx="5338" cy="5339"/>
            </a:xfrm>
            <a:custGeom>
              <a:avLst/>
              <a:gdLst>
                <a:gd name="connsiteX0" fmla="*/ 0 w 9524"/>
                <a:gd name="connsiteY0" fmla="*/ 0 h 9525"/>
                <a:gd name="connsiteX1" fmla="*/ 0 w 9524"/>
                <a:gd name="connsiteY1" fmla="*/ 0 h 9525"/>
                <a:gd name="connsiteX2" fmla="*/ 0 w 952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4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36FE1149-8CBD-486E-9B0B-FD5BF21CDD17}"/>
                </a:ext>
              </a:extLst>
            </p:cNvPr>
            <p:cNvSpPr/>
            <p:nvPr/>
          </p:nvSpPr>
          <p:spPr>
            <a:xfrm>
              <a:off x="8264586" y="2279038"/>
              <a:ext cx="400" cy="5339"/>
            </a:xfrm>
            <a:custGeom>
              <a:avLst/>
              <a:gdLst>
                <a:gd name="connsiteX0" fmla="*/ 714 w 714"/>
                <a:gd name="connsiteY0" fmla="*/ 0 h 9525"/>
                <a:gd name="connsiteX1" fmla="*/ 714 w 714"/>
                <a:gd name="connsiteY1" fmla="*/ 0 h 9525"/>
                <a:gd name="connsiteX2" fmla="*/ 714 w 71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9525">
                  <a:moveTo>
                    <a:pt x="714" y="0"/>
                  </a:moveTo>
                  <a:cubicBezTo>
                    <a:pt x="-238" y="0"/>
                    <a:pt x="-238" y="0"/>
                    <a:pt x="714" y="0"/>
                  </a:cubicBezTo>
                  <a:cubicBezTo>
                    <a:pt x="-238" y="0"/>
                    <a:pt x="-238" y="0"/>
                    <a:pt x="714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084AEC5C-5C3C-4FEB-B790-C9FCA781661B}"/>
                </a:ext>
              </a:extLst>
            </p:cNvPr>
            <p:cNvSpPr/>
            <p:nvPr/>
          </p:nvSpPr>
          <p:spPr>
            <a:xfrm>
              <a:off x="8263919" y="2279038"/>
              <a:ext cx="533" cy="5339"/>
            </a:xfrm>
            <a:custGeom>
              <a:avLst/>
              <a:gdLst>
                <a:gd name="connsiteX0" fmla="*/ 953 w 952"/>
                <a:gd name="connsiteY0" fmla="*/ 0 h 9525"/>
                <a:gd name="connsiteX1" fmla="*/ 0 w 952"/>
                <a:gd name="connsiteY1" fmla="*/ 0 h 9525"/>
                <a:gd name="connsiteX2" fmla="*/ 953 w 952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5">
                  <a:moveTo>
                    <a:pt x="953" y="0"/>
                  </a:moveTo>
                  <a:cubicBezTo>
                    <a:pt x="953" y="0"/>
                    <a:pt x="0" y="0"/>
                    <a:pt x="0" y="0"/>
                  </a:cubicBezTo>
                  <a:cubicBezTo>
                    <a:pt x="0" y="0"/>
                    <a:pt x="0" y="0"/>
                    <a:pt x="953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8ACD7EC4-869A-475A-83AA-29A2458D89A4}"/>
                </a:ext>
              </a:extLst>
            </p:cNvPr>
            <p:cNvSpPr/>
            <p:nvPr/>
          </p:nvSpPr>
          <p:spPr>
            <a:xfrm>
              <a:off x="8262851" y="2279573"/>
              <a:ext cx="533" cy="5339"/>
            </a:xfrm>
            <a:custGeom>
              <a:avLst/>
              <a:gdLst>
                <a:gd name="connsiteX0" fmla="*/ 953 w 952"/>
                <a:gd name="connsiteY0" fmla="*/ 0 h 9525"/>
                <a:gd name="connsiteX1" fmla="*/ 0 w 952"/>
                <a:gd name="connsiteY1" fmla="*/ 0 h 9525"/>
                <a:gd name="connsiteX2" fmla="*/ 953 w 952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5">
                  <a:moveTo>
                    <a:pt x="953" y="0"/>
                  </a:moveTo>
                  <a:cubicBezTo>
                    <a:pt x="953" y="0"/>
                    <a:pt x="0" y="0"/>
                    <a:pt x="0" y="0"/>
                  </a:cubicBezTo>
                  <a:cubicBezTo>
                    <a:pt x="0" y="0"/>
                    <a:pt x="953" y="0"/>
                    <a:pt x="953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B474BF27-48D4-4745-93F2-21E401B6ACBC}"/>
                </a:ext>
              </a:extLst>
            </p:cNvPr>
            <p:cNvSpPr/>
            <p:nvPr/>
          </p:nvSpPr>
          <p:spPr>
            <a:xfrm>
              <a:off x="8260715" y="2280107"/>
              <a:ext cx="533" cy="5339"/>
            </a:xfrm>
            <a:custGeom>
              <a:avLst/>
              <a:gdLst>
                <a:gd name="connsiteX0" fmla="*/ 952 w 952"/>
                <a:gd name="connsiteY0" fmla="*/ 0 h 9525"/>
                <a:gd name="connsiteX1" fmla="*/ 0 w 952"/>
                <a:gd name="connsiteY1" fmla="*/ 0 h 9525"/>
                <a:gd name="connsiteX2" fmla="*/ 952 w 952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5">
                  <a:moveTo>
                    <a:pt x="952" y="0"/>
                  </a:moveTo>
                  <a:cubicBezTo>
                    <a:pt x="952" y="0"/>
                    <a:pt x="0" y="0"/>
                    <a:pt x="0" y="0"/>
                  </a:cubicBezTo>
                  <a:cubicBezTo>
                    <a:pt x="0" y="0"/>
                    <a:pt x="0" y="0"/>
                    <a:pt x="952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3CDA4C55-BB09-4406-B63E-0600C4995F05}"/>
                </a:ext>
              </a:extLst>
            </p:cNvPr>
            <p:cNvSpPr/>
            <p:nvPr/>
          </p:nvSpPr>
          <p:spPr>
            <a:xfrm>
              <a:off x="8261250" y="2279573"/>
              <a:ext cx="1067" cy="533"/>
            </a:xfrm>
            <a:custGeom>
              <a:avLst/>
              <a:gdLst>
                <a:gd name="connsiteX0" fmla="*/ 1905 w 1905"/>
                <a:gd name="connsiteY0" fmla="*/ 0 h 952"/>
                <a:gd name="connsiteX1" fmla="*/ 0 w 1905"/>
                <a:gd name="connsiteY1" fmla="*/ 952 h 952"/>
                <a:gd name="connsiteX2" fmla="*/ 1905 w 1905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952">
                  <a:moveTo>
                    <a:pt x="1905" y="0"/>
                  </a:moveTo>
                  <a:cubicBezTo>
                    <a:pt x="953" y="0"/>
                    <a:pt x="953" y="0"/>
                    <a:pt x="0" y="952"/>
                  </a:cubicBezTo>
                  <a:cubicBezTo>
                    <a:pt x="953" y="952"/>
                    <a:pt x="1905" y="0"/>
                    <a:pt x="1905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5B74C975-3CBE-4824-8D92-2590CCAE96E1}"/>
                </a:ext>
              </a:extLst>
            </p:cNvPr>
            <p:cNvSpPr/>
            <p:nvPr/>
          </p:nvSpPr>
          <p:spPr>
            <a:xfrm>
              <a:off x="8258579" y="2280641"/>
              <a:ext cx="1067" cy="533"/>
            </a:xfrm>
            <a:custGeom>
              <a:avLst/>
              <a:gdLst>
                <a:gd name="connsiteX0" fmla="*/ 1905 w 1905"/>
                <a:gd name="connsiteY0" fmla="*/ 0 h 952"/>
                <a:gd name="connsiteX1" fmla="*/ 0 w 1905"/>
                <a:gd name="connsiteY1" fmla="*/ 952 h 952"/>
                <a:gd name="connsiteX2" fmla="*/ 1905 w 1905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952">
                  <a:moveTo>
                    <a:pt x="1905" y="0"/>
                  </a:moveTo>
                  <a:cubicBezTo>
                    <a:pt x="953" y="0"/>
                    <a:pt x="0" y="0"/>
                    <a:pt x="0" y="952"/>
                  </a:cubicBezTo>
                  <a:cubicBezTo>
                    <a:pt x="953" y="0"/>
                    <a:pt x="1905" y="0"/>
                    <a:pt x="1905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42" name="Graphic 86">
              <a:extLst>
                <a:ext uri="{FF2B5EF4-FFF2-40B4-BE49-F238E27FC236}">
                  <a16:creationId xmlns:a16="http://schemas.microsoft.com/office/drawing/2014/main" id="{A398834A-EF01-4F83-A6A8-220FA82A186C}"/>
                </a:ext>
              </a:extLst>
            </p:cNvPr>
            <p:cNvGrpSpPr/>
            <p:nvPr/>
          </p:nvGrpSpPr>
          <p:grpSpPr>
            <a:xfrm>
              <a:off x="8289012" y="1613794"/>
              <a:ext cx="372195" cy="1611660"/>
              <a:chOff x="6800490" y="1376398"/>
              <a:chExt cx="664011" cy="2875265"/>
            </a:xfrm>
            <a:solidFill>
              <a:schemeClr val="bg2">
                <a:lumMod val="20000"/>
                <a:lumOff val="80000"/>
              </a:schemeClr>
            </a:solidFill>
          </p:grpSpPr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8F2E8525-8E2E-46AE-B323-26DF13688A19}"/>
                  </a:ext>
                </a:extLst>
              </p:cNvPr>
              <p:cNvSpPr/>
              <p:nvPr/>
            </p:nvSpPr>
            <p:spPr>
              <a:xfrm>
                <a:off x="7194824" y="1397353"/>
                <a:ext cx="952" cy="952"/>
              </a:xfrm>
              <a:custGeom>
                <a:avLst/>
                <a:gdLst>
                  <a:gd name="connsiteX0" fmla="*/ 0 w 952"/>
                  <a:gd name="connsiteY0" fmla="*/ 0 h 952"/>
                  <a:gd name="connsiteX1" fmla="*/ 953 w 952"/>
                  <a:gd name="connsiteY1" fmla="*/ 953 h 952"/>
                  <a:gd name="connsiteX2" fmla="*/ 0 w 952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952">
                    <a:moveTo>
                      <a:pt x="0" y="0"/>
                    </a:moveTo>
                    <a:cubicBezTo>
                      <a:pt x="0" y="0"/>
                      <a:pt x="953" y="953"/>
                      <a:pt x="953" y="953"/>
                    </a:cubicBezTo>
                    <a:cubicBezTo>
                      <a:pt x="953" y="953"/>
                      <a:pt x="953" y="953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61CDCB8D-7583-4571-B78D-49340657D98A}"/>
                  </a:ext>
                </a:extLst>
              </p:cNvPr>
              <p:cNvSpPr/>
              <p:nvPr/>
            </p:nvSpPr>
            <p:spPr>
              <a:xfrm>
                <a:off x="7192919" y="1394495"/>
                <a:ext cx="952" cy="1905"/>
              </a:xfrm>
              <a:custGeom>
                <a:avLst/>
                <a:gdLst>
                  <a:gd name="connsiteX0" fmla="*/ 0 w 952"/>
                  <a:gd name="connsiteY0" fmla="*/ 0 h 1905"/>
                  <a:gd name="connsiteX1" fmla="*/ 953 w 952"/>
                  <a:gd name="connsiteY1" fmla="*/ 1905 h 1905"/>
                  <a:gd name="connsiteX2" fmla="*/ 0 w 952"/>
                  <a:gd name="connsiteY2" fmla="*/ 0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1905">
                    <a:moveTo>
                      <a:pt x="0" y="0"/>
                    </a:moveTo>
                    <a:cubicBezTo>
                      <a:pt x="0" y="953"/>
                      <a:pt x="953" y="953"/>
                      <a:pt x="953" y="1905"/>
                    </a:cubicBezTo>
                    <a:cubicBezTo>
                      <a:pt x="0" y="953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2CD220DD-5ED6-44DF-B195-8B10D76C35C0}"/>
                  </a:ext>
                </a:extLst>
              </p:cNvPr>
              <p:cNvSpPr/>
              <p:nvPr/>
            </p:nvSpPr>
            <p:spPr>
              <a:xfrm>
                <a:off x="7263404" y="1413545"/>
                <a:ext cx="952" cy="1905"/>
              </a:xfrm>
              <a:custGeom>
                <a:avLst/>
                <a:gdLst>
                  <a:gd name="connsiteX0" fmla="*/ 952 w 952"/>
                  <a:gd name="connsiteY0" fmla="*/ 0 h 1905"/>
                  <a:gd name="connsiteX1" fmla="*/ 0 w 952"/>
                  <a:gd name="connsiteY1" fmla="*/ 1905 h 1905"/>
                  <a:gd name="connsiteX2" fmla="*/ 952 w 952"/>
                  <a:gd name="connsiteY2" fmla="*/ 0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1905">
                    <a:moveTo>
                      <a:pt x="952" y="0"/>
                    </a:moveTo>
                    <a:lnTo>
                      <a:pt x="0" y="1905"/>
                    </a:lnTo>
                    <a:lnTo>
                      <a:pt x="952" y="0"/>
                    </a:ln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315F77AF-9398-4D75-A649-B801A9652645}"/>
                  </a:ext>
                </a:extLst>
              </p:cNvPr>
              <p:cNvSpPr/>
              <p:nvPr/>
            </p:nvSpPr>
            <p:spPr>
              <a:xfrm>
                <a:off x="7193872" y="1396400"/>
                <a:ext cx="952" cy="952"/>
              </a:xfrm>
              <a:custGeom>
                <a:avLst/>
                <a:gdLst>
                  <a:gd name="connsiteX0" fmla="*/ 0 w 952"/>
                  <a:gd name="connsiteY0" fmla="*/ 0 h 952"/>
                  <a:gd name="connsiteX1" fmla="*/ 953 w 952"/>
                  <a:gd name="connsiteY1" fmla="*/ 952 h 952"/>
                  <a:gd name="connsiteX2" fmla="*/ 0 w 952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952">
                    <a:moveTo>
                      <a:pt x="0" y="0"/>
                    </a:moveTo>
                    <a:cubicBezTo>
                      <a:pt x="0" y="0"/>
                      <a:pt x="953" y="952"/>
                      <a:pt x="953" y="952"/>
                    </a:cubicBezTo>
                    <a:cubicBezTo>
                      <a:pt x="953" y="0"/>
                      <a:pt x="953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A5C710DA-3C60-48CA-BF87-82E36B54C2A5}"/>
                  </a:ext>
                </a:extLst>
              </p:cNvPr>
              <p:cNvSpPr/>
              <p:nvPr/>
            </p:nvSpPr>
            <p:spPr>
              <a:xfrm>
                <a:off x="7391991" y="1719300"/>
                <a:ext cx="423" cy="9525"/>
              </a:xfrm>
              <a:custGeom>
                <a:avLst/>
                <a:gdLst>
                  <a:gd name="connsiteX0" fmla="*/ 0 w 423"/>
                  <a:gd name="connsiteY0" fmla="*/ 0 h 9525"/>
                  <a:gd name="connsiteX1" fmla="*/ 0 w 423"/>
                  <a:gd name="connsiteY1" fmla="*/ 0 h 9525"/>
                  <a:gd name="connsiteX2" fmla="*/ 0 w 423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3" h="9525">
                    <a:moveTo>
                      <a:pt x="0" y="0"/>
                    </a:moveTo>
                    <a:cubicBezTo>
                      <a:pt x="0" y="0"/>
                      <a:pt x="952" y="0"/>
                      <a:pt x="0" y="0"/>
                    </a:cubicBezTo>
                    <a:cubicBezTo>
                      <a:pt x="952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CA93AD8E-B716-47E0-9A94-7730DE309D8F}"/>
                  </a:ext>
                </a:extLst>
              </p:cNvPr>
              <p:cNvSpPr/>
              <p:nvPr/>
            </p:nvSpPr>
            <p:spPr>
              <a:xfrm>
                <a:off x="7360559" y="1730730"/>
                <a:ext cx="1905" cy="952"/>
              </a:xfrm>
              <a:custGeom>
                <a:avLst/>
                <a:gdLst>
                  <a:gd name="connsiteX0" fmla="*/ 1905 w 1905"/>
                  <a:gd name="connsiteY0" fmla="*/ 0 h 952"/>
                  <a:gd name="connsiteX1" fmla="*/ 0 w 1905"/>
                  <a:gd name="connsiteY1" fmla="*/ 952 h 952"/>
                  <a:gd name="connsiteX2" fmla="*/ 1905 w 1905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5" h="952">
                    <a:moveTo>
                      <a:pt x="1905" y="0"/>
                    </a:moveTo>
                    <a:cubicBezTo>
                      <a:pt x="953" y="952"/>
                      <a:pt x="0" y="952"/>
                      <a:pt x="0" y="952"/>
                    </a:cubicBezTo>
                    <a:cubicBezTo>
                      <a:pt x="0" y="952"/>
                      <a:pt x="953" y="952"/>
                      <a:pt x="1905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A4424A0E-867A-4966-AFEF-0F67BC3AE4C9}"/>
                  </a:ext>
                </a:extLst>
              </p:cNvPr>
              <p:cNvSpPr/>
              <p:nvPr/>
            </p:nvSpPr>
            <p:spPr>
              <a:xfrm>
                <a:off x="7392944" y="1719300"/>
                <a:ext cx="5715" cy="1904"/>
              </a:xfrm>
              <a:custGeom>
                <a:avLst/>
                <a:gdLst>
                  <a:gd name="connsiteX0" fmla="*/ 0 w 5715"/>
                  <a:gd name="connsiteY0" fmla="*/ 0 h 1904"/>
                  <a:gd name="connsiteX1" fmla="*/ 5715 w 5715"/>
                  <a:gd name="connsiteY1" fmla="*/ 1905 h 1904"/>
                  <a:gd name="connsiteX2" fmla="*/ 0 w 5715"/>
                  <a:gd name="connsiteY2" fmla="*/ 0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5" h="1904">
                    <a:moveTo>
                      <a:pt x="0" y="0"/>
                    </a:moveTo>
                    <a:cubicBezTo>
                      <a:pt x="953" y="0"/>
                      <a:pt x="3810" y="952"/>
                      <a:pt x="5715" y="1905"/>
                    </a:cubicBezTo>
                    <a:cubicBezTo>
                      <a:pt x="2858" y="952"/>
                      <a:pt x="953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739E10D0-4E7F-4F5A-BF84-B3BA66B937B5}"/>
                  </a:ext>
                </a:extLst>
              </p:cNvPr>
              <p:cNvSpPr/>
              <p:nvPr/>
            </p:nvSpPr>
            <p:spPr>
              <a:xfrm>
                <a:off x="7391991" y="1719300"/>
                <a:ext cx="9524" cy="9525"/>
              </a:xfrm>
              <a:custGeom>
                <a:avLst/>
                <a:gdLst>
                  <a:gd name="connsiteX0" fmla="*/ 0 w 9524"/>
                  <a:gd name="connsiteY0" fmla="*/ 0 h 9525"/>
                  <a:gd name="connsiteX1" fmla="*/ 0 w 9524"/>
                  <a:gd name="connsiteY1" fmla="*/ 0 h 9525"/>
                  <a:gd name="connsiteX2" fmla="*/ 0 w 952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952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693353D6-177C-4167-AFE2-53A34CE4F500}"/>
                  </a:ext>
                </a:extLst>
              </p:cNvPr>
              <p:cNvSpPr/>
              <p:nvPr/>
            </p:nvSpPr>
            <p:spPr>
              <a:xfrm>
                <a:off x="7177679" y="1376398"/>
                <a:ext cx="952" cy="952"/>
              </a:xfrm>
              <a:custGeom>
                <a:avLst/>
                <a:gdLst>
                  <a:gd name="connsiteX0" fmla="*/ 952 w 952"/>
                  <a:gd name="connsiteY0" fmla="*/ 952 h 952"/>
                  <a:gd name="connsiteX1" fmla="*/ 0 w 952"/>
                  <a:gd name="connsiteY1" fmla="*/ 0 h 952"/>
                  <a:gd name="connsiteX2" fmla="*/ 0 w 952"/>
                  <a:gd name="connsiteY2" fmla="*/ 0 h 952"/>
                  <a:gd name="connsiteX3" fmla="*/ 952 w 952"/>
                  <a:gd name="connsiteY3" fmla="*/ 952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" h="952">
                    <a:moveTo>
                      <a:pt x="952" y="952"/>
                    </a:moveTo>
                    <a:cubicBezTo>
                      <a:pt x="952" y="952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952" y="952"/>
                      <a:pt x="952" y="952"/>
                      <a:pt x="952" y="952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1411D3BD-B30F-4B8D-967D-FA5C64C18D98}"/>
                  </a:ext>
                </a:extLst>
              </p:cNvPr>
              <p:cNvSpPr/>
              <p:nvPr/>
            </p:nvSpPr>
            <p:spPr>
              <a:xfrm>
                <a:off x="7191014" y="1392590"/>
                <a:ext cx="952" cy="1905"/>
              </a:xfrm>
              <a:custGeom>
                <a:avLst/>
                <a:gdLst>
                  <a:gd name="connsiteX0" fmla="*/ 0 w 952"/>
                  <a:gd name="connsiteY0" fmla="*/ 0 h 1905"/>
                  <a:gd name="connsiteX1" fmla="*/ 953 w 952"/>
                  <a:gd name="connsiteY1" fmla="*/ 1905 h 1905"/>
                  <a:gd name="connsiteX2" fmla="*/ 0 w 952"/>
                  <a:gd name="connsiteY2" fmla="*/ 0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1905">
                    <a:moveTo>
                      <a:pt x="0" y="0"/>
                    </a:moveTo>
                    <a:cubicBezTo>
                      <a:pt x="0" y="953"/>
                      <a:pt x="953" y="953"/>
                      <a:pt x="953" y="1905"/>
                    </a:cubicBezTo>
                    <a:cubicBezTo>
                      <a:pt x="953" y="953"/>
                      <a:pt x="953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50249DFD-E1C5-4931-9B92-DA48EF9928E8}"/>
                  </a:ext>
                </a:extLst>
              </p:cNvPr>
              <p:cNvSpPr/>
              <p:nvPr/>
            </p:nvSpPr>
            <p:spPr>
              <a:xfrm>
                <a:off x="7179584" y="1378303"/>
                <a:ext cx="952" cy="952"/>
              </a:xfrm>
              <a:custGeom>
                <a:avLst/>
                <a:gdLst>
                  <a:gd name="connsiteX0" fmla="*/ 0 w 952"/>
                  <a:gd name="connsiteY0" fmla="*/ 0 h 952"/>
                  <a:gd name="connsiteX1" fmla="*/ 953 w 952"/>
                  <a:gd name="connsiteY1" fmla="*/ 953 h 952"/>
                  <a:gd name="connsiteX2" fmla="*/ 0 w 952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952">
                    <a:moveTo>
                      <a:pt x="0" y="0"/>
                    </a:moveTo>
                    <a:cubicBezTo>
                      <a:pt x="0" y="0"/>
                      <a:pt x="953" y="953"/>
                      <a:pt x="953" y="953"/>
                    </a:cubicBezTo>
                    <a:cubicBezTo>
                      <a:pt x="0" y="953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210EC576-5972-4017-AEFA-1680C8A807A5}"/>
                  </a:ext>
                </a:extLst>
              </p:cNvPr>
              <p:cNvSpPr/>
              <p:nvPr/>
            </p:nvSpPr>
            <p:spPr>
              <a:xfrm>
                <a:off x="6800490" y="1409735"/>
                <a:ext cx="560068" cy="1548777"/>
              </a:xfrm>
              <a:custGeom>
                <a:avLst/>
                <a:gdLst>
                  <a:gd name="connsiteX0" fmla="*/ 481011 w 560068"/>
                  <a:gd name="connsiteY0" fmla="*/ 337188 h 1548777"/>
                  <a:gd name="connsiteX1" fmla="*/ 488631 w 560068"/>
                  <a:gd name="connsiteY1" fmla="*/ 321948 h 1548777"/>
                  <a:gd name="connsiteX2" fmla="*/ 521969 w 560068"/>
                  <a:gd name="connsiteY2" fmla="*/ 317185 h 1548777"/>
                  <a:gd name="connsiteX3" fmla="*/ 545781 w 560068"/>
                  <a:gd name="connsiteY3" fmla="*/ 321948 h 1548777"/>
                  <a:gd name="connsiteX4" fmla="*/ 560069 w 560068"/>
                  <a:gd name="connsiteY4" fmla="*/ 321948 h 1548777"/>
                  <a:gd name="connsiteX5" fmla="*/ 529589 w 560068"/>
                  <a:gd name="connsiteY5" fmla="*/ 279085 h 1548777"/>
                  <a:gd name="connsiteX6" fmla="*/ 529589 w 560068"/>
                  <a:gd name="connsiteY6" fmla="*/ 228602 h 1548777"/>
                  <a:gd name="connsiteX7" fmla="*/ 511491 w 560068"/>
                  <a:gd name="connsiteY7" fmla="*/ 199074 h 1548777"/>
                  <a:gd name="connsiteX8" fmla="*/ 502919 w 560068"/>
                  <a:gd name="connsiteY8" fmla="*/ 182881 h 1548777"/>
                  <a:gd name="connsiteX9" fmla="*/ 498156 w 560068"/>
                  <a:gd name="connsiteY9" fmla="*/ 145734 h 1548777"/>
                  <a:gd name="connsiteX10" fmla="*/ 487679 w 560068"/>
                  <a:gd name="connsiteY10" fmla="*/ 142876 h 1548777"/>
                  <a:gd name="connsiteX11" fmla="*/ 477201 w 560068"/>
                  <a:gd name="connsiteY11" fmla="*/ 74296 h 1548777"/>
                  <a:gd name="connsiteX12" fmla="*/ 443864 w 560068"/>
                  <a:gd name="connsiteY12" fmla="*/ 60960 h 1548777"/>
                  <a:gd name="connsiteX13" fmla="*/ 365759 w 560068"/>
                  <a:gd name="connsiteY13" fmla="*/ 31433 h 1548777"/>
                  <a:gd name="connsiteX14" fmla="*/ 358139 w 560068"/>
                  <a:gd name="connsiteY14" fmla="*/ 13335 h 1548777"/>
                  <a:gd name="connsiteX15" fmla="*/ 342899 w 560068"/>
                  <a:gd name="connsiteY15" fmla="*/ 0 h 1548777"/>
                  <a:gd name="connsiteX16" fmla="*/ 306704 w 560068"/>
                  <a:gd name="connsiteY16" fmla="*/ 4763 h 1548777"/>
                  <a:gd name="connsiteX17" fmla="*/ 312419 w 560068"/>
                  <a:gd name="connsiteY17" fmla="*/ 28575 h 1548777"/>
                  <a:gd name="connsiteX18" fmla="*/ 324802 w 560068"/>
                  <a:gd name="connsiteY18" fmla="*/ 49530 h 1548777"/>
                  <a:gd name="connsiteX19" fmla="*/ 327659 w 560068"/>
                  <a:gd name="connsiteY19" fmla="*/ 79058 h 1548777"/>
                  <a:gd name="connsiteX20" fmla="*/ 319087 w 560068"/>
                  <a:gd name="connsiteY20" fmla="*/ 84773 h 1548777"/>
                  <a:gd name="connsiteX21" fmla="*/ 280034 w 560068"/>
                  <a:gd name="connsiteY21" fmla="*/ 79058 h 1548777"/>
                  <a:gd name="connsiteX22" fmla="*/ 257174 w 560068"/>
                  <a:gd name="connsiteY22" fmla="*/ 79058 h 1548777"/>
                  <a:gd name="connsiteX23" fmla="*/ 249554 w 560068"/>
                  <a:gd name="connsiteY23" fmla="*/ 101918 h 1548777"/>
                  <a:gd name="connsiteX24" fmla="*/ 249554 w 560068"/>
                  <a:gd name="connsiteY24" fmla="*/ 129541 h 1548777"/>
                  <a:gd name="connsiteX25" fmla="*/ 249554 w 560068"/>
                  <a:gd name="connsiteY25" fmla="*/ 138114 h 1548777"/>
                  <a:gd name="connsiteX26" fmla="*/ 225742 w 560068"/>
                  <a:gd name="connsiteY26" fmla="*/ 140019 h 1548777"/>
                  <a:gd name="connsiteX27" fmla="*/ 197167 w 560068"/>
                  <a:gd name="connsiteY27" fmla="*/ 148591 h 1548777"/>
                  <a:gd name="connsiteX28" fmla="*/ 174307 w 560068"/>
                  <a:gd name="connsiteY28" fmla="*/ 206694 h 1548777"/>
                  <a:gd name="connsiteX29" fmla="*/ 186689 w 560068"/>
                  <a:gd name="connsiteY29" fmla="*/ 243842 h 1548777"/>
                  <a:gd name="connsiteX30" fmla="*/ 188594 w 560068"/>
                  <a:gd name="connsiteY30" fmla="*/ 260035 h 1548777"/>
                  <a:gd name="connsiteX31" fmla="*/ 178117 w 560068"/>
                  <a:gd name="connsiteY31" fmla="*/ 285752 h 1548777"/>
                  <a:gd name="connsiteX32" fmla="*/ 152400 w 560068"/>
                  <a:gd name="connsiteY32" fmla="*/ 309565 h 1548777"/>
                  <a:gd name="connsiteX33" fmla="*/ 150495 w 560068"/>
                  <a:gd name="connsiteY33" fmla="*/ 327663 h 1548777"/>
                  <a:gd name="connsiteX34" fmla="*/ 160972 w 560068"/>
                  <a:gd name="connsiteY34" fmla="*/ 338140 h 1548777"/>
                  <a:gd name="connsiteX35" fmla="*/ 160972 w 560068"/>
                  <a:gd name="connsiteY35" fmla="*/ 350523 h 1548777"/>
                  <a:gd name="connsiteX36" fmla="*/ 144780 w 560068"/>
                  <a:gd name="connsiteY36" fmla="*/ 356238 h 1548777"/>
                  <a:gd name="connsiteX37" fmla="*/ 115252 w 560068"/>
                  <a:gd name="connsiteY37" fmla="*/ 368620 h 1548777"/>
                  <a:gd name="connsiteX38" fmla="*/ 134302 w 560068"/>
                  <a:gd name="connsiteY38" fmla="*/ 449584 h 1548777"/>
                  <a:gd name="connsiteX39" fmla="*/ 100965 w 560068"/>
                  <a:gd name="connsiteY39" fmla="*/ 518164 h 1548777"/>
                  <a:gd name="connsiteX40" fmla="*/ 114300 w 560068"/>
                  <a:gd name="connsiteY40" fmla="*/ 543882 h 1548777"/>
                  <a:gd name="connsiteX41" fmla="*/ 129540 w 560068"/>
                  <a:gd name="connsiteY41" fmla="*/ 556264 h 1548777"/>
                  <a:gd name="connsiteX42" fmla="*/ 127635 w 560068"/>
                  <a:gd name="connsiteY42" fmla="*/ 596270 h 1548777"/>
                  <a:gd name="connsiteX43" fmla="*/ 66675 w 560068"/>
                  <a:gd name="connsiteY43" fmla="*/ 596270 h 1548777"/>
                  <a:gd name="connsiteX44" fmla="*/ 43815 w 560068"/>
                  <a:gd name="connsiteY44" fmla="*/ 606747 h 1548777"/>
                  <a:gd name="connsiteX45" fmla="*/ 33337 w 560068"/>
                  <a:gd name="connsiteY45" fmla="*/ 625797 h 1548777"/>
                  <a:gd name="connsiteX46" fmla="*/ 28575 w 560068"/>
                  <a:gd name="connsiteY46" fmla="*/ 661993 h 1548777"/>
                  <a:gd name="connsiteX47" fmla="*/ 20955 w 560068"/>
                  <a:gd name="connsiteY47" fmla="*/ 701998 h 1548777"/>
                  <a:gd name="connsiteX48" fmla="*/ 44767 w 560068"/>
                  <a:gd name="connsiteY48" fmla="*/ 825824 h 1548777"/>
                  <a:gd name="connsiteX49" fmla="*/ 36195 w 560068"/>
                  <a:gd name="connsiteY49" fmla="*/ 844874 h 1548777"/>
                  <a:gd name="connsiteX50" fmla="*/ 75247 w 560068"/>
                  <a:gd name="connsiteY50" fmla="*/ 870592 h 1548777"/>
                  <a:gd name="connsiteX51" fmla="*/ 75247 w 560068"/>
                  <a:gd name="connsiteY51" fmla="*/ 891547 h 1548777"/>
                  <a:gd name="connsiteX52" fmla="*/ 66675 w 560068"/>
                  <a:gd name="connsiteY52" fmla="*/ 930600 h 1548777"/>
                  <a:gd name="connsiteX53" fmla="*/ 48577 w 560068"/>
                  <a:gd name="connsiteY53" fmla="*/ 930600 h 1548777"/>
                  <a:gd name="connsiteX54" fmla="*/ 59055 w 560068"/>
                  <a:gd name="connsiteY54" fmla="*/ 956318 h 1548777"/>
                  <a:gd name="connsiteX55" fmla="*/ 74295 w 560068"/>
                  <a:gd name="connsiteY55" fmla="*/ 982988 h 1548777"/>
                  <a:gd name="connsiteX56" fmla="*/ 58102 w 560068"/>
                  <a:gd name="connsiteY56" fmla="*/ 1047758 h 1548777"/>
                  <a:gd name="connsiteX57" fmla="*/ 45720 w 560068"/>
                  <a:gd name="connsiteY57" fmla="*/ 1058236 h 1548777"/>
                  <a:gd name="connsiteX58" fmla="*/ 35242 w 560068"/>
                  <a:gd name="connsiteY58" fmla="*/ 1082049 h 1548777"/>
                  <a:gd name="connsiteX59" fmla="*/ 38100 w 560068"/>
                  <a:gd name="connsiteY59" fmla="*/ 1116339 h 1548777"/>
                  <a:gd name="connsiteX60" fmla="*/ 46672 w 560068"/>
                  <a:gd name="connsiteY60" fmla="*/ 1139199 h 1548777"/>
                  <a:gd name="connsiteX61" fmla="*/ 27622 w 560068"/>
                  <a:gd name="connsiteY61" fmla="*/ 1164917 h 1548777"/>
                  <a:gd name="connsiteX62" fmla="*/ 15240 w 560068"/>
                  <a:gd name="connsiteY62" fmla="*/ 1154439 h 1548777"/>
                  <a:gd name="connsiteX63" fmla="*/ 0 w 560068"/>
                  <a:gd name="connsiteY63" fmla="*/ 1149677 h 1548777"/>
                  <a:gd name="connsiteX64" fmla="*/ 5715 w 560068"/>
                  <a:gd name="connsiteY64" fmla="*/ 1170632 h 1548777"/>
                  <a:gd name="connsiteX65" fmla="*/ 13335 w 560068"/>
                  <a:gd name="connsiteY65" fmla="*/ 1227782 h 1548777"/>
                  <a:gd name="connsiteX66" fmla="*/ 36195 w 560068"/>
                  <a:gd name="connsiteY66" fmla="*/ 1227782 h 1548777"/>
                  <a:gd name="connsiteX67" fmla="*/ 60007 w 560068"/>
                  <a:gd name="connsiteY67" fmla="*/ 1224925 h 1548777"/>
                  <a:gd name="connsiteX68" fmla="*/ 46672 w 560068"/>
                  <a:gd name="connsiteY68" fmla="*/ 1292553 h 1548777"/>
                  <a:gd name="connsiteX69" fmla="*/ 51435 w 560068"/>
                  <a:gd name="connsiteY69" fmla="*/ 1304935 h 1548777"/>
                  <a:gd name="connsiteX70" fmla="*/ 72390 w 560068"/>
                  <a:gd name="connsiteY70" fmla="*/ 1315413 h 1548777"/>
                  <a:gd name="connsiteX71" fmla="*/ 70485 w 560068"/>
                  <a:gd name="connsiteY71" fmla="*/ 1329701 h 1548777"/>
                  <a:gd name="connsiteX72" fmla="*/ 70485 w 560068"/>
                  <a:gd name="connsiteY72" fmla="*/ 1338273 h 1548777"/>
                  <a:gd name="connsiteX73" fmla="*/ 88582 w 560068"/>
                  <a:gd name="connsiteY73" fmla="*/ 1350656 h 1548777"/>
                  <a:gd name="connsiteX74" fmla="*/ 103822 w 560068"/>
                  <a:gd name="connsiteY74" fmla="*/ 1389709 h 1548777"/>
                  <a:gd name="connsiteX75" fmla="*/ 132397 w 560068"/>
                  <a:gd name="connsiteY75" fmla="*/ 1408759 h 1548777"/>
                  <a:gd name="connsiteX76" fmla="*/ 132397 w 560068"/>
                  <a:gd name="connsiteY76" fmla="*/ 1426856 h 1548777"/>
                  <a:gd name="connsiteX77" fmla="*/ 123825 w 560068"/>
                  <a:gd name="connsiteY77" fmla="*/ 1452574 h 1548777"/>
                  <a:gd name="connsiteX78" fmla="*/ 102870 w 560068"/>
                  <a:gd name="connsiteY78" fmla="*/ 1458289 h 1548777"/>
                  <a:gd name="connsiteX79" fmla="*/ 107632 w 560068"/>
                  <a:gd name="connsiteY79" fmla="*/ 1474482 h 1548777"/>
                  <a:gd name="connsiteX80" fmla="*/ 126682 w 560068"/>
                  <a:gd name="connsiteY80" fmla="*/ 1487817 h 1548777"/>
                  <a:gd name="connsiteX81" fmla="*/ 158115 w 560068"/>
                  <a:gd name="connsiteY81" fmla="*/ 1517345 h 1548777"/>
                  <a:gd name="connsiteX82" fmla="*/ 145732 w 560068"/>
                  <a:gd name="connsiteY82" fmla="*/ 1541157 h 1548777"/>
                  <a:gd name="connsiteX83" fmla="*/ 213359 w 560068"/>
                  <a:gd name="connsiteY83" fmla="*/ 1548777 h 1548777"/>
                  <a:gd name="connsiteX84" fmla="*/ 234314 w 560068"/>
                  <a:gd name="connsiteY84" fmla="*/ 1536395 h 1548777"/>
                  <a:gd name="connsiteX85" fmla="*/ 234314 w 560068"/>
                  <a:gd name="connsiteY85" fmla="*/ 1521155 h 1548777"/>
                  <a:gd name="connsiteX86" fmla="*/ 223837 w 560068"/>
                  <a:gd name="connsiteY86" fmla="*/ 1498294 h 1548777"/>
                  <a:gd name="connsiteX87" fmla="*/ 226694 w 560068"/>
                  <a:gd name="connsiteY87" fmla="*/ 1482102 h 1548777"/>
                  <a:gd name="connsiteX88" fmla="*/ 241934 w 560068"/>
                  <a:gd name="connsiteY88" fmla="*/ 1473529 h 1548777"/>
                  <a:gd name="connsiteX89" fmla="*/ 250507 w 560068"/>
                  <a:gd name="connsiteY89" fmla="*/ 1458289 h 1548777"/>
                  <a:gd name="connsiteX90" fmla="*/ 253364 w 560068"/>
                  <a:gd name="connsiteY90" fmla="*/ 1447811 h 1548777"/>
                  <a:gd name="connsiteX91" fmla="*/ 271462 w 560068"/>
                  <a:gd name="connsiteY91" fmla="*/ 1439239 h 1548777"/>
                  <a:gd name="connsiteX92" fmla="*/ 315277 w 560068"/>
                  <a:gd name="connsiteY92" fmla="*/ 1439239 h 1548777"/>
                  <a:gd name="connsiteX93" fmla="*/ 328612 w 560068"/>
                  <a:gd name="connsiteY93" fmla="*/ 1454479 h 1548777"/>
                  <a:gd name="connsiteX94" fmla="*/ 344804 w 560068"/>
                  <a:gd name="connsiteY94" fmla="*/ 1385898 h 1548777"/>
                  <a:gd name="connsiteX95" fmla="*/ 358139 w 560068"/>
                  <a:gd name="connsiteY95" fmla="*/ 1321128 h 1548777"/>
                  <a:gd name="connsiteX96" fmla="*/ 350519 w 560068"/>
                  <a:gd name="connsiteY96" fmla="*/ 1286838 h 1548777"/>
                  <a:gd name="connsiteX97" fmla="*/ 345757 w 560068"/>
                  <a:gd name="connsiteY97" fmla="*/ 1229687 h 1548777"/>
                  <a:gd name="connsiteX98" fmla="*/ 343852 w 560068"/>
                  <a:gd name="connsiteY98" fmla="*/ 1175394 h 1548777"/>
                  <a:gd name="connsiteX99" fmla="*/ 341947 w 560068"/>
                  <a:gd name="connsiteY99" fmla="*/ 1159202 h 1548777"/>
                  <a:gd name="connsiteX100" fmla="*/ 376237 w 560068"/>
                  <a:gd name="connsiteY100" fmla="*/ 1136342 h 1548777"/>
                  <a:gd name="connsiteX101" fmla="*/ 389571 w 560068"/>
                  <a:gd name="connsiteY101" fmla="*/ 1120149 h 1548777"/>
                  <a:gd name="connsiteX102" fmla="*/ 401954 w 560068"/>
                  <a:gd name="connsiteY102" fmla="*/ 1124911 h 1548777"/>
                  <a:gd name="connsiteX103" fmla="*/ 412431 w 560068"/>
                  <a:gd name="connsiteY103" fmla="*/ 1116339 h 1548777"/>
                  <a:gd name="connsiteX104" fmla="*/ 428624 w 560068"/>
                  <a:gd name="connsiteY104" fmla="*/ 1100146 h 1548777"/>
                  <a:gd name="connsiteX105" fmla="*/ 433386 w 560068"/>
                  <a:gd name="connsiteY105" fmla="*/ 1092526 h 1548777"/>
                  <a:gd name="connsiteX106" fmla="*/ 433386 w 560068"/>
                  <a:gd name="connsiteY106" fmla="*/ 1077286 h 1548777"/>
                  <a:gd name="connsiteX107" fmla="*/ 410527 w 560068"/>
                  <a:gd name="connsiteY107" fmla="*/ 1075381 h 1548777"/>
                  <a:gd name="connsiteX108" fmla="*/ 395287 w 560068"/>
                  <a:gd name="connsiteY108" fmla="*/ 1085859 h 1548777"/>
                  <a:gd name="connsiteX109" fmla="*/ 372427 w 560068"/>
                  <a:gd name="connsiteY109" fmla="*/ 1091574 h 1548777"/>
                  <a:gd name="connsiteX110" fmla="*/ 360044 w 560068"/>
                  <a:gd name="connsiteY110" fmla="*/ 1093479 h 1548777"/>
                  <a:gd name="connsiteX111" fmla="*/ 347662 w 560068"/>
                  <a:gd name="connsiteY111" fmla="*/ 1080144 h 1548777"/>
                  <a:gd name="connsiteX112" fmla="*/ 337184 w 560068"/>
                  <a:gd name="connsiteY112" fmla="*/ 1078239 h 1548777"/>
                  <a:gd name="connsiteX113" fmla="*/ 300037 w 560068"/>
                  <a:gd name="connsiteY113" fmla="*/ 1073476 h 1548777"/>
                  <a:gd name="connsiteX114" fmla="*/ 284797 w 560068"/>
                  <a:gd name="connsiteY114" fmla="*/ 1073476 h 1548777"/>
                  <a:gd name="connsiteX115" fmla="*/ 289559 w 560068"/>
                  <a:gd name="connsiteY115" fmla="*/ 1061093 h 1548777"/>
                  <a:gd name="connsiteX116" fmla="*/ 319087 w 560068"/>
                  <a:gd name="connsiteY116" fmla="*/ 1061093 h 1548777"/>
                  <a:gd name="connsiteX117" fmla="*/ 360997 w 560068"/>
                  <a:gd name="connsiteY117" fmla="*/ 1061093 h 1548777"/>
                  <a:gd name="connsiteX118" fmla="*/ 380047 w 560068"/>
                  <a:gd name="connsiteY118" fmla="*/ 1038233 h 1548777"/>
                  <a:gd name="connsiteX119" fmla="*/ 385762 w 560068"/>
                  <a:gd name="connsiteY119" fmla="*/ 1042996 h 1548777"/>
                  <a:gd name="connsiteX120" fmla="*/ 390524 w 560068"/>
                  <a:gd name="connsiteY120" fmla="*/ 1063951 h 1548777"/>
                  <a:gd name="connsiteX121" fmla="*/ 438149 w 560068"/>
                  <a:gd name="connsiteY121" fmla="*/ 1032518 h 1548777"/>
                  <a:gd name="connsiteX122" fmla="*/ 443864 w 560068"/>
                  <a:gd name="connsiteY122" fmla="*/ 1017278 h 1548777"/>
                  <a:gd name="connsiteX123" fmla="*/ 430529 w 560068"/>
                  <a:gd name="connsiteY123" fmla="*/ 987750 h 1548777"/>
                  <a:gd name="connsiteX124" fmla="*/ 406716 w 560068"/>
                  <a:gd name="connsiteY124" fmla="*/ 982035 h 1548777"/>
                  <a:gd name="connsiteX125" fmla="*/ 394334 w 560068"/>
                  <a:gd name="connsiteY125" fmla="*/ 971558 h 1548777"/>
                  <a:gd name="connsiteX126" fmla="*/ 385762 w 560068"/>
                  <a:gd name="connsiteY126" fmla="*/ 961080 h 1548777"/>
                  <a:gd name="connsiteX127" fmla="*/ 356234 w 560068"/>
                  <a:gd name="connsiteY127" fmla="*/ 948698 h 1548777"/>
                  <a:gd name="connsiteX128" fmla="*/ 333374 w 560068"/>
                  <a:gd name="connsiteY128" fmla="*/ 941077 h 1548777"/>
                  <a:gd name="connsiteX129" fmla="*/ 327659 w 560068"/>
                  <a:gd name="connsiteY129" fmla="*/ 928695 h 1548777"/>
                  <a:gd name="connsiteX130" fmla="*/ 320039 w 560068"/>
                  <a:gd name="connsiteY130" fmla="*/ 837254 h 1548777"/>
                  <a:gd name="connsiteX131" fmla="*/ 320039 w 560068"/>
                  <a:gd name="connsiteY131" fmla="*/ 813441 h 1548777"/>
                  <a:gd name="connsiteX132" fmla="*/ 318134 w 560068"/>
                  <a:gd name="connsiteY132" fmla="*/ 804869 h 1548777"/>
                  <a:gd name="connsiteX133" fmla="*/ 326707 w 560068"/>
                  <a:gd name="connsiteY133" fmla="*/ 792486 h 1548777"/>
                  <a:gd name="connsiteX134" fmla="*/ 319087 w 560068"/>
                  <a:gd name="connsiteY134" fmla="*/ 780104 h 1548777"/>
                  <a:gd name="connsiteX135" fmla="*/ 311467 w 560068"/>
                  <a:gd name="connsiteY135" fmla="*/ 771531 h 1548777"/>
                  <a:gd name="connsiteX136" fmla="*/ 302894 w 560068"/>
                  <a:gd name="connsiteY136" fmla="*/ 758196 h 1548777"/>
                  <a:gd name="connsiteX137" fmla="*/ 307657 w 560068"/>
                  <a:gd name="connsiteY137" fmla="*/ 734383 h 1548777"/>
                  <a:gd name="connsiteX138" fmla="*/ 323849 w 560068"/>
                  <a:gd name="connsiteY138" fmla="*/ 734383 h 1548777"/>
                  <a:gd name="connsiteX139" fmla="*/ 340042 w 560068"/>
                  <a:gd name="connsiteY139" fmla="*/ 732478 h 1548777"/>
                  <a:gd name="connsiteX140" fmla="*/ 342899 w 560068"/>
                  <a:gd name="connsiteY140" fmla="*/ 674375 h 1548777"/>
                  <a:gd name="connsiteX141" fmla="*/ 365759 w 560068"/>
                  <a:gd name="connsiteY141" fmla="*/ 666755 h 1548777"/>
                  <a:gd name="connsiteX142" fmla="*/ 370522 w 560068"/>
                  <a:gd name="connsiteY142" fmla="*/ 658183 h 1548777"/>
                  <a:gd name="connsiteX143" fmla="*/ 375284 w 560068"/>
                  <a:gd name="connsiteY143" fmla="*/ 634370 h 1548777"/>
                  <a:gd name="connsiteX144" fmla="*/ 404812 w 560068"/>
                  <a:gd name="connsiteY144" fmla="*/ 629608 h 1548777"/>
                  <a:gd name="connsiteX145" fmla="*/ 430529 w 560068"/>
                  <a:gd name="connsiteY145" fmla="*/ 561027 h 1548777"/>
                  <a:gd name="connsiteX146" fmla="*/ 466724 w 560068"/>
                  <a:gd name="connsiteY146" fmla="*/ 535309 h 1548777"/>
                  <a:gd name="connsiteX147" fmla="*/ 474344 w 560068"/>
                  <a:gd name="connsiteY147" fmla="*/ 509592 h 1548777"/>
                  <a:gd name="connsiteX148" fmla="*/ 477201 w 560068"/>
                  <a:gd name="connsiteY148" fmla="*/ 472444 h 1548777"/>
                  <a:gd name="connsiteX149" fmla="*/ 450531 w 560068"/>
                  <a:gd name="connsiteY149" fmla="*/ 456251 h 1548777"/>
                  <a:gd name="connsiteX150" fmla="*/ 453389 w 560068"/>
                  <a:gd name="connsiteY150" fmla="*/ 435296 h 1548777"/>
                  <a:gd name="connsiteX151" fmla="*/ 461009 w 560068"/>
                  <a:gd name="connsiteY151" fmla="*/ 408626 h 1548777"/>
                  <a:gd name="connsiteX152" fmla="*/ 462914 w 560068"/>
                  <a:gd name="connsiteY152" fmla="*/ 389576 h 1548777"/>
                  <a:gd name="connsiteX153" fmla="*/ 479106 w 560068"/>
                  <a:gd name="connsiteY153" fmla="*/ 374335 h 1548777"/>
                  <a:gd name="connsiteX154" fmla="*/ 492441 w 560068"/>
                  <a:gd name="connsiteY154" fmla="*/ 366715 h 1548777"/>
                  <a:gd name="connsiteX155" fmla="*/ 481011 w 560068"/>
                  <a:gd name="connsiteY155" fmla="*/ 337188 h 1548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</a:cxnLst>
                <a:rect l="l" t="t" r="r" b="b"/>
                <a:pathLst>
                  <a:path w="560068" h="1548777">
                    <a:moveTo>
                      <a:pt x="481011" y="337188"/>
                    </a:moveTo>
                    <a:cubicBezTo>
                      <a:pt x="481011" y="331473"/>
                      <a:pt x="455294" y="326710"/>
                      <a:pt x="488631" y="321948"/>
                    </a:cubicBezTo>
                    <a:cubicBezTo>
                      <a:pt x="521969" y="317185"/>
                      <a:pt x="504824" y="313375"/>
                      <a:pt x="521969" y="317185"/>
                    </a:cubicBezTo>
                    <a:cubicBezTo>
                      <a:pt x="538161" y="321948"/>
                      <a:pt x="545781" y="321948"/>
                      <a:pt x="545781" y="321948"/>
                    </a:cubicBezTo>
                    <a:cubicBezTo>
                      <a:pt x="545781" y="321948"/>
                      <a:pt x="554353" y="323853"/>
                      <a:pt x="560069" y="321948"/>
                    </a:cubicBezTo>
                    <a:lnTo>
                      <a:pt x="529589" y="279085"/>
                    </a:lnTo>
                    <a:lnTo>
                      <a:pt x="529589" y="228602"/>
                    </a:lnTo>
                    <a:cubicBezTo>
                      <a:pt x="529589" y="228602"/>
                      <a:pt x="516254" y="202884"/>
                      <a:pt x="511491" y="199074"/>
                    </a:cubicBezTo>
                    <a:cubicBezTo>
                      <a:pt x="506729" y="194312"/>
                      <a:pt x="502919" y="182881"/>
                      <a:pt x="502919" y="182881"/>
                    </a:cubicBezTo>
                    <a:lnTo>
                      <a:pt x="498156" y="145734"/>
                    </a:lnTo>
                    <a:lnTo>
                      <a:pt x="487679" y="142876"/>
                    </a:lnTo>
                    <a:lnTo>
                      <a:pt x="477201" y="74296"/>
                    </a:lnTo>
                    <a:lnTo>
                      <a:pt x="443864" y="60960"/>
                    </a:lnTo>
                    <a:lnTo>
                      <a:pt x="365759" y="31433"/>
                    </a:lnTo>
                    <a:lnTo>
                      <a:pt x="358139" y="13335"/>
                    </a:lnTo>
                    <a:lnTo>
                      <a:pt x="342899" y="0"/>
                    </a:lnTo>
                    <a:lnTo>
                      <a:pt x="306704" y="4763"/>
                    </a:lnTo>
                    <a:lnTo>
                      <a:pt x="312419" y="28575"/>
                    </a:lnTo>
                    <a:lnTo>
                      <a:pt x="324802" y="49530"/>
                    </a:lnTo>
                    <a:lnTo>
                      <a:pt x="327659" y="79058"/>
                    </a:lnTo>
                    <a:lnTo>
                      <a:pt x="319087" y="84773"/>
                    </a:lnTo>
                    <a:lnTo>
                      <a:pt x="280034" y="79058"/>
                    </a:lnTo>
                    <a:cubicBezTo>
                      <a:pt x="280034" y="79058"/>
                      <a:pt x="260984" y="70486"/>
                      <a:pt x="257174" y="79058"/>
                    </a:cubicBezTo>
                    <a:cubicBezTo>
                      <a:pt x="254317" y="87631"/>
                      <a:pt x="249554" y="101918"/>
                      <a:pt x="249554" y="101918"/>
                    </a:cubicBezTo>
                    <a:lnTo>
                      <a:pt x="249554" y="129541"/>
                    </a:lnTo>
                    <a:cubicBezTo>
                      <a:pt x="249554" y="129541"/>
                      <a:pt x="254317" y="137161"/>
                      <a:pt x="249554" y="138114"/>
                    </a:cubicBezTo>
                    <a:cubicBezTo>
                      <a:pt x="244792" y="140019"/>
                      <a:pt x="225742" y="140019"/>
                      <a:pt x="225742" y="140019"/>
                    </a:cubicBezTo>
                    <a:lnTo>
                      <a:pt x="197167" y="148591"/>
                    </a:lnTo>
                    <a:lnTo>
                      <a:pt x="174307" y="206694"/>
                    </a:lnTo>
                    <a:cubicBezTo>
                      <a:pt x="174307" y="206694"/>
                      <a:pt x="184784" y="238127"/>
                      <a:pt x="186689" y="243842"/>
                    </a:cubicBezTo>
                    <a:cubicBezTo>
                      <a:pt x="188594" y="249557"/>
                      <a:pt x="188594" y="256225"/>
                      <a:pt x="188594" y="260035"/>
                    </a:cubicBezTo>
                    <a:cubicBezTo>
                      <a:pt x="188594" y="263845"/>
                      <a:pt x="178117" y="285752"/>
                      <a:pt x="178117" y="285752"/>
                    </a:cubicBezTo>
                    <a:lnTo>
                      <a:pt x="152400" y="309565"/>
                    </a:lnTo>
                    <a:lnTo>
                      <a:pt x="150495" y="327663"/>
                    </a:lnTo>
                    <a:lnTo>
                      <a:pt x="160972" y="338140"/>
                    </a:lnTo>
                    <a:cubicBezTo>
                      <a:pt x="160972" y="338140"/>
                      <a:pt x="165735" y="348618"/>
                      <a:pt x="160972" y="350523"/>
                    </a:cubicBezTo>
                    <a:cubicBezTo>
                      <a:pt x="156210" y="352428"/>
                      <a:pt x="144780" y="356238"/>
                      <a:pt x="144780" y="356238"/>
                    </a:cubicBezTo>
                    <a:lnTo>
                      <a:pt x="115252" y="368620"/>
                    </a:lnTo>
                    <a:lnTo>
                      <a:pt x="134302" y="449584"/>
                    </a:lnTo>
                    <a:lnTo>
                      <a:pt x="100965" y="518164"/>
                    </a:lnTo>
                    <a:lnTo>
                      <a:pt x="114300" y="543882"/>
                    </a:lnTo>
                    <a:cubicBezTo>
                      <a:pt x="114300" y="543882"/>
                      <a:pt x="127635" y="546739"/>
                      <a:pt x="129540" y="556264"/>
                    </a:cubicBezTo>
                    <a:cubicBezTo>
                      <a:pt x="131445" y="564837"/>
                      <a:pt x="127635" y="596270"/>
                      <a:pt x="127635" y="596270"/>
                    </a:cubicBezTo>
                    <a:lnTo>
                      <a:pt x="66675" y="596270"/>
                    </a:lnTo>
                    <a:lnTo>
                      <a:pt x="43815" y="606747"/>
                    </a:lnTo>
                    <a:lnTo>
                      <a:pt x="33337" y="625797"/>
                    </a:lnTo>
                    <a:lnTo>
                      <a:pt x="28575" y="661993"/>
                    </a:lnTo>
                    <a:lnTo>
                      <a:pt x="20955" y="701998"/>
                    </a:lnTo>
                    <a:lnTo>
                      <a:pt x="44767" y="825824"/>
                    </a:lnTo>
                    <a:lnTo>
                      <a:pt x="36195" y="844874"/>
                    </a:lnTo>
                    <a:lnTo>
                      <a:pt x="75247" y="870592"/>
                    </a:lnTo>
                    <a:lnTo>
                      <a:pt x="75247" y="891547"/>
                    </a:lnTo>
                    <a:lnTo>
                      <a:pt x="66675" y="930600"/>
                    </a:lnTo>
                    <a:lnTo>
                      <a:pt x="48577" y="930600"/>
                    </a:lnTo>
                    <a:lnTo>
                      <a:pt x="59055" y="956318"/>
                    </a:lnTo>
                    <a:cubicBezTo>
                      <a:pt x="59055" y="956318"/>
                      <a:pt x="71437" y="979178"/>
                      <a:pt x="74295" y="982988"/>
                    </a:cubicBezTo>
                    <a:cubicBezTo>
                      <a:pt x="77152" y="987750"/>
                      <a:pt x="58102" y="1047758"/>
                      <a:pt x="58102" y="1047758"/>
                    </a:cubicBezTo>
                    <a:cubicBezTo>
                      <a:pt x="58102" y="1047758"/>
                      <a:pt x="47625" y="1053473"/>
                      <a:pt x="45720" y="1058236"/>
                    </a:cubicBezTo>
                    <a:cubicBezTo>
                      <a:pt x="43815" y="1062998"/>
                      <a:pt x="35242" y="1082049"/>
                      <a:pt x="35242" y="1082049"/>
                    </a:cubicBezTo>
                    <a:lnTo>
                      <a:pt x="38100" y="1116339"/>
                    </a:lnTo>
                    <a:lnTo>
                      <a:pt x="46672" y="1139199"/>
                    </a:lnTo>
                    <a:lnTo>
                      <a:pt x="27622" y="1164917"/>
                    </a:lnTo>
                    <a:lnTo>
                      <a:pt x="15240" y="1154439"/>
                    </a:lnTo>
                    <a:lnTo>
                      <a:pt x="0" y="1149677"/>
                    </a:lnTo>
                    <a:cubicBezTo>
                      <a:pt x="1905" y="1155392"/>
                      <a:pt x="5715" y="1170632"/>
                      <a:pt x="5715" y="1170632"/>
                    </a:cubicBezTo>
                    <a:lnTo>
                      <a:pt x="13335" y="1227782"/>
                    </a:lnTo>
                    <a:lnTo>
                      <a:pt x="36195" y="1227782"/>
                    </a:lnTo>
                    <a:lnTo>
                      <a:pt x="60007" y="1224925"/>
                    </a:lnTo>
                    <a:lnTo>
                      <a:pt x="46672" y="1292553"/>
                    </a:lnTo>
                    <a:lnTo>
                      <a:pt x="51435" y="1304935"/>
                    </a:lnTo>
                    <a:lnTo>
                      <a:pt x="72390" y="1315413"/>
                    </a:lnTo>
                    <a:lnTo>
                      <a:pt x="70485" y="1329701"/>
                    </a:lnTo>
                    <a:lnTo>
                      <a:pt x="70485" y="1338273"/>
                    </a:lnTo>
                    <a:lnTo>
                      <a:pt x="88582" y="1350656"/>
                    </a:lnTo>
                    <a:cubicBezTo>
                      <a:pt x="88582" y="1350656"/>
                      <a:pt x="100965" y="1383993"/>
                      <a:pt x="103822" y="1389709"/>
                    </a:cubicBezTo>
                    <a:cubicBezTo>
                      <a:pt x="106680" y="1395424"/>
                      <a:pt x="132397" y="1408759"/>
                      <a:pt x="132397" y="1408759"/>
                    </a:cubicBezTo>
                    <a:cubicBezTo>
                      <a:pt x="132397" y="1408759"/>
                      <a:pt x="132397" y="1419236"/>
                      <a:pt x="132397" y="1426856"/>
                    </a:cubicBezTo>
                    <a:cubicBezTo>
                      <a:pt x="132397" y="1434476"/>
                      <a:pt x="123825" y="1452574"/>
                      <a:pt x="123825" y="1452574"/>
                    </a:cubicBezTo>
                    <a:cubicBezTo>
                      <a:pt x="123825" y="1452574"/>
                      <a:pt x="102870" y="1452574"/>
                      <a:pt x="102870" y="1458289"/>
                    </a:cubicBezTo>
                    <a:cubicBezTo>
                      <a:pt x="102870" y="1464004"/>
                      <a:pt x="107632" y="1474482"/>
                      <a:pt x="107632" y="1474482"/>
                    </a:cubicBezTo>
                    <a:cubicBezTo>
                      <a:pt x="107632" y="1474482"/>
                      <a:pt x="123825" y="1483054"/>
                      <a:pt x="126682" y="1487817"/>
                    </a:cubicBezTo>
                    <a:cubicBezTo>
                      <a:pt x="129540" y="1492579"/>
                      <a:pt x="158115" y="1513535"/>
                      <a:pt x="158115" y="1517345"/>
                    </a:cubicBezTo>
                    <a:cubicBezTo>
                      <a:pt x="158115" y="1522107"/>
                      <a:pt x="134302" y="1536395"/>
                      <a:pt x="145732" y="1541157"/>
                    </a:cubicBezTo>
                    <a:cubicBezTo>
                      <a:pt x="158115" y="1545920"/>
                      <a:pt x="213359" y="1548777"/>
                      <a:pt x="213359" y="1548777"/>
                    </a:cubicBezTo>
                    <a:cubicBezTo>
                      <a:pt x="213359" y="1548777"/>
                      <a:pt x="234314" y="1543062"/>
                      <a:pt x="234314" y="1536395"/>
                    </a:cubicBezTo>
                    <a:cubicBezTo>
                      <a:pt x="234314" y="1530680"/>
                      <a:pt x="237172" y="1530680"/>
                      <a:pt x="234314" y="1521155"/>
                    </a:cubicBezTo>
                    <a:cubicBezTo>
                      <a:pt x="231457" y="1512582"/>
                      <a:pt x="223837" y="1498294"/>
                      <a:pt x="223837" y="1498294"/>
                    </a:cubicBezTo>
                    <a:lnTo>
                      <a:pt x="226694" y="1482102"/>
                    </a:lnTo>
                    <a:lnTo>
                      <a:pt x="241934" y="1473529"/>
                    </a:lnTo>
                    <a:lnTo>
                      <a:pt x="250507" y="1458289"/>
                    </a:lnTo>
                    <a:lnTo>
                      <a:pt x="253364" y="1447811"/>
                    </a:lnTo>
                    <a:lnTo>
                      <a:pt x="271462" y="1439239"/>
                    </a:lnTo>
                    <a:lnTo>
                      <a:pt x="315277" y="1439239"/>
                    </a:lnTo>
                    <a:cubicBezTo>
                      <a:pt x="315277" y="1439239"/>
                      <a:pt x="328612" y="1465909"/>
                      <a:pt x="328612" y="1454479"/>
                    </a:cubicBezTo>
                    <a:cubicBezTo>
                      <a:pt x="328612" y="1442097"/>
                      <a:pt x="341947" y="1391614"/>
                      <a:pt x="344804" y="1385898"/>
                    </a:cubicBezTo>
                    <a:cubicBezTo>
                      <a:pt x="347662" y="1380184"/>
                      <a:pt x="360044" y="1328748"/>
                      <a:pt x="358139" y="1321128"/>
                    </a:cubicBezTo>
                    <a:cubicBezTo>
                      <a:pt x="356234" y="1313508"/>
                      <a:pt x="350519" y="1286838"/>
                      <a:pt x="350519" y="1286838"/>
                    </a:cubicBezTo>
                    <a:cubicBezTo>
                      <a:pt x="350519" y="1286838"/>
                      <a:pt x="345757" y="1234450"/>
                      <a:pt x="345757" y="1229687"/>
                    </a:cubicBezTo>
                    <a:cubicBezTo>
                      <a:pt x="345757" y="1224925"/>
                      <a:pt x="343852" y="1175394"/>
                      <a:pt x="343852" y="1175394"/>
                    </a:cubicBezTo>
                    <a:lnTo>
                      <a:pt x="341947" y="1159202"/>
                    </a:lnTo>
                    <a:lnTo>
                      <a:pt x="376237" y="1136342"/>
                    </a:lnTo>
                    <a:lnTo>
                      <a:pt x="389571" y="1120149"/>
                    </a:lnTo>
                    <a:lnTo>
                      <a:pt x="401954" y="1124911"/>
                    </a:lnTo>
                    <a:cubicBezTo>
                      <a:pt x="401954" y="1124911"/>
                      <a:pt x="406716" y="1122054"/>
                      <a:pt x="412431" y="1116339"/>
                    </a:cubicBezTo>
                    <a:cubicBezTo>
                      <a:pt x="418146" y="1110624"/>
                      <a:pt x="428624" y="1100146"/>
                      <a:pt x="428624" y="1100146"/>
                    </a:cubicBezTo>
                    <a:lnTo>
                      <a:pt x="433386" y="1092526"/>
                    </a:lnTo>
                    <a:lnTo>
                      <a:pt x="433386" y="1077286"/>
                    </a:lnTo>
                    <a:lnTo>
                      <a:pt x="410527" y="1075381"/>
                    </a:lnTo>
                    <a:cubicBezTo>
                      <a:pt x="410527" y="1075381"/>
                      <a:pt x="401954" y="1083001"/>
                      <a:pt x="395287" y="1085859"/>
                    </a:cubicBezTo>
                    <a:cubicBezTo>
                      <a:pt x="389571" y="1088716"/>
                      <a:pt x="379094" y="1090621"/>
                      <a:pt x="372427" y="1091574"/>
                    </a:cubicBezTo>
                    <a:cubicBezTo>
                      <a:pt x="366712" y="1093479"/>
                      <a:pt x="360044" y="1093479"/>
                      <a:pt x="360044" y="1093479"/>
                    </a:cubicBezTo>
                    <a:lnTo>
                      <a:pt x="347662" y="1080144"/>
                    </a:lnTo>
                    <a:lnTo>
                      <a:pt x="337184" y="1078239"/>
                    </a:lnTo>
                    <a:lnTo>
                      <a:pt x="300037" y="1073476"/>
                    </a:lnTo>
                    <a:lnTo>
                      <a:pt x="284797" y="1073476"/>
                    </a:lnTo>
                    <a:cubicBezTo>
                      <a:pt x="284797" y="1073476"/>
                      <a:pt x="281939" y="1061093"/>
                      <a:pt x="289559" y="1061093"/>
                    </a:cubicBezTo>
                    <a:cubicBezTo>
                      <a:pt x="297179" y="1061093"/>
                      <a:pt x="319087" y="1061093"/>
                      <a:pt x="319087" y="1061093"/>
                    </a:cubicBezTo>
                    <a:lnTo>
                      <a:pt x="360997" y="1061093"/>
                    </a:lnTo>
                    <a:cubicBezTo>
                      <a:pt x="360997" y="1061093"/>
                      <a:pt x="376237" y="1038233"/>
                      <a:pt x="380047" y="1038233"/>
                    </a:cubicBezTo>
                    <a:cubicBezTo>
                      <a:pt x="383856" y="1038233"/>
                      <a:pt x="385762" y="1042996"/>
                      <a:pt x="385762" y="1042996"/>
                    </a:cubicBezTo>
                    <a:lnTo>
                      <a:pt x="390524" y="1063951"/>
                    </a:lnTo>
                    <a:lnTo>
                      <a:pt x="438149" y="1032518"/>
                    </a:lnTo>
                    <a:lnTo>
                      <a:pt x="443864" y="1017278"/>
                    </a:lnTo>
                    <a:lnTo>
                      <a:pt x="430529" y="987750"/>
                    </a:lnTo>
                    <a:lnTo>
                      <a:pt x="406716" y="982035"/>
                    </a:lnTo>
                    <a:lnTo>
                      <a:pt x="394334" y="971558"/>
                    </a:lnTo>
                    <a:lnTo>
                      <a:pt x="385762" y="961080"/>
                    </a:lnTo>
                    <a:lnTo>
                      <a:pt x="356234" y="948698"/>
                    </a:lnTo>
                    <a:lnTo>
                      <a:pt x="333374" y="941077"/>
                    </a:lnTo>
                    <a:lnTo>
                      <a:pt x="327659" y="928695"/>
                    </a:lnTo>
                    <a:lnTo>
                      <a:pt x="320039" y="837254"/>
                    </a:lnTo>
                    <a:lnTo>
                      <a:pt x="320039" y="813441"/>
                    </a:lnTo>
                    <a:lnTo>
                      <a:pt x="318134" y="804869"/>
                    </a:lnTo>
                    <a:lnTo>
                      <a:pt x="326707" y="792486"/>
                    </a:lnTo>
                    <a:lnTo>
                      <a:pt x="319087" y="780104"/>
                    </a:lnTo>
                    <a:cubicBezTo>
                      <a:pt x="319087" y="780104"/>
                      <a:pt x="317182" y="780104"/>
                      <a:pt x="311467" y="771531"/>
                    </a:cubicBezTo>
                    <a:cubicBezTo>
                      <a:pt x="305752" y="762959"/>
                      <a:pt x="302894" y="763911"/>
                      <a:pt x="302894" y="758196"/>
                    </a:cubicBezTo>
                    <a:cubicBezTo>
                      <a:pt x="302894" y="752481"/>
                      <a:pt x="307657" y="734383"/>
                      <a:pt x="307657" y="734383"/>
                    </a:cubicBezTo>
                    <a:lnTo>
                      <a:pt x="323849" y="734383"/>
                    </a:lnTo>
                    <a:lnTo>
                      <a:pt x="340042" y="732478"/>
                    </a:lnTo>
                    <a:lnTo>
                      <a:pt x="342899" y="674375"/>
                    </a:lnTo>
                    <a:lnTo>
                      <a:pt x="365759" y="666755"/>
                    </a:lnTo>
                    <a:lnTo>
                      <a:pt x="370522" y="658183"/>
                    </a:lnTo>
                    <a:lnTo>
                      <a:pt x="375284" y="634370"/>
                    </a:lnTo>
                    <a:lnTo>
                      <a:pt x="404812" y="629608"/>
                    </a:lnTo>
                    <a:cubicBezTo>
                      <a:pt x="404812" y="629608"/>
                      <a:pt x="422909" y="564837"/>
                      <a:pt x="430529" y="561027"/>
                    </a:cubicBezTo>
                    <a:cubicBezTo>
                      <a:pt x="438149" y="556264"/>
                      <a:pt x="461961" y="548644"/>
                      <a:pt x="466724" y="535309"/>
                    </a:cubicBezTo>
                    <a:cubicBezTo>
                      <a:pt x="471486" y="521974"/>
                      <a:pt x="474344" y="509592"/>
                      <a:pt x="474344" y="509592"/>
                    </a:cubicBezTo>
                    <a:lnTo>
                      <a:pt x="477201" y="472444"/>
                    </a:lnTo>
                    <a:cubicBezTo>
                      <a:pt x="477201" y="472444"/>
                      <a:pt x="450531" y="460061"/>
                      <a:pt x="450531" y="456251"/>
                    </a:cubicBezTo>
                    <a:cubicBezTo>
                      <a:pt x="450531" y="452441"/>
                      <a:pt x="453389" y="435296"/>
                      <a:pt x="453389" y="435296"/>
                    </a:cubicBezTo>
                    <a:lnTo>
                      <a:pt x="461009" y="408626"/>
                    </a:lnTo>
                    <a:lnTo>
                      <a:pt x="462914" y="389576"/>
                    </a:lnTo>
                    <a:lnTo>
                      <a:pt x="479106" y="374335"/>
                    </a:lnTo>
                    <a:cubicBezTo>
                      <a:pt x="479106" y="374335"/>
                      <a:pt x="494346" y="372430"/>
                      <a:pt x="492441" y="366715"/>
                    </a:cubicBezTo>
                    <a:cubicBezTo>
                      <a:pt x="491489" y="360048"/>
                      <a:pt x="481011" y="343855"/>
                      <a:pt x="481011" y="337188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4C12C5A7-300B-4F4C-B40B-42B1CC691C72}"/>
                  </a:ext>
                </a:extLst>
              </p:cNvPr>
              <p:cNvSpPr/>
              <p:nvPr/>
            </p:nvSpPr>
            <p:spPr>
              <a:xfrm>
                <a:off x="7182442" y="1382113"/>
                <a:ext cx="1904" cy="1905"/>
              </a:xfrm>
              <a:custGeom>
                <a:avLst/>
                <a:gdLst>
                  <a:gd name="connsiteX0" fmla="*/ 0 w 1904"/>
                  <a:gd name="connsiteY0" fmla="*/ 0 h 1905"/>
                  <a:gd name="connsiteX1" fmla="*/ 1905 w 1904"/>
                  <a:gd name="connsiteY1" fmla="*/ 1905 h 1905"/>
                  <a:gd name="connsiteX2" fmla="*/ 0 w 1904"/>
                  <a:gd name="connsiteY2" fmla="*/ 0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4" h="1905">
                    <a:moveTo>
                      <a:pt x="0" y="0"/>
                    </a:moveTo>
                    <a:cubicBezTo>
                      <a:pt x="952" y="952"/>
                      <a:pt x="952" y="952"/>
                      <a:pt x="1905" y="1905"/>
                    </a:cubicBezTo>
                    <a:cubicBezTo>
                      <a:pt x="952" y="952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0A7FBF6F-ACAE-4A79-85C4-02E6E5B2ECC3}"/>
                  </a:ext>
                </a:extLst>
              </p:cNvPr>
              <p:cNvSpPr/>
              <p:nvPr/>
            </p:nvSpPr>
            <p:spPr>
              <a:xfrm>
                <a:off x="7180537" y="1380208"/>
                <a:ext cx="952" cy="952"/>
              </a:xfrm>
              <a:custGeom>
                <a:avLst/>
                <a:gdLst>
                  <a:gd name="connsiteX0" fmla="*/ 0 w 952"/>
                  <a:gd name="connsiteY0" fmla="*/ 0 h 952"/>
                  <a:gd name="connsiteX1" fmla="*/ 953 w 952"/>
                  <a:gd name="connsiteY1" fmla="*/ 953 h 952"/>
                  <a:gd name="connsiteX2" fmla="*/ 0 w 952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952">
                    <a:moveTo>
                      <a:pt x="0" y="0"/>
                    </a:moveTo>
                    <a:cubicBezTo>
                      <a:pt x="0" y="0"/>
                      <a:pt x="953" y="953"/>
                      <a:pt x="953" y="953"/>
                    </a:cubicBezTo>
                    <a:cubicBezTo>
                      <a:pt x="953" y="953"/>
                      <a:pt x="953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63EB5548-1B8C-4454-863F-CAC7BB405884}"/>
                  </a:ext>
                </a:extLst>
              </p:cNvPr>
              <p:cNvSpPr/>
              <p:nvPr/>
            </p:nvSpPr>
            <p:spPr>
              <a:xfrm>
                <a:off x="7187204" y="1387828"/>
                <a:ext cx="1904" cy="1905"/>
              </a:xfrm>
              <a:custGeom>
                <a:avLst/>
                <a:gdLst>
                  <a:gd name="connsiteX0" fmla="*/ 0 w 1904"/>
                  <a:gd name="connsiteY0" fmla="*/ 0 h 1905"/>
                  <a:gd name="connsiteX1" fmla="*/ 1905 w 1904"/>
                  <a:gd name="connsiteY1" fmla="*/ 1905 h 1905"/>
                  <a:gd name="connsiteX2" fmla="*/ 0 w 1904"/>
                  <a:gd name="connsiteY2" fmla="*/ 0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4" h="1905">
                    <a:moveTo>
                      <a:pt x="0" y="0"/>
                    </a:moveTo>
                    <a:cubicBezTo>
                      <a:pt x="952" y="953"/>
                      <a:pt x="952" y="953"/>
                      <a:pt x="1905" y="1905"/>
                    </a:cubicBezTo>
                    <a:cubicBezTo>
                      <a:pt x="952" y="1905"/>
                      <a:pt x="952" y="953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374DBA7D-5B73-4541-9DBB-0881692AFA2B}"/>
                  </a:ext>
                </a:extLst>
              </p:cNvPr>
              <p:cNvSpPr/>
              <p:nvPr/>
            </p:nvSpPr>
            <p:spPr>
              <a:xfrm>
                <a:off x="7189109" y="1390685"/>
                <a:ext cx="952" cy="952"/>
              </a:xfrm>
              <a:custGeom>
                <a:avLst/>
                <a:gdLst>
                  <a:gd name="connsiteX0" fmla="*/ 0 w 952"/>
                  <a:gd name="connsiteY0" fmla="*/ 0 h 952"/>
                  <a:gd name="connsiteX1" fmla="*/ 953 w 952"/>
                  <a:gd name="connsiteY1" fmla="*/ 952 h 952"/>
                  <a:gd name="connsiteX2" fmla="*/ 0 w 952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952">
                    <a:moveTo>
                      <a:pt x="0" y="0"/>
                    </a:moveTo>
                    <a:cubicBezTo>
                      <a:pt x="0" y="0"/>
                      <a:pt x="953" y="952"/>
                      <a:pt x="953" y="952"/>
                    </a:cubicBezTo>
                    <a:cubicBezTo>
                      <a:pt x="953" y="952"/>
                      <a:pt x="953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04CCA01-7034-4D2C-A320-700E67E415EB}"/>
                  </a:ext>
                </a:extLst>
              </p:cNvPr>
              <p:cNvSpPr/>
              <p:nvPr/>
            </p:nvSpPr>
            <p:spPr>
              <a:xfrm>
                <a:off x="7186252" y="1385923"/>
                <a:ext cx="1904" cy="1904"/>
              </a:xfrm>
              <a:custGeom>
                <a:avLst/>
                <a:gdLst>
                  <a:gd name="connsiteX0" fmla="*/ 0 w 1904"/>
                  <a:gd name="connsiteY0" fmla="*/ 0 h 1904"/>
                  <a:gd name="connsiteX1" fmla="*/ 1905 w 1904"/>
                  <a:gd name="connsiteY1" fmla="*/ 1905 h 1904"/>
                  <a:gd name="connsiteX2" fmla="*/ 0 w 1904"/>
                  <a:gd name="connsiteY2" fmla="*/ 0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4" h="1904">
                    <a:moveTo>
                      <a:pt x="0" y="0"/>
                    </a:moveTo>
                    <a:cubicBezTo>
                      <a:pt x="953" y="952"/>
                      <a:pt x="953" y="952"/>
                      <a:pt x="1905" y="1905"/>
                    </a:cubicBezTo>
                    <a:cubicBezTo>
                      <a:pt x="953" y="952"/>
                      <a:pt x="0" y="952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91E9870F-4925-4FA4-AC29-E0AB6BBC4849}"/>
                  </a:ext>
                </a:extLst>
              </p:cNvPr>
              <p:cNvSpPr/>
              <p:nvPr/>
            </p:nvSpPr>
            <p:spPr>
              <a:xfrm>
                <a:off x="7184347" y="1384018"/>
                <a:ext cx="952" cy="1905"/>
              </a:xfrm>
              <a:custGeom>
                <a:avLst/>
                <a:gdLst>
                  <a:gd name="connsiteX0" fmla="*/ 0 w 952"/>
                  <a:gd name="connsiteY0" fmla="*/ 0 h 1905"/>
                  <a:gd name="connsiteX1" fmla="*/ 953 w 952"/>
                  <a:gd name="connsiteY1" fmla="*/ 1905 h 1905"/>
                  <a:gd name="connsiteX2" fmla="*/ 0 w 952"/>
                  <a:gd name="connsiteY2" fmla="*/ 0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1905">
                    <a:moveTo>
                      <a:pt x="0" y="0"/>
                    </a:moveTo>
                    <a:cubicBezTo>
                      <a:pt x="0" y="952"/>
                      <a:pt x="953" y="952"/>
                      <a:pt x="953" y="1905"/>
                    </a:cubicBezTo>
                    <a:cubicBezTo>
                      <a:pt x="953" y="952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161" name="Graphic 86">
              <a:extLst>
                <a:ext uri="{FF2B5EF4-FFF2-40B4-BE49-F238E27FC236}">
                  <a16:creationId xmlns:a16="http://schemas.microsoft.com/office/drawing/2014/main" id="{A398834A-EF01-4F83-A6A8-220FA82A186C}"/>
                </a:ext>
              </a:extLst>
            </p:cNvPr>
            <p:cNvGrpSpPr/>
            <p:nvPr/>
          </p:nvGrpSpPr>
          <p:grpSpPr>
            <a:xfrm>
              <a:off x="8766852" y="2354854"/>
              <a:ext cx="463465" cy="574414"/>
              <a:chOff x="7652976" y="2698478"/>
              <a:chExt cx="826841" cy="1024777"/>
            </a:xfrm>
            <a:solidFill>
              <a:schemeClr val="bg2">
                <a:lumMod val="20000"/>
                <a:lumOff val="80000"/>
              </a:schemeClr>
            </a:solidFill>
          </p:grpSpPr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DB435DB6-9C8C-4D1A-9D39-84F2F9DA1DE1}"/>
                  </a:ext>
                </a:extLst>
              </p:cNvPr>
              <p:cNvSpPr/>
              <p:nvPr/>
            </p:nvSpPr>
            <p:spPr>
              <a:xfrm>
                <a:off x="8376874" y="2990898"/>
                <a:ext cx="20954" cy="5715"/>
              </a:xfrm>
              <a:custGeom>
                <a:avLst/>
                <a:gdLst>
                  <a:gd name="connsiteX0" fmla="*/ 20955 w 20954"/>
                  <a:gd name="connsiteY0" fmla="*/ 5715 h 5715"/>
                  <a:gd name="connsiteX1" fmla="*/ 0 w 20954"/>
                  <a:gd name="connsiteY1" fmla="*/ 0 h 5715"/>
                  <a:gd name="connsiteX2" fmla="*/ 20955 w 20954"/>
                  <a:gd name="connsiteY2" fmla="*/ 5715 h 5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954" h="5715">
                    <a:moveTo>
                      <a:pt x="20955" y="5715"/>
                    </a:moveTo>
                    <a:lnTo>
                      <a:pt x="0" y="0"/>
                    </a:lnTo>
                    <a:lnTo>
                      <a:pt x="20955" y="5715"/>
                    </a:ln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6E19372-D170-472B-999F-D4293B185DBC}"/>
                  </a:ext>
                </a:extLst>
              </p:cNvPr>
              <p:cNvSpPr/>
              <p:nvPr/>
            </p:nvSpPr>
            <p:spPr>
              <a:xfrm>
                <a:off x="7652976" y="2698478"/>
                <a:ext cx="603883" cy="563884"/>
              </a:xfrm>
              <a:custGeom>
                <a:avLst/>
                <a:gdLst>
                  <a:gd name="connsiteX0" fmla="*/ 56197 w 603883"/>
                  <a:gd name="connsiteY0" fmla="*/ 509592 h 563884"/>
                  <a:gd name="connsiteX1" fmla="*/ 64770 w 603883"/>
                  <a:gd name="connsiteY1" fmla="*/ 556264 h 563884"/>
                  <a:gd name="connsiteX2" fmla="*/ 78105 w 603883"/>
                  <a:gd name="connsiteY2" fmla="*/ 563884 h 563884"/>
                  <a:gd name="connsiteX3" fmla="*/ 99060 w 603883"/>
                  <a:gd name="connsiteY3" fmla="*/ 561979 h 563884"/>
                  <a:gd name="connsiteX4" fmla="*/ 109537 w 603883"/>
                  <a:gd name="connsiteY4" fmla="*/ 541024 h 563884"/>
                  <a:gd name="connsiteX5" fmla="*/ 166687 w 603883"/>
                  <a:gd name="connsiteY5" fmla="*/ 517212 h 563884"/>
                  <a:gd name="connsiteX6" fmla="*/ 181927 w 603883"/>
                  <a:gd name="connsiteY6" fmla="*/ 506734 h 563884"/>
                  <a:gd name="connsiteX7" fmla="*/ 195262 w 603883"/>
                  <a:gd name="connsiteY7" fmla="*/ 501971 h 563884"/>
                  <a:gd name="connsiteX8" fmla="*/ 223837 w 603883"/>
                  <a:gd name="connsiteY8" fmla="*/ 503877 h 563884"/>
                  <a:gd name="connsiteX9" fmla="*/ 237172 w 603883"/>
                  <a:gd name="connsiteY9" fmla="*/ 503877 h 563884"/>
                  <a:gd name="connsiteX10" fmla="*/ 265747 w 603883"/>
                  <a:gd name="connsiteY10" fmla="*/ 498161 h 563884"/>
                  <a:gd name="connsiteX11" fmla="*/ 304799 w 603883"/>
                  <a:gd name="connsiteY11" fmla="*/ 503877 h 563884"/>
                  <a:gd name="connsiteX12" fmla="*/ 334327 w 603883"/>
                  <a:gd name="connsiteY12" fmla="*/ 522927 h 563884"/>
                  <a:gd name="connsiteX13" fmla="*/ 347662 w 603883"/>
                  <a:gd name="connsiteY13" fmla="*/ 528642 h 563884"/>
                  <a:gd name="connsiteX14" fmla="*/ 355282 w 603883"/>
                  <a:gd name="connsiteY14" fmla="*/ 513402 h 563884"/>
                  <a:gd name="connsiteX15" fmla="*/ 355282 w 603883"/>
                  <a:gd name="connsiteY15" fmla="*/ 505782 h 563884"/>
                  <a:gd name="connsiteX16" fmla="*/ 389571 w 603883"/>
                  <a:gd name="connsiteY16" fmla="*/ 498161 h 563884"/>
                  <a:gd name="connsiteX17" fmla="*/ 410527 w 603883"/>
                  <a:gd name="connsiteY17" fmla="*/ 500066 h 563884"/>
                  <a:gd name="connsiteX18" fmla="*/ 436244 w 603883"/>
                  <a:gd name="connsiteY18" fmla="*/ 495304 h 563884"/>
                  <a:gd name="connsiteX19" fmla="*/ 436244 w 603883"/>
                  <a:gd name="connsiteY19" fmla="*/ 484826 h 563884"/>
                  <a:gd name="connsiteX20" fmla="*/ 446721 w 603883"/>
                  <a:gd name="connsiteY20" fmla="*/ 481969 h 563884"/>
                  <a:gd name="connsiteX21" fmla="*/ 454341 w 603883"/>
                  <a:gd name="connsiteY21" fmla="*/ 483874 h 563884"/>
                  <a:gd name="connsiteX22" fmla="*/ 461961 w 603883"/>
                  <a:gd name="connsiteY22" fmla="*/ 501971 h 563884"/>
                  <a:gd name="connsiteX23" fmla="*/ 490536 w 603883"/>
                  <a:gd name="connsiteY23" fmla="*/ 499114 h 563884"/>
                  <a:gd name="connsiteX24" fmla="*/ 511491 w 603883"/>
                  <a:gd name="connsiteY24" fmla="*/ 488636 h 563884"/>
                  <a:gd name="connsiteX25" fmla="*/ 555306 w 603883"/>
                  <a:gd name="connsiteY25" fmla="*/ 496256 h 563884"/>
                  <a:gd name="connsiteX26" fmla="*/ 573403 w 603883"/>
                  <a:gd name="connsiteY26" fmla="*/ 491494 h 563884"/>
                  <a:gd name="connsiteX27" fmla="*/ 555306 w 603883"/>
                  <a:gd name="connsiteY27" fmla="*/ 452441 h 563884"/>
                  <a:gd name="connsiteX28" fmla="*/ 548639 w 603883"/>
                  <a:gd name="connsiteY28" fmla="*/ 386718 h 563884"/>
                  <a:gd name="connsiteX29" fmla="*/ 595311 w 603883"/>
                  <a:gd name="connsiteY29" fmla="*/ 361000 h 563884"/>
                  <a:gd name="connsiteX30" fmla="*/ 559116 w 603883"/>
                  <a:gd name="connsiteY30" fmla="*/ 298135 h 563884"/>
                  <a:gd name="connsiteX31" fmla="*/ 553401 w 603883"/>
                  <a:gd name="connsiteY31" fmla="*/ 247652 h 563884"/>
                  <a:gd name="connsiteX32" fmla="*/ 577214 w 603883"/>
                  <a:gd name="connsiteY32" fmla="*/ 239079 h 563884"/>
                  <a:gd name="connsiteX33" fmla="*/ 603883 w 603883"/>
                  <a:gd name="connsiteY33" fmla="*/ 226697 h 563884"/>
                  <a:gd name="connsiteX34" fmla="*/ 603883 w 603883"/>
                  <a:gd name="connsiteY34" fmla="*/ 197169 h 563884"/>
                  <a:gd name="connsiteX35" fmla="*/ 574356 w 603883"/>
                  <a:gd name="connsiteY35" fmla="*/ 181929 h 563884"/>
                  <a:gd name="connsiteX36" fmla="*/ 556259 w 603883"/>
                  <a:gd name="connsiteY36" fmla="*/ 194312 h 563884"/>
                  <a:gd name="connsiteX37" fmla="*/ 541019 w 603883"/>
                  <a:gd name="connsiteY37" fmla="*/ 191454 h 563884"/>
                  <a:gd name="connsiteX38" fmla="*/ 525779 w 603883"/>
                  <a:gd name="connsiteY38" fmla="*/ 173356 h 563884"/>
                  <a:gd name="connsiteX39" fmla="*/ 510539 w 603883"/>
                  <a:gd name="connsiteY39" fmla="*/ 152401 h 563884"/>
                  <a:gd name="connsiteX40" fmla="*/ 483869 w 603883"/>
                  <a:gd name="connsiteY40" fmla="*/ 143829 h 563884"/>
                  <a:gd name="connsiteX41" fmla="*/ 468629 w 603883"/>
                  <a:gd name="connsiteY41" fmla="*/ 107633 h 563884"/>
                  <a:gd name="connsiteX42" fmla="*/ 429577 w 603883"/>
                  <a:gd name="connsiteY42" fmla="*/ 92393 h 563884"/>
                  <a:gd name="connsiteX43" fmla="*/ 426719 w 603883"/>
                  <a:gd name="connsiteY43" fmla="*/ 68580 h 563884"/>
                  <a:gd name="connsiteX44" fmla="*/ 414336 w 603883"/>
                  <a:gd name="connsiteY44" fmla="*/ 47625 h 563884"/>
                  <a:gd name="connsiteX45" fmla="*/ 429577 w 603883"/>
                  <a:gd name="connsiteY45" fmla="*/ 18098 h 563884"/>
                  <a:gd name="connsiteX46" fmla="*/ 411479 w 603883"/>
                  <a:gd name="connsiteY46" fmla="*/ 9525 h 563884"/>
                  <a:gd name="connsiteX47" fmla="*/ 369569 w 603883"/>
                  <a:gd name="connsiteY47" fmla="*/ 3810 h 563884"/>
                  <a:gd name="connsiteX48" fmla="*/ 340042 w 603883"/>
                  <a:gd name="connsiteY48" fmla="*/ 27623 h 563884"/>
                  <a:gd name="connsiteX49" fmla="*/ 316229 w 603883"/>
                  <a:gd name="connsiteY49" fmla="*/ 3810 h 563884"/>
                  <a:gd name="connsiteX50" fmla="*/ 300989 w 603883"/>
                  <a:gd name="connsiteY50" fmla="*/ 3810 h 563884"/>
                  <a:gd name="connsiteX51" fmla="*/ 292417 w 603883"/>
                  <a:gd name="connsiteY51" fmla="*/ 21908 h 563884"/>
                  <a:gd name="connsiteX52" fmla="*/ 277177 w 603883"/>
                  <a:gd name="connsiteY52" fmla="*/ 13335 h 563884"/>
                  <a:gd name="connsiteX53" fmla="*/ 264794 w 603883"/>
                  <a:gd name="connsiteY53" fmla="*/ 10478 h 563884"/>
                  <a:gd name="connsiteX54" fmla="*/ 243839 w 603883"/>
                  <a:gd name="connsiteY54" fmla="*/ 19050 h 563884"/>
                  <a:gd name="connsiteX55" fmla="*/ 233362 w 603883"/>
                  <a:gd name="connsiteY55" fmla="*/ 14288 h 563884"/>
                  <a:gd name="connsiteX56" fmla="*/ 216217 w 603883"/>
                  <a:gd name="connsiteY56" fmla="*/ 27623 h 563884"/>
                  <a:gd name="connsiteX57" fmla="*/ 212407 w 603883"/>
                  <a:gd name="connsiteY57" fmla="*/ 47625 h 563884"/>
                  <a:gd name="connsiteX58" fmla="*/ 212407 w 603883"/>
                  <a:gd name="connsiteY58" fmla="*/ 56198 h 563884"/>
                  <a:gd name="connsiteX59" fmla="*/ 191452 w 603883"/>
                  <a:gd name="connsiteY59" fmla="*/ 51435 h 563884"/>
                  <a:gd name="connsiteX60" fmla="*/ 178117 w 603883"/>
                  <a:gd name="connsiteY60" fmla="*/ 64770 h 563884"/>
                  <a:gd name="connsiteX61" fmla="*/ 151447 w 603883"/>
                  <a:gd name="connsiteY61" fmla="*/ 93346 h 563884"/>
                  <a:gd name="connsiteX62" fmla="*/ 154304 w 603883"/>
                  <a:gd name="connsiteY62" fmla="*/ 116206 h 563884"/>
                  <a:gd name="connsiteX63" fmla="*/ 161925 w 603883"/>
                  <a:gd name="connsiteY63" fmla="*/ 120968 h 563884"/>
                  <a:gd name="connsiteX64" fmla="*/ 170497 w 603883"/>
                  <a:gd name="connsiteY64" fmla="*/ 124779 h 563884"/>
                  <a:gd name="connsiteX65" fmla="*/ 170497 w 603883"/>
                  <a:gd name="connsiteY65" fmla="*/ 136209 h 563884"/>
                  <a:gd name="connsiteX66" fmla="*/ 129540 w 603883"/>
                  <a:gd name="connsiteY66" fmla="*/ 189549 h 563884"/>
                  <a:gd name="connsiteX67" fmla="*/ 130492 w 603883"/>
                  <a:gd name="connsiteY67" fmla="*/ 246700 h 563884"/>
                  <a:gd name="connsiteX68" fmla="*/ 147637 w 603883"/>
                  <a:gd name="connsiteY68" fmla="*/ 250509 h 563884"/>
                  <a:gd name="connsiteX69" fmla="*/ 133350 w 603883"/>
                  <a:gd name="connsiteY69" fmla="*/ 276227 h 563884"/>
                  <a:gd name="connsiteX70" fmla="*/ 119062 w 603883"/>
                  <a:gd name="connsiteY70" fmla="*/ 262892 h 563884"/>
                  <a:gd name="connsiteX71" fmla="*/ 106680 w 603883"/>
                  <a:gd name="connsiteY71" fmla="*/ 257177 h 563884"/>
                  <a:gd name="connsiteX72" fmla="*/ 73342 w 603883"/>
                  <a:gd name="connsiteY72" fmla="*/ 315280 h 563884"/>
                  <a:gd name="connsiteX73" fmla="*/ 55245 w 603883"/>
                  <a:gd name="connsiteY73" fmla="*/ 314327 h 563884"/>
                  <a:gd name="connsiteX74" fmla="*/ 37147 w 603883"/>
                  <a:gd name="connsiteY74" fmla="*/ 313375 h 563884"/>
                  <a:gd name="connsiteX75" fmla="*/ 24765 w 603883"/>
                  <a:gd name="connsiteY75" fmla="*/ 318138 h 563884"/>
                  <a:gd name="connsiteX76" fmla="*/ 5715 w 603883"/>
                  <a:gd name="connsiteY76" fmla="*/ 320043 h 563884"/>
                  <a:gd name="connsiteX77" fmla="*/ 0 w 603883"/>
                  <a:gd name="connsiteY77" fmla="*/ 329568 h 563884"/>
                  <a:gd name="connsiteX78" fmla="*/ 21907 w 603883"/>
                  <a:gd name="connsiteY78" fmla="*/ 370525 h 563884"/>
                  <a:gd name="connsiteX79" fmla="*/ 48577 w 603883"/>
                  <a:gd name="connsiteY79" fmla="*/ 398148 h 563884"/>
                  <a:gd name="connsiteX80" fmla="*/ 63817 w 603883"/>
                  <a:gd name="connsiteY80" fmla="*/ 448631 h 563884"/>
                  <a:gd name="connsiteX81" fmla="*/ 31432 w 603883"/>
                  <a:gd name="connsiteY81" fmla="*/ 475301 h 563884"/>
                  <a:gd name="connsiteX82" fmla="*/ 28575 w 603883"/>
                  <a:gd name="connsiteY82" fmla="*/ 496256 h 563884"/>
                  <a:gd name="connsiteX83" fmla="*/ 36195 w 603883"/>
                  <a:gd name="connsiteY83" fmla="*/ 507687 h 563884"/>
                  <a:gd name="connsiteX84" fmla="*/ 56197 w 603883"/>
                  <a:gd name="connsiteY84" fmla="*/ 509592 h 563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603883" h="563884">
                    <a:moveTo>
                      <a:pt x="56197" y="509592"/>
                    </a:moveTo>
                    <a:lnTo>
                      <a:pt x="64770" y="556264"/>
                    </a:lnTo>
                    <a:lnTo>
                      <a:pt x="78105" y="563884"/>
                    </a:lnTo>
                    <a:lnTo>
                      <a:pt x="99060" y="561979"/>
                    </a:lnTo>
                    <a:lnTo>
                      <a:pt x="109537" y="541024"/>
                    </a:lnTo>
                    <a:lnTo>
                      <a:pt x="166687" y="517212"/>
                    </a:lnTo>
                    <a:lnTo>
                      <a:pt x="181927" y="506734"/>
                    </a:lnTo>
                    <a:lnTo>
                      <a:pt x="195262" y="501971"/>
                    </a:lnTo>
                    <a:lnTo>
                      <a:pt x="223837" y="503877"/>
                    </a:lnTo>
                    <a:lnTo>
                      <a:pt x="237172" y="503877"/>
                    </a:lnTo>
                    <a:lnTo>
                      <a:pt x="265747" y="498161"/>
                    </a:lnTo>
                    <a:lnTo>
                      <a:pt x="304799" y="503877"/>
                    </a:lnTo>
                    <a:lnTo>
                      <a:pt x="334327" y="522927"/>
                    </a:lnTo>
                    <a:lnTo>
                      <a:pt x="347662" y="528642"/>
                    </a:lnTo>
                    <a:lnTo>
                      <a:pt x="355282" y="513402"/>
                    </a:lnTo>
                    <a:lnTo>
                      <a:pt x="355282" y="505782"/>
                    </a:lnTo>
                    <a:cubicBezTo>
                      <a:pt x="355282" y="505782"/>
                      <a:pt x="378141" y="498161"/>
                      <a:pt x="389571" y="498161"/>
                    </a:cubicBezTo>
                    <a:cubicBezTo>
                      <a:pt x="401954" y="498161"/>
                      <a:pt x="410527" y="500066"/>
                      <a:pt x="410527" y="500066"/>
                    </a:cubicBezTo>
                    <a:cubicBezTo>
                      <a:pt x="410527" y="500066"/>
                      <a:pt x="431481" y="500066"/>
                      <a:pt x="436244" y="495304"/>
                    </a:cubicBezTo>
                    <a:lnTo>
                      <a:pt x="436244" y="484826"/>
                    </a:lnTo>
                    <a:lnTo>
                      <a:pt x="446721" y="481969"/>
                    </a:lnTo>
                    <a:lnTo>
                      <a:pt x="454341" y="483874"/>
                    </a:lnTo>
                    <a:lnTo>
                      <a:pt x="461961" y="501971"/>
                    </a:lnTo>
                    <a:lnTo>
                      <a:pt x="490536" y="499114"/>
                    </a:lnTo>
                    <a:cubicBezTo>
                      <a:pt x="490536" y="499114"/>
                      <a:pt x="506729" y="488636"/>
                      <a:pt x="511491" y="488636"/>
                    </a:cubicBezTo>
                    <a:cubicBezTo>
                      <a:pt x="516254" y="488636"/>
                      <a:pt x="555306" y="496256"/>
                      <a:pt x="555306" y="496256"/>
                    </a:cubicBezTo>
                    <a:lnTo>
                      <a:pt x="573403" y="491494"/>
                    </a:lnTo>
                    <a:lnTo>
                      <a:pt x="555306" y="452441"/>
                    </a:lnTo>
                    <a:lnTo>
                      <a:pt x="548639" y="386718"/>
                    </a:lnTo>
                    <a:lnTo>
                      <a:pt x="595311" y="361000"/>
                    </a:lnTo>
                    <a:lnTo>
                      <a:pt x="559116" y="298135"/>
                    </a:lnTo>
                    <a:lnTo>
                      <a:pt x="553401" y="247652"/>
                    </a:lnTo>
                    <a:lnTo>
                      <a:pt x="577214" y="239079"/>
                    </a:lnTo>
                    <a:lnTo>
                      <a:pt x="603883" y="226697"/>
                    </a:lnTo>
                    <a:cubicBezTo>
                      <a:pt x="603883" y="226697"/>
                      <a:pt x="603883" y="208599"/>
                      <a:pt x="603883" y="197169"/>
                    </a:cubicBezTo>
                    <a:cubicBezTo>
                      <a:pt x="603883" y="184787"/>
                      <a:pt x="574356" y="181929"/>
                      <a:pt x="574356" y="181929"/>
                    </a:cubicBezTo>
                    <a:lnTo>
                      <a:pt x="556259" y="194312"/>
                    </a:lnTo>
                    <a:lnTo>
                      <a:pt x="541019" y="191454"/>
                    </a:lnTo>
                    <a:lnTo>
                      <a:pt x="525779" y="173356"/>
                    </a:lnTo>
                    <a:lnTo>
                      <a:pt x="510539" y="152401"/>
                    </a:lnTo>
                    <a:lnTo>
                      <a:pt x="483869" y="143829"/>
                    </a:lnTo>
                    <a:lnTo>
                      <a:pt x="468629" y="107633"/>
                    </a:lnTo>
                    <a:lnTo>
                      <a:pt x="429577" y="92393"/>
                    </a:lnTo>
                    <a:lnTo>
                      <a:pt x="426719" y="68580"/>
                    </a:lnTo>
                    <a:lnTo>
                      <a:pt x="414336" y="47625"/>
                    </a:lnTo>
                    <a:lnTo>
                      <a:pt x="429577" y="18098"/>
                    </a:lnTo>
                    <a:lnTo>
                      <a:pt x="411479" y="9525"/>
                    </a:lnTo>
                    <a:lnTo>
                      <a:pt x="369569" y="3810"/>
                    </a:lnTo>
                    <a:lnTo>
                      <a:pt x="340042" y="27623"/>
                    </a:lnTo>
                    <a:cubicBezTo>
                      <a:pt x="340042" y="27623"/>
                      <a:pt x="324802" y="12383"/>
                      <a:pt x="316229" y="3810"/>
                    </a:cubicBezTo>
                    <a:cubicBezTo>
                      <a:pt x="307657" y="-4763"/>
                      <a:pt x="300989" y="3810"/>
                      <a:pt x="300989" y="3810"/>
                    </a:cubicBezTo>
                    <a:lnTo>
                      <a:pt x="292417" y="21908"/>
                    </a:lnTo>
                    <a:lnTo>
                      <a:pt x="277177" y="13335"/>
                    </a:lnTo>
                    <a:lnTo>
                      <a:pt x="264794" y="10478"/>
                    </a:lnTo>
                    <a:lnTo>
                      <a:pt x="243839" y="19050"/>
                    </a:lnTo>
                    <a:lnTo>
                      <a:pt x="233362" y="14288"/>
                    </a:lnTo>
                    <a:lnTo>
                      <a:pt x="216217" y="27623"/>
                    </a:lnTo>
                    <a:lnTo>
                      <a:pt x="212407" y="47625"/>
                    </a:lnTo>
                    <a:lnTo>
                      <a:pt x="212407" y="56198"/>
                    </a:lnTo>
                    <a:lnTo>
                      <a:pt x="191452" y="51435"/>
                    </a:lnTo>
                    <a:lnTo>
                      <a:pt x="178117" y="64770"/>
                    </a:lnTo>
                    <a:lnTo>
                      <a:pt x="151447" y="93346"/>
                    </a:lnTo>
                    <a:lnTo>
                      <a:pt x="154304" y="116206"/>
                    </a:lnTo>
                    <a:lnTo>
                      <a:pt x="161925" y="120968"/>
                    </a:lnTo>
                    <a:lnTo>
                      <a:pt x="170497" y="124779"/>
                    </a:lnTo>
                    <a:lnTo>
                      <a:pt x="170497" y="136209"/>
                    </a:lnTo>
                    <a:lnTo>
                      <a:pt x="129540" y="189549"/>
                    </a:lnTo>
                    <a:lnTo>
                      <a:pt x="130492" y="246700"/>
                    </a:lnTo>
                    <a:cubicBezTo>
                      <a:pt x="130492" y="246700"/>
                      <a:pt x="147637" y="247652"/>
                      <a:pt x="147637" y="250509"/>
                    </a:cubicBezTo>
                    <a:cubicBezTo>
                      <a:pt x="147637" y="253367"/>
                      <a:pt x="133350" y="276227"/>
                      <a:pt x="133350" y="276227"/>
                    </a:cubicBezTo>
                    <a:cubicBezTo>
                      <a:pt x="133350" y="276227"/>
                      <a:pt x="123825" y="266702"/>
                      <a:pt x="119062" y="262892"/>
                    </a:cubicBezTo>
                    <a:cubicBezTo>
                      <a:pt x="115252" y="260035"/>
                      <a:pt x="106680" y="257177"/>
                      <a:pt x="106680" y="257177"/>
                    </a:cubicBezTo>
                    <a:lnTo>
                      <a:pt x="73342" y="315280"/>
                    </a:lnTo>
                    <a:lnTo>
                      <a:pt x="55245" y="314327"/>
                    </a:lnTo>
                    <a:lnTo>
                      <a:pt x="37147" y="313375"/>
                    </a:lnTo>
                    <a:lnTo>
                      <a:pt x="24765" y="318138"/>
                    </a:lnTo>
                    <a:lnTo>
                      <a:pt x="5715" y="320043"/>
                    </a:lnTo>
                    <a:lnTo>
                      <a:pt x="0" y="329568"/>
                    </a:lnTo>
                    <a:lnTo>
                      <a:pt x="21907" y="370525"/>
                    </a:lnTo>
                    <a:lnTo>
                      <a:pt x="48577" y="398148"/>
                    </a:lnTo>
                    <a:lnTo>
                      <a:pt x="63817" y="448631"/>
                    </a:lnTo>
                    <a:cubicBezTo>
                      <a:pt x="63817" y="448631"/>
                      <a:pt x="31432" y="472444"/>
                      <a:pt x="31432" y="475301"/>
                    </a:cubicBezTo>
                    <a:cubicBezTo>
                      <a:pt x="31432" y="478159"/>
                      <a:pt x="28575" y="496256"/>
                      <a:pt x="28575" y="496256"/>
                    </a:cubicBezTo>
                    <a:cubicBezTo>
                      <a:pt x="28575" y="496256"/>
                      <a:pt x="33337" y="505782"/>
                      <a:pt x="36195" y="507687"/>
                    </a:cubicBezTo>
                    <a:cubicBezTo>
                      <a:pt x="43815" y="508639"/>
                      <a:pt x="56197" y="509592"/>
                      <a:pt x="56197" y="509592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12029219-930F-4078-8A83-2C5A5D6DD3D7}"/>
                </a:ext>
              </a:extLst>
            </p:cNvPr>
            <p:cNvSpPr/>
            <p:nvPr/>
          </p:nvSpPr>
          <p:spPr>
            <a:xfrm>
              <a:off x="8688903" y="2158911"/>
              <a:ext cx="162839" cy="138814"/>
            </a:xfrm>
            <a:custGeom>
              <a:avLst/>
              <a:gdLst>
                <a:gd name="connsiteX0" fmla="*/ 234314 w 290511"/>
                <a:gd name="connsiteY0" fmla="*/ 112396 h 247651"/>
                <a:gd name="connsiteX1" fmla="*/ 246697 w 290511"/>
                <a:gd name="connsiteY1" fmla="*/ 46673 h 247651"/>
                <a:gd name="connsiteX2" fmla="*/ 270509 w 290511"/>
                <a:gd name="connsiteY2" fmla="*/ 20003 h 247651"/>
                <a:gd name="connsiteX3" fmla="*/ 270509 w 290511"/>
                <a:gd name="connsiteY3" fmla="*/ 10478 h 247651"/>
                <a:gd name="connsiteX4" fmla="*/ 265747 w 290511"/>
                <a:gd name="connsiteY4" fmla="*/ 3810 h 247651"/>
                <a:gd name="connsiteX5" fmla="*/ 239077 w 290511"/>
                <a:gd name="connsiteY5" fmla="*/ 0 h 247651"/>
                <a:gd name="connsiteX6" fmla="*/ 222884 w 290511"/>
                <a:gd name="connsiteY6" fmla="*/ 12383 h 247651"/>
                <a:gd name="connsiteX7" fmla="*/ 182880 w 290511"/>
                <a:gd name="connsiteY7" fmla="*/ 10478 h 247651"/>
                <a:gd name="connsiteX8" fmla="*/ 146685 w 290511"/>
                <a:gd name="connsiteY8" fmla="*/ 8573 h 247651"/>
                <a:gd name="connsiteX9" fmla="*/ 109537 w 290511"/>
                <a:gd name="connsiteY9" fmla="*/ 10478 h 247651"/>
                <a:gd name="connsiteX10" fmla="*/ 107632 w 290511"/>
                <a:gd name="connsiteY10" fmla="*/ 26670 h 247651"/>
                <a:gd name="connsiteX11" fmla="*/ 79057 w 290511"/>
                <a:gd name="connsiteY11" fmla="*/ 40005 h 247651"/>
                <a:gd name="connsiteX12" fmla="*/ 58102 w 290511"/>
                <a:gd name="connsiteY12" fmla="*/ 47625 h 247651"/>
                <a:gd name="connsiteX13" fmla="*/ 53340 w 290511"/>
                <a:gd name="connsiteY13" fmla="*/ 66676 h 247651"/>
                <a:gd name="connsiteX14" fmla="*/ 32385 w 290511"/>
                <a:gd name="connsiteY14" fmla="*/ 82868 h 247651"/>
                <a:gd name="connsiteX15" fmla="*/ 19050 w 290511"/>
                <a:gd name="connsiteY15" fmla="*/ 91441 h 247651"/>
                <a:gd name="connsiteX16" fmla="*/ 0 w 290511"/>
                <a:gd name="connsiteY16" fmla="*/ 112396 h 247651"/>
                <a:gd name="connsiteX17" fmla="*/ 16193 w 290511"/>
                <a:gd name="connsiteY17" fmla="*/ 141924 h 247651"/>
                <a:gd name="connsiteX18" fmla="*/ 31432 w 290511"/>
                <a:gd name="connsiteY18" fmla="*/ 168594 h 247651"/>
                <a:gd name="connsiteX19" fmla="*/ 47625 w 290511"/>
                <a:gd name="connsiteY19" fmla="*/ 187644 h 247651"/>
                <a:gd name="connsiteX20" fmla="*/ 71437 w 290511"/>
                <a:gd name="connsiteY20" fmla="*/ 187644 h 247651"/>
                <a:gd name="connsiteX21" fmla="*/ 84772 w 290511"/>
                <a:gd name="connsiteY21" fmla="*/ 179071 h 247651"/>
                <a:gd name="connsiteX22" fmla="*/ 90487 w 290511"/>
                <a:gd name="connsiteY22" fmla="*/ 189549 h 247651"/>
                <a:gd name="connsiteX23" fmla="*/ 93345 w 290511"/>
                <a:gd name="connsiteY23" fmla="*/ 236222 h 247651"/>
                <a:gd name="connsiteX24" fmla="*/ 93345 w 290511"/>
                <a:gd name="connsiteY24" fmla="*/ 247652 h 247651"/>
                <a:gd name="connsiteX25" fmla="*/ 120015 w 290511"/>
                <a:gd name="connsiteY25" fmla="*/ 219077 h 247651"/>
                <a:gd name="connsiteX26" fmla="*/ 142875 w 290511"/>
                <a:gd name="connsiteY26" fmla="*/ 206694 h 247651"/>
                <a:gd name="connsiteX27" fmla="*/ 193357 w 290511"/>
                <a:gd name="connsiteY27" fmla="*/ 206694 h 247651"/>
                <a:gd name="connsiteX28" fmla="*/ 206692 w 290511"/>
                <a:gd name="connsiteY28" fmla="*/ 227649 h 247651"/>
                <a:gd name="connsiteX29" fmla="*/ 221932 w 290511"/>
                <a:gd name="connsiteY29" fmla="*/ 229554 h 247651"/>
                <a:gd name="connsiteX30" fmla="*/ 284797 w 290511"/>
                <a:gd name="connsiteY30" fmla="*/ 216219 h 247651"/>
                <a:gd name="connsiteX31" fmla="*/ 290512 w 290511"/>
                <a:gd name="connsiteY31" fmla="*/ 177166 h 247651"/>
                <a:gd name="connsiteX32" fmla="*/ 234314 w 290511"/>
                <a:gd name="connsiteY32" fmla="*/ 112396 h 24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90511" h="247651">
                  <a:moveTo>
                    <a:pt x="234314" y="112396"/>
                  </a:moveTo>
                  <a:lnTo>
                    <a:pt x="246697" y="46673"/>
                  </a:lnTo>
                  <a:lnTo>
                    <a:pt x="270509" y="20003"/>
                  </a:lnTo>
                  <a:lnTo>
                    <a:pt x="270509" y="10478"/>
                  </a:lnTo>
                  <a:lnTo>
                    <a:pt x="265747" y="3810"/>
                  </a:lnTo>
                  <a:lnTo>
                    <a:pt x="239077" y="0"/>
                  </a:lnTo>
                  <a:lnTo>
                    <a:pt x="222884" y="12383"/>
                  </a:lnTo>
                  <a:lnTo>
                    <a:pt x="182880" y="10478"/>
                  </a:lnTo>
                  <a:lnTo>
                    <a:pt x="146685" y="8573"/>
                  </a:lnTo>
                  <a:cubicBezTo>
                    <a:pt x="146685" y="8573"/>
                    <a:pt x="109537" y="5715"/>
                    <a:pt x="109537" y="10478"/>
                  </a:cubicBezTo>
                  <a:cubicBezTo>
                    <a:pt x="109537" y="15240"/>
                    <a:pt x="117157" y="22860"/>
                    <a:pt x="107632" y="26670"/>
                  </a:cubicBezTo>
                  <a:cubicBezTo>
                    <a:pt x="98107" y="30480"/>
                    <a:pt x="86677" y="37148"/>
                    <a:pt x="79057" y="40005"/>
                  </a:cubicBezTo>
                  <a:cubicBezTo>
                    <a:pt x="71437" y="42863"/>
                    <a:pt x="58102" y="47625"/>
                    <a:pt x="58102" y="47625"/>
                  </a:cubicBezTo>
                  <a:cubicBezTo>
                    <a:pt x="58102" y="47625"/>
                    <a:pt x="58102" y="60960"/>
                    <a:pt x="53340" y="66676"/>
                  </a:cubicBezTo>
                  <a:cubicBezTo>
                    <a:pt x="48577" y="72391"/>
                    <a:pt x="38100" y="80011"/>
                    <a:pt x="32385" y="82868"/>
                  </a:cubicBezTo>
                  <a:cubicBezTo>
                    <a:pt x="26670" y="85726"/>
                    <a:pt x="21907" y="87631"/>
                    <a:pt x="19050" y="91441"/>
                  </a:cubicBezTo>
                  <a:cubicBezTo>
                    <a:pt x="16193" y="95251"/>
                    <a:pt x="0" y="112396"/>
                    <a:pt x="0" y="112396"/>
                  </a:cubicBezTo>
                  <a:lnTo>
                    <a:pt x="16193" y="141924"/>
                  </a:lnTo>
                  <a:lnTo>
                    <a:pt x="31432" y="168594"/>
                  </a:lnTo>
                  <a:lnTo>
                    <a:pt x="47625" y="187644"/>
                  </a:lnTo>
                  <a:lnTo>
                    <a:pt x="71437" y="187644"/>
                  </a:lnTo>
                  <a:lnTo>
                    <a:pt x="84772" y="179071"/>
                  </a:lnTo>
                  <a:lnTo>
                    <a:pt x="90487" y="189549"/>
                  </a:lnTo>
                  <a:lnTo>
                    <a:pt x="93345" y="236222"/>
                  </a:lnTo>
                  <a:lnTo>
                    <a:pt x="93345" y="247652"/>
                  </a:lnTo>
                  <a:lnTo>
                    <a:pt x="120015" y="219077"/>
                  </a:lnTo>
                  <a:lnTo>
                    <a:pt x="142875" y="206694"/>
                  </a:lnTo>
                  <a:lnTo>
                    <a:pt x="193357" y="206694"/>
                  </a:lnTo>
                  <a:lnTo>
                    <a:pt x="206692" y="227649"/>
                  </a:lnTo>
                  <a:lnTo>
                    <a:pt x="221932" y="229554"/>
                  </a:lnTo>
                  <a:lnTo>
                    <a:pt x="284797" y="216219"/>
                  </a:lnTo>
                  <a:lnTo>
                    <a:pt x="290512" y="177166"/>
                  </a:lnTo>
                  <a:lnTo>
                    <a:pt x="234314" y="112396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D94C5460-4EF9-4481-A282-830C13283CAC}"/>
                </a:ext>
              </a:extLst>
            </p:cNvPr>
            <p:cNvSpPr/>
            <p:nvPr/>
          </p:nvSpPr>
          <p:spPr>
            <a:xfrm>
              <a:off x="8645657" y="2275301"/>
              <a:ext cx="252534" cy="151094"/>
            </a:xfrm>
            <a:custGeom>
              <a:avLst/>
              <a:gdLst>
                <a:gd name="connsiteX0" fmla="*/ 249555 w 450531"/>
                <a:gd name="connsiteY0" fmla="*/ 160974 h 269559"/>
                <a:gd name="connsiteX1" fmla="*/ 276224 w 450531"/>
                <a:gd name="connsiteY1" fmla="*/ 190502 h 269559"/>
                <a:gd name="connsiteX2" fmla="*/ 297179 w 450531"/>
                <a:gd name="connsiteY2" fmla="*/ 191454 h 269559"/>
                <a:gd name="connsiteX3" fmla="*/ 309562 w 450531"/>
                <a:gd name="connsiteY3" fmla="*/ 183834 h 269559"/>
                <a:gd name="connsiteX4" fmla="*/ 323849 w 450531"/>
                <a:gd name="connsiteY4" fmla="*/ 195264 h 269559"/>
                <a:gd name="connsiteX5" fmla="*/ 345757 w 450531"/>
                <a:gd name="connsiteY5" fmla="*/ 214314 h 269559"/>
                <a:gd name="connsiteX6" fmla="*/ 368617 w 450531"/>
                <a:gd name="connsiteY6" fmla="*/ 234317 h 269559"/>
                <a:gd name="connsiteX7" fmla="*/ 395287 w 450531"/>
                <a:gd name="connsiteY7" fmla="*/ 205742 h 269559"/>
                <a:gd name="connsiteX8" fmla="*/ 408621 w 450531"/>
                <a:gd name="connsiteY8" fmla="*/ 192407 h 269559"/>
                <a:gd name="connsiteX9" fmla="*/ 429577 w 450531"/>
                <a:gd name="connsiteY9" fmla="*/ 197169 h 269559"/>
                <a:gd name="connsiteX10" fmla="*/ 429577 w 450531"/>
                <a:gd name="connsiteY10" fmla="*/ 188597 h 269559"/>
                <a:gd name="connsiteX11" fmla="*/ 433386 w 450531"/>
                <a:gd name="connsiteY11" fmla="*/ 168594 h 269559"/>
                <a:gd name="connsiteX12" fmla="*/ 450532 w 450531"/>
                <a:gd name="connsiteY12" fmla="*/ 155259 h 269559"/>
                <a:gd name="connsiteX13" fmla="*/ 431482 w 450531"/>
                <a:gd name="connsiteY13" fmla="*/ 147639 h 269559"/>
                <a:gd name="connsiteX14" fmla="*/ 422909 w 450531"/>
                <a:gd name="connsiteY14" fmla="*/ 114301 h 269559"/>
                <a:gd name="connsiteX15" fmla="*/ 422909 w 450531"/>
                <a:gd name="connsiteY15" fmla="*/ 80963 h 269559"/>
                <a:gd name="connsiteX16" fmla="*/ 401954 w 450531"/>
                <a:gd name="connsiteY16" fmla="*/ 78106 h 269559"/>
                <a:gd name="connsiteX17" fmla="*/ 383857 w 450531"/>
                <a:gd name="connsiteY17" fmla="*/ 72390 h 269559"/>
                <a:gd name="connsiteX18" fmla="*/ 383857 w 450531"/>
                <a:gd name="connsiteY18" fmla="*/ 48578 h 269559"/>
                <a:gd name="connsiteX19" fmla="*/ 383857 w 450531"/>
                <a:gd name="connsiteY19" fmla="*/ 27623 h 269559"/>
                <a:gd name="connsiteX20" fmla="*/ 362902 w 450531"/>
                <a:gd name="connsiteY20" fmla="*/ 9525 h 269559"/>
                <a:gd name="connsiteX21" fmla="*/ 300037 w 450531"/>
                <a:gd name="connsiteY21" fmla="*/ 22860 h 269559"/>
                <a:gd name="connsiteX22" fmla="*/ 284797 w 450531"/>
                <a:gd name="connsiteY22" fmla="*/ 20955 h 269559"/>
                <a:gd name="connsiteX23" fmla="*/ 271462 w 450531"/>
                <a:gd name="connsiteY23" fmla="*/ 0 h 269559"/>
                <a:gd name="connsiteX24" fmla="*/ 220980 w 450531"/>
                <a:gd name="connsiteY24" fmla="*/ 0 h 269559"/>
                <a:gd name="connsiteX25" fmla="*/ 198120 w 450531"/>
                <a:gd name="connsiteY25" fmla="*/ 12383 h 269559"/>
                <a:gd name="connsiteX26" fmla="*/ 171450 w 450531"/>
                <a:gd name="connsiteY26" fmla="*/ 40958 h 269559"/>
                <a:gd name="connsiteX27" fmla="*/ 171450 w 450531"/>
                <a:gd name="connsiteY27" fmla="*/ 49530 h 269559"/>
                <a:gd name="connsiteX28" fmla="*/ 177165 w 450531"/>
                <a:gd name="connsiteY28" fmla="*/ 58103 h 269559"/>
                <a:gd name="connsiteX29" fmla="*/ 185737 w 450531"/>
                <a:gd name="connsiteY29" fmla="*/ 77153 h 269559"/>
                <a:gd name="connsiteX30" fmla="*/ 178117 w 450531"/>
                <a:gd name="connsiteY30" fmla="*/ 113348 h 269559"/>
                <a:gd name="connsiteX31" fmla="*/ 170497 w 450531"/>
                <a:gd name="connsiteY31" fmla="*/ 128589 h 269559"/>
                <a:gd name="connsiteX32" fmla="*/ 137160 w 450531"/>
                <a:gd name="connsiteY32" fmla="*/ 130494 h 269559"/>
                <a:gd name="connsiteX33" fmla="*/ 128587 w 450531"/>
                <a:gd name="connsiteY33" fmla="*/ 125731 h 269559"/>
                <a:gd name="connsiteX34" fmla="*/ 122872 w 450531"/>
                <a:gd name="connsiteY34" fmla="*/ 117158 h 269559"/>
                <a:gd name="connsiteX35" fmla="*/ 117157 w 450531"/>
                <a:gd name="connsiteY35" fmla="*/ 91441 h 269559"/>
                <a:gd name="connsiteX36" fmla="*/ 103822 w 450531"/>
                <a:gd name="connsiteY36" fmla="*/ 88583 h 269559"/>
                <a:gd name="connsiteX37" fmla="*/ 87630 w 450531"/>
                <a:gd name="connsiteY37" fmla="*/ 88583 h 269559"/>
                <a:gd name="connsiteX38" fmla="*/ 72390 w 450531"/>
                <a:gd name="connsiteY38" fmla="*/ 69533 h 269559"/>
                <a:gd name="connsiteX39" fmla="*/ 56197 w 450531"/>
                <a:gd name="connsiteY39" fmla="*/ 61913 h 269559"/>
                <a:gd name="connsiteX40" fmla="*/ 26670 w 450531"/>
                <a:gd name="connsiteY40" fmla="*/ 82868 h 269559"/>
                <a:gd name="connsiteX41" fmla="*/ 15240 w 450531"/>
                <a:gd name="connsiteY41" fmla="*/ 106681 h 269559"/>
                <a:gd name="connsiteX42" fmla="*/ 0 w 450531"/>
                <a:gd name="connsiteY42" fmla="*/ 182881 h 269559"/>
                <a:gd name="connsiteX43" fmla="*/ 1905 w 450531"/>
                <a:gd name="connsiteY43" fmla="*/ 230507 h 269559"/>
                <a:gd name="connsiteX44" fmla="*/ 18097 w 450531"/>
                <a:gd name="connsiteY44" fmla="*/ 266702 h 269559"/>
                <a:gd name="connsiteX45" fmla="*/ 20003 w 450531"/>
                <a:gd name="connsiteY45" fmla="*/ 269560 h 269559"/>
                <a:gd name="connsiteX46" fmla="*/ 56197 w 450531"/>
                <a:gd name="connsiteY46" fmla="*/ 219077 h 269559"/>
                <a:gd name="connsiteX47" fmla="*/ 170497 w 450531"/>
                <a:gd name="connsiteY47" fmla="*/ 193359 h 269559"/>
                <a:gd name="connsiteX48" fmla="*/ 182880 w 450531"/>
                <a:gd name="connsiteY48" fmla="*/ 208599 h 269559"/>
                <a:gd name="connsiteX49" fmla="*/ 220980 w 450531"/>
                <a:gd name="connsiteY49" fmla="*/ 194311 h 269559"/>
                <a:gd name="connsiteX50" fmla="*/ 249555 w 450531"/>
                <a:gd name="connsiteY50" fmla="*/ 160974 h 26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450531" h="269559">
                  <a:moveTo>
                    <a:pt x="249555" y="160974"/>
                  </a:moveTo>
                  <a:lnTo>
                    <a:pt x="276224" y="190502"/>
                  </a:lnTo>
                  <a:lnTo>
                    <a:pt x="297179" y="191454"/>
                  </a:lnTo>
                  <a:lnTo>
                    <a:pt x="309562" y="183834"/>
                  </a:lnTo>
                  <a:lnTo>
                    <a:pt x="323849" y="195264"/>
                  </a:lnTo>
                  <a:lnTo>
                    <a:pt x="345757" y="214314"/>
                  </a:lnTo>
                  <a:lnTo>
                    <a:pt x="368617" y="234317"/>
                  </a:lnTo>
                  <a:lnTo>
                    <a:pt x="395287" y="205742"/>
                  </a:lnTo>
                  <a:lnTo>
                    <a:pt x="408621" y="192407"/>
                  </a:lnTo>
                  <a:lnTo>
                    <a:pt x="429577" y="197169"/>
                  </a:lnTo>
                  <a:lnTo>
                    <a:pt x="429577" y="188597"/>
                  </a:lnTo>
                  <a:lnTo>
                    <a:pt x="433386" y="168594"/>
                  </a:lnTo>
                  <a:lnTo>
                    <a:pt x="450532" y="155259"/>
                  </a:lnTo>
                  <a:lnTo>
                    <a:pt x="431482" y="147639"/>
                  </a:lnTo>
                  <a:cubicBezTo>
                    <a:pt x="431482" y="147639"/>
                    <a:pt x="431482" y="147639"/>
                    <a:pt x="422909" y="114301"/>
                  </a:cubicBezTo>
                  <a:cubicBezTo>
                    <a:pt x="414336" y="80963"/>
                    <a:pt x="422909" y="80963"/>
                    <a:pt x="422909" y="80963"/>
                  </a:cubicBezTo>
                  <a:lnTo>
                    <a:pt x="401954" y="78106"/>
                  </a:lnTo>
                  <a:lnTo>
                    <a:pt x="383857" y="72390"/>
                  </a:lnTo>
                  <a:cubicBezTo>
                    <a:pt x="383857" y="72390"/>
                    <a:pt x="383857" y="57150"/>
                    <a:pt x="383857" y="48578"/>
                  </a:cubicBezTo>
                  <a:cubicBezTo>
                    <a:pt x="383857" y="40005"/>
                    <a:pt x="383857" y="27623"/>
                    <a:pt x="383857" y="27623"/>
                  </a:cubicBezTo>
                  <a:lnTo>
                    <a:pt x="362902" y="9525"/>
                  </a:lnTo>
                  <a:lnTo>
                    <a:pt x="300037" y="22860"/>
                  </a:lnTo>
                  <a:lnTo>
                    <a:pt x="284797" y="20955"/>
                  </a:lnTo>
                  <a:lnTo>
                    <a:pt x="271462" y="0"/>
                  </a:lnTo>
                  <a:lnTo>
                    <a:pt x="220980" y="0"/>
                  </a:lnTo>
                  <a:lnTo>
                    <a:pt x="198120" y="12383"/>
                  </a:lnTo>
                  <a:lnTo>
                    <a:pt x="171450" y="40958"/>
                  </a:lnTo>
                  <a:lnTo>
                    <a:pt x="171450" y="49530"/>
                  </a:lnTo>
                  <a:lnTo>
                    <a:pt x="177165" y="58103"/>
                  </a:lnTo>
                  <a:lnTo>
                    <a:pt x="185737" y="77153"/>
                  </a:lnTo>
                  <a:cubicBezTo>
                    <a:pt x="185737" y="77153"/>
                    <a:pt x="178117" y="108586"/>
                    <a:pt x="178117" y="113348"/>
                  </a:cubicBezTo>
                  <a:cubicBezTo>
                    <a:pt x="178117" y="118111"/>
                    <a:pt x="178117" y="128589"/>
                    <a:pt x="170497" y="128589"/>
                  </a:cubicBezTo>
                  <a:cubicBezTo>
                    <a:pt x="162877" y="128589"/>
                    <a:pt x="137160" y="130494"/>
                    <a:pt x="137160" y="130494"/>
                  </a:cubicBezTo>
                  <a:cubicBezTo>
                    <a:pt x="137160" y="130494"/>
                    <a:pt x="132397" y="128589"/>
                    <a:pt x="128587" y="125731"/>
                  </a:cubicBezTo>
                  <a:cubicBezTo>
                    <a:pt x="123825" y="122873"/>
                    <a:pt x="123825" y="122873"/>
                    <a:pt x="122872" y="117158"/>
                  </a:cubicBezTo>
                  <a:cubicBezTo>
                    <a:pt x="120967" y="111443"/>
                    <a:pt x="120967" y="93346"/>
                    <a:pt x="117157" y="91441"/>
                  </a:cubicBezTo>
                  <a:cubicBezTo>
                    <a:pt x="112395" y="89536"/>
                    <a:pt x="103822" y="88583"/>
                    <a:pt x="103822" y="88583"/>
                  </a:cubicBezTo>
                  <a:lnTo>
                    <a:pt x="87630" y="88583"/>
                  </a:lnTo>
                  <a:lnTo>
                    <a:pt x="72390" y="69533"/>
                  </a:lnTo>
                  <a:lnTo>
                    <a:pt x="56197" y="61913"/>
                  </a:lnTo>
                  <a:lnTo>
                    <a:pt x="26670" y="82868"/>
                  </a:lnTo>
                  <a:lnTo>
                    <a:pt x="15240" y="106681"/>
                  </a:lnTo>
                  <a:lnTo>
                    <a:pt x="0" y="182881"/>
                  </a:lnTo>
                  <a:lnTo>
                    <a:pt x="1905" y="230507"/>
                  </a:lnTo>
                  <a:lnTo>
                    <a:pt x="18097" y="266702"/>
                  </a:lnTo>
                  <a:cubicBezTo>
                    <a:pt x="18097" y="266702"/>
                    <a:pt x="19050" y="267655"/>
                    <a:pt x="20003" y="269560"/>
                  </a:cubicBezTo>
                  <a:lnTo>
                    <a:pt x="56197" y="219077"/>
                  </a:lnTo>
                  <a:lnTo>
                    <a:pt x="170497" y="193359"/>
                  </a:lnTo>
                  <a:cubicBezTo>
                    <a:pt x="170497" y="193359"/>
                    <a:pt x="179070" y="208599"/>
                    <a:pt x="182880" y="208599"/>
                  </a:cubicBezTo>
                  <a:cubicBezTo>
                    <a:pt x="185737" y="208599"/>
                    <a:pt x="220980" y="194311"/>
                    <a:pt x="220980" y="194311"/>
                  </a:cubicBezTo>
                  <a:lnTo>
                    <a:pt x="249555" y="160974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77D080B7-A9EE-40FD-9E45-2D0FDB682123}"/>
                </a:ext>
              </a:extLst>
            </p:cNvPr>
            <p:cNvSpPr/>
            <p:nvPr/>
          </p:nvSpPr>
          <p:spPr>
            <a:xfrm>
              <a:off x="8658470" y="2364998"/>
              <a:ext cx="206085" cy="169782"/>
            </a:xfrm>
            <a:custGeom>
              <a:avLst/>
              <a:gdLst>
                <a:gd name="connsiteX0" fmla="*/ 221932 w 367664"/>
                <a:gd name="connsiteY0" fmla="*/ 298135 h 302897"/>
                <a:gd name="connsiteX1" fmla="*/ 234314 w 367664"/>
                <a:gd name="connsiteY1" fmla="*/ 293372 h 302897"/>
                <a:gd name="connsiteX2" fmla="*/ 252412 w 367664"/>
                <a:gd name="connsiteY2" fmla="*/ 294325 h 302897"/>
                <a:gd name="connsiteX3" fmla="*/ 270510 w 367664"/>
                <a:gd name="connsiteY3" fmla="*/ 295277 h 302897"/>
                <a:gd name="connsiteX4" fmla="*/ 303847 w 367664"/>
                <a:gd name="connsiteY4" fmla="*/ 237174 h 302897"/>
                <a:gd name="connsiteX5" fmla="*/ 316229 w 367664"/>
                <a:gd name="connsiteY5" fmla="*/ 242889 h 302897"/>
                <a:gd name="connsiteX6" fmla="*/ 330517 w 367664"/>
                <a:gd name="connsiteY6" fmla="*/ 256224 h 302897"/>
                <a:gd name="connsiteX7" fmla="*/ 344804 w 367664"/>
                <a:gd name="connsiteY7" fmla="*/ 230507 h 302897"/>
                <a:gd name="connsiteX8" fmla="*/ 327659 w 367664"/>
                <a:gd name="connsiteY8" fmla="*/ 226697 h 302897"/>
                <a:gd name="connsiteX9" fmla="*/ 326707 w 367664"/>
                <a:gd name="connsiteY9" fmla="*/ 169546 h 302897"/>
                <a:gd name="connsiteX10" fmla="*/ 367664 w 367664"/>
                <a:gd name="connsiteY10" fmla="*/ 116206 h 302897"/>
                <a:gd name="connsiteX11" fmla="*/ 367664 w 367664"/>
                <a:gd name="connsiteY11" fmla="*/ 104776 h 302897"/>
                <a:gd name="connsiteX12" fmla="*/ 359092 w 367664"/>
                <a:gd name="connsiteY12" fmla="*/ 100966 h 302897"/>
                <a:gd name="connsiteX13" fmla="*/ 351472 w 367664"/>
                <a:gd name="connsiteY13" fmla="*/ 96203 h 302897"/>
                <a:gd name="connsiteX14" fmla="*/ 348614 w 367664"/>
                <a:gd name="connsiteY14" fmla="*/ 73343 h 302897"/>
                <a:gd name="connsiteX15" fmla="*/ 325754 w 367664"/>
                <a:gd name="connsiteY15" fmla="*/ 53340 h 302897"/>
                <a:gd name="connsiteX16" fmla="*/ 303847 w 367664"/>
                <a:gd name="connsiteY16" fmla="*/ 34290 h 302897"/>
                <a:gd name="connsiteX17" fmla="*/ 289560 w 367664"/>
                <a:gd name="connsiteY17" fmla="*/ 22860 h 302897"/>
                <a:gd name="connsiteX18" fmla="*/ 277177 w 367664"/>
                <a:gd name="connsiteY18" fmla="*/ 30480 h 302897"/>
                <a:gd name="connsiteX19" fmla="*/ 256222 w 367664"/>
                <a:gd name="connsiteY19" fmla="*/ 29528 h 302897"/>
                <a:gd name="connsiteX20" fmla="*/ 229552 w 367664"/>
                <a:gd name="connsiteY20" fmla="*/ 0 h 302897"/>
                <a:gd name="connsiteX21" fmla="*/ 200977 w 367664"/>
                <a:gd name="connsiteY21" fmla="*/ 33338 h 302897"/>
                <a:gd name="connsiteX22" fmla="*/ 162877 w 367664"/>
                <a:gd name="connsiteY22" fmla="*/ 47625 h 302897"/>
                <a:gd name="connsiteX23" fmla="*/ 150495 w 367664"/>
                <a:gd name="connsiteY23" fmla="*/ 32385 h 302897"/>
                <a:gd name="connsiteX24" fmla="*/ 36195 w 367664"/>
                <a:gd name="connsiteY24" fmla="*/ 58103 h 302897"/>
                <a:gd name="connsiteX25" fmla="*/ 0 w 367664"/>
                <a:gd name="connsiteY25" fmla="*/ 108586 h 302897"/>
                <a:gd name="connsiteX26" fmla="*/ 0 w 367664"/>
                <a:gd name="connsiteY26" fmla="*/ 108586 h 302897"/>
                <a:gd name="connsiteX27" fmla="*/ 13335 w 367664"/>
                <a:gd name="connsiteY27" fmla="*/ 139066 h 302897"/>
                <a:gd name="connsiteX28" fmla="*/ 15240 w 367664"/>
                <a:gd name="connsiteY28" fmla="*/ 170499 h 302897"/>
                <a:gd name="connsiteX29" fmla="*/ 25718 w 367664"/>
                <a:gd name="connsiteY29" fmla="*/ 182881 h 302897"/>
                <a:gd name="connsiteX30" fmla="*/ 25718 w 367664"/>
                <a:gd name="connsiteY30" fmla="*/ 184786 h 302897"/>
                <a:gd name="connsiteX31" fmla="*/ 32385 w 367664"/>
                <a:gd name="connsiteY31" fmla="*/ 184786 h 302897"/>
                <a:gd name="connsiteX32" fmla="*/ 75248 w 367664"/>
                <a:gd name="connsiteY32" fmla="*/ 200027 h 302897"/>
                <a:gd name="connsiteX33" fmla="*/ 117157 w 367664"/>
                <a:gd name="connsiteY33" fmla="*/ 200979 h 302897"/>
                <a:gd name="connsiteX34" fmla="*/ 131445 w 367664"/>
                <a:gd name="connsiteY34" fmla="*/ 200027 h 302897"/>
                <a:gd name="connsiteX35" fmla="*/ 139065 w 367664"/>
                <a:gd name="connsiteY35" fmla="*/ 216219 h 302897"/>
                <a:gd name="connsiteX36" fmla="*/ 135255 w 367664"/>
                <a:gd name="connsiteY36" fmla="*/ 228602 h 302897"/>
                <a:gd name="connsiteX37" fmla="*/ 133350 w 367664"/>
                <a:gd name="connsiteY37" fmla="*/ 245747 h 302897"/>
                <a:gd name="connsiteX38" fmla="*/ 147637 w 367664"/>
                <a:gd name="connsiteY38" fmla="*/ 257177 h 302897"/>
                <a:gd name="connsiteX39" fmla="*/ 164782 w 367664"/>
                <a:gd name="connsiteY39" fmla="*/ 269560 h 302897"/>
                <a:gd name="connsiteX40" fmla="*/ 199072 w 367664"/>
                <a:gd name="connsiteY40" fmla="*/ 280990 h 302897"/>
                <a:gd name="connsiteX41" fmla="*/ 208597 w 367664"/>
                <a:gd name="connsiteY41" fmla="*/ 302897 h 302897"/>
                <a:gd name="connsiteX42" fmla="*/ 221932 w 367664"/>
                <a:gd name="connsiteY42" fmla="*/ 298135 h 302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67664" h="302897">
                  <a:moveTo>
                    <a:pt x="221932" y="298135"/>
                  </a:moveTo>
                  <a:lnTo>
                    <a:pt x="234314" y="293372"/>
                  </a:lnTo>
                  <a:lnTo>
                    <a:pt x="252412" y="294325"/>
                  </a:lnTo>
                  <a:lnTo>
                    <a:pt x="270510" y="295277"/>
                  </a:lnTo>
                  <a:lnTo>
                    <a:pt x="303847" y="237174"/>
                  </a:lnTo>
                  <a:cubicBezTo>
                    <a:pt x="303847" y="237174"/>
                    <a:pt x="311467" y="240032"/>
                    <a:pt x="316229" y="242889"/>
                  </a:cubicBezTo>
                  <a:cubicBezTo>
                    <a:pt x="320039" y="245747"/>
                    <a:pt x="330517" y="256224"/>
                    <a:pt x="330517" y="256224"/>
                  </a:cubicBezTo>
                  <a:cubicBezTo>
                    <a:pt x="330517" y="256224"/>
                    <a:pt x="344804" y="233364"/>
                    <a:pt x="344804" y="230507"/>
                  </a:cubicBezTo>
                  <a:cubicBezTo>
                    <a:pt x="344804" y="227649"/>
                    <a:pt x="327659" y="226697"/>
                    <a:pt x="327659" y="226697"/>
                  </a:cubicBezTo>
                  <a:lnTo>
                    <a:pt x="326707" y="169546"/>
                  </a:lnTo>
                  <a:lnTo>
                    <a:pt x="367664" y="116206"/>
                  </a:lnTo>
                  <a:lnTo>
                    <a:pt x="367664" y="104776"/>
                  </a:lnTo>
                  <a:lnTo>
                    <a:pt x="359092" y="100966"/>
                  </a:lnTo>
                  <a:lnTo>
                    <a:pt x="351472" y="96203"/>
                  </a:lnTo>
                  <a:lnTo>
                    <a:pt x="348614" y="73343"/>
                  </a:lnTo>
                  <a:lnTo>
                    <a:pt x="325754" y="53340"/>
                  </a:lnTo>
                  <a:lnTo>
                    <a:pt x="303847" y="34290"/>
                  </a:lnTo>
                  <a:lnTo>
                    <a:pt x="289560" y="22860"/>
                  </a:lnTo>
                  <a:lnTo>
                    <a:pt x="277177" y="30480"/>
                  </a:lnTo>
                  <a:lnTo>
                    <a:pt x="256222" y="29528"/>
                  </a:lnTo>
                  <a:lnTo>
                    <a:pt x="229552" y="0"/>
                  </a:lnTo>
                  <a:lnTo>
                    <a:pt x="200977" y="33338"/>
                  </a:lnTo>
                  <a:cubicBezTo>
                    <a:pt x="200977" y="33338"/>
                    <a:pt x="165735" y="47625"/>
                    <a:pt x="162877" y="47625"/>
                  </a:cubicBezTo>
                  <a:cubicBezTo>
                    <a:pt x="160020" y="47625"/>
                    <a:pt x="150495" y="32385"/>
                    <a:pt x="150495" y="32385"/>
                  </a:cubicBezTo>
                  <a:lnTo>
                    <a:pt x="36195" y="58103"/>
                  </a:lnTo>
                  <a:lnTo>
                    <a:pt x="0" y="108586"/>
                  </a:lnTo>
                  <a:cubicBezTo>
                    <a:pt x="0" y="108586"/>
                    <a:pt x="0" y="108586"/>
                    <a:pt x="0" y="108586"/>
                  </a:cubicBezTo>
                  <a:cubicBezTo>
                    <a:pt x="3810" y="116206"/>
                    <a:pt x="13335" y="135256"/>
                    <a:pt x="13335" y="139066"/>
                  </a:cubicBezTo>
                  <a:cubicBezTo>
                    <a:pt x="13335" y="143829"/>
                    <a:pt x="15240" y="170499"/>
                    <a:pt x="15240" y="170499"/>
                  </a:cubicBezTo>
                  <a:lnTo>
                    <a:pt x="25718" y="182881"/>
                  </a:lnTo>
                  <a:lnTo>
                    <a:pt x="25718" y="184786"/>
                  </a:lnTo>
                  <a:lnTo>
                    <a:pt x="32385" y="184786"/>
                  </a:lnTo>
                  <a:cubicBezTo>
                    <a:pt x="32385" y="184786"/>
                    <a:pt x="72390" y="199074"/>
                    <a:pt x="75248" y="200027"/>
                  </a:cubicBezTo>
                  <a:cubicBezTo>
                    <a:pt x="78105" y="200979"/>
                    <a:pt x="117157" y="200979"/>
                    <a:pt x="117157" y="200979"/>
                  </a:cubicBezTo>
                  <a:cubicBezTo>
                    <a:pt x="117157" y="200979"/>
                    <a:pt x="126682" y="197169"/>
                    <a:pt x="131445" y="200027"/>
                  </a:cubicBezTo>
                  <a:cubicBezTo>
                    <a:pt x="135255" y="202884"/>
                    <a:pt x="139065" y="216219"/>
                    <a:pt x="139065" y="216219"/>
                  </a:cubicBezTo>
                  <a:cubicBezTo>
                    <a:pt x="139065" y="216219"/>
                    <a:pt x="136207" y="224792"/>
                    <a:pt x="135255" y="228602"/>
                  </a:cubicBezTo>
                  <a:cubicBezTo>
                    <a:pt x="134302" y="231459"/>
                    <a:pt x="133350" y="245747"/>
                    <a:pt x="133350" y="245747"/>
                  </a:cubicBezTo>
                  <a:lnTo>
                    <a:pt x="147637" y="257177"/>
                  </a:lnTo>
                  <a:cubicBezTo>
                    <a:pt x="147637" y="257177"/>
                    <a:pt x="159067" y="268607"/>
                    <a:pt x="164782" y="269560"/>
                  </a:cubicBezTo>
                  <a:cubicBezTo>
                    <a:pt x="170497" y="270512"/>
                    <a:pt x="199072" y="280990"/>
                    <a:pt x="199072" y="280990"/>
                  </a:cubicBezTo>
                  <a:cubicBezTo>
                    <a:pt x="199072" y="280990"/>
                    <a:pt x="202882" y="294325"/>
                    <a:pt x="208597" y="302897"/>
                  </a:cubicBezTo>
                  <a:lnTo>
                    <a:pt x="221932" y="298135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67" name="Graphic 86">
              <a:extLst>
                <a:ext uri="{FF2B5EF4-FFF2-40B4-BE49-F238E27FC236}">
                  <a16:creationId xmlns:a16="http://schemas.microsoft.com/office/drawing/2014/main" id="{A398834A-EF01-4F83-A6A8-220FA82A186C}"/>
                </a:ext>
              </a:extLst>
            </p:cNvPr>
            <p:cNvGrpSpPr/>
            <p:nvPr/>
          </p:nvGrpSpPr>
          <p:grpSpPr>
            <a:xfrm>
              <a:off x="8628038" y="2457897"/>
              <a:ext cx="136906" cy="138751"/>
              <a:chOff x="7405326" y="2882312"/>
              <a:chExt cx="244246" cy="247538"/>
            </a:xfrm>
            <a:solidFill>
              <a:schemeClr val="bg2">
                <a:lumMod val="20000"/>
                <a:lumOff val="80000"/>
              </a:schemeClr>
            </a:solidFill>
          </p:grpSpPr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D0C39CF9-77DA-40F8-A957-D1E4276BF5F8}"/>
                  </a:ext>
                </a:extLst>
              </p:cNvPr>
              <p:cNvSpPr/>
              <p:nvPr/>
            </p:nvSpPr>
            <p:spPr>
              <a:xfrm>
                <a:off x="7471049" y="2885170"/>
                <a:ext cx="9524" cy="1904"/>
              </a:xfrm>
              <a:custGeom>
                <a:avLst/>
                <a:gdLst>
                  <a:gd name="connsiteX0" fmla="*/ 0 w 9524"/>
                  <a:gd name="connsiteY0" fmla="*/ 0 h 1904"/>
                  <a:gd name="connsiteX1" fmla="*/ 0 w 9524"/>
                  <a:gd name="connsiteY1" fmla="*/ 1905 h 1904"/>
                  <a:gd name="connsiteX2" fmla="*/ 0 w 9524"/>
                  <a:gd name="connsiteY2" fmla="*/ 0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1904">
                    <a:moveTo>
                      <a:pt x="0" y="0"/>
                    </a:moveTo>
                    <a:cubicBezTo>
                      <a:pt x="0" y="952"/>
                      <a:pt x="0" y="1905"/>
                      <a:pt x="0" y="1905"/>
                    </a:cubicBezTo>
                    <a:cubicBezTo>
                      <a:pt x="0" y="1905"/>
                      <a:pt x="0" y="952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F3D3AFA2-0080-4BEE-9AF7-F3CFC0AB2700}"/>
                  </a:ext>
                </a:extLst>
              </p:cNvPr>
              <p:cNvSpPr/>
              <p:nvPr/>
            </p:nvSpPr>
            <p:spPr>
              <a:xfrm>
                <a:off x="7471049" y="2884217"/>
                <a:ext cx="9524" cy="1904"/>
              </a:xfrm>
              <a:custGeom>
                <a:avLst/>
                <a:gdLst>
                  <a:gd name="connsiteX0" fmla="*/ 0 w 9524"/>
                  <a:gd name="connsiteY0" fmla="*/ 0 h 1904"/>
                  <a:gd name="connsiteX1" fmla="*/ 0 w 9524"/>
                  <a:gd name="connsiteY1" fmla="*/ 1905 h 1904"/>
                  <a:gd name="connsiteX2" fmla="*/ 0 w 9524"/>
                  <a:gd name="connsiteY2" fmla="*/ 0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1904">
                    <a:moveTo>
                      <a:pt x="0" y="0"/>
                    </a:moveTo>
                    <a:cubicBezTo>
                      <a:pt x="0" y="953"/>
                      <a:pt x="0" y="953"/>
                      <a:pt x="0" y="1905"/>
                    </a:cubicBezTo>
                    <a:cubicBezTo>
                      <a:pt x="0" y="953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DD371E75-A68A-4619-8423-0681F395D34C}"/>
                  </a:ext>
                </a:extLst>
              </p:cNvPr>
              <p:cNvSpPr/>
              <p:nvPr/>
            </p:nvSpPr>
            <p:spPr>
              <a:xfrm>
                <a:off x="7471049" y="2882312"/>
                <a:ext cx="9524" cy="423"/>
              </a:xfrm>
              <a:custGeom>
                <a:avLst/>
                <a:gdLst>
                  <a:gd name="connsiteX0" fmla="*/ 0 w 9524"/>
                  <a:gd name="connsiteY0" fmla="*/ 0 h 423"/>
                  <a:gd name="connsiteX1" fmla="*/ 0 w 9524"/>
                  <a:gd name="connsiteY1" fmla="*/ 0 h 423"/>
                  <a:gd name="connsiteX2" fmla="*/ 0 w 9524"/>
                  <a:gd name="connsiteY2" fmla="*/ 0 h 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423">
                    <a:moveTo>
                      <a:pt x="0" y="0"/>
                    </a:moveTo>
                    <a:cubicBezTo>
                      <a:pt x="0" y="0"/>
                      <a:pt x="0" y="953"/>
                      <a:pt x="0" y="0"/>
                    </a:cubicBezTo>
                    <a:cubicBezTo>
                      <a:pt x="0" y="953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85A5D43A-312E-47A5-AAC2-08C82342089A}"/>
                  </a:ext>
                </a:extLst>
              </p:cNvPr>
              <p:cNvSpPr/>
              <p:nvPr/>
            </p:nvSpPr>
            <p:spPr>
              <a:xfrm>
                <a:off x="7405326" y="2899457"/>
                <a:ext cx="220027" cy="119063"/>
              </a:xfrm>
              <a:custGeom>
                <a:avLst/>
                <a:gdLst>
                  <a:gd name="connsiteX0" fmla="*/ 215265 w 220027"/>
                  <a:gd name="connsiteY0" fmla="*/ 84773 h 119063"/>
                  <a:gd name="connsiteX1" fmla="*/ 198119 w 220027"/>
                  <a:gd name="connsiteY1" fmla="*/ 72390 h 119063"/>
                  <a:gd name="connsiteX2" fmla="*/ 183832 w 220027"/>
                  <a:gd name="connsiteY2" fmla="*/ 60960 h 119063"/>
                  <a:gd name="connsiteX3" fmla="*/ 185737 w 220027"/>
                  <a:gd name="connsiteY3" fmla="*/ 43815 h 119063"/>
                  <a:gd name="connsiteX4" fmla="*/ 189547 w 220027"/>
                  <a:gd name="connsiteY4" fmla="*/ 31433 h 119063"/>
                  <a:gd name="connsiteX5" fmla="*/ 181927 w 220027"/>
                  <a:gd name="connsiteY5" fmla="*/ 15240 h 119063"/>
                  <a:gd name="connsiteX6" fmla="*/ 167640 w 220027"/>
                  <a:gd name="connsiteY6" fmla="*/ 16193 h 119063"/>
                  <a:gd name="connsiteX7" fmla="*/ 125730 w 220027"/>
                  <a:gd name="connsiteY7" fmla="*/ 15240 h 119063"/>
                  <a:gd name="connsiteX8" fmla="*/ 82867 w 220027"/>
                  <a:gd name="connsiteY8" fmla="*/ 0 h 119063"/>
                  <a:gd name="connsiteX9" fmla="*/ 76200 w 220027"/>
                  <a:gd name="connsiteY9" fmla="*/ 0 h 119063"/>
                  <a:gd name="connsiteX10" fmla="*/ 78105 w 220027"/>
                  <a:gd name="connsiteY10" fmla="*/ 39053 h 119063"/>
                  <a:gd name="connsiteX11" fmla="*/ 67627 w 220027"/>
                  <a:gd name="connsiteY11" fmla="*/ 39053 h 119063"/>
                  <a:gd name="connsiteX12" fmla="*/ 15240 w 220027"/>
                  <a:gd name="connsiteY12" fmla="*/ 36195 h 119063"/>
                  <a:gd name="connsiteX13" fmla="*/ 10478 w 220027"/>
                  <a:gd name="connsiteY13" fmla="*/ 44768 h 119063"/>
                  <a:gd name="connsiteX14" fmla="*/ 0 w 220027"/>
                  <a:gd name="connsiteY14" fmla="*/ 52388 h 119063"/>
                  <a:gd name="connsiteX15" fmla="*/ 4762 w 220027"/>
                  <a:gd name="connsiteY15" fmla="*/ 75248 h 119063"/>
                  <a:gd name="connsiteX16" fmla="*/ 17145 w 220027"/>
                  <a:gd name="connsiteY16" fmla="*/ 83821 h 119063"/>
                  <a:gd name="connsiteX17" fmla="*/ 953 w 220027"/>
                  <a:gd name="connsiteY17" fmla="*/ 112396 h 119063"/>
                  <a:gd name="connsiteX18" fmla="*/ 15240 w 220027"/>
                  <a:gd name="connsiteY18" fmla="*/ 119063 h 119063"/>
                  <a:gd name="connsiteX19" fmla="*/ 144779 w 220027"/>
                  <a:gd name="connsiteY19" fmla="*/ 107633 h 119063"/>
                  <a:gd name="connsiteX20" fmla="*/ 190500 w 220027"/>
                  <a:gd name="connsiteY20" fmla="*/ 95251 h 119063"/>
                  <a:gd name="connsiteX21" fmla="*/ 220027 w 220027"/>
                  <a:gd name="connsiteY21" fmla="*/ 82868 h 119063"/>
                  <a:gd name="connsiteX22" fmla="*/ 215265 w 220027"/>
                  <a:gd name="connsiteY22" fmla="*/ 84773 h 119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0027" h="119063">
                    <a:moveTo>
                      <a:pt x="215265" y="84773"/>
                    </a:moveTo>
                    <a:cubicBezTo>
                      <a:pt x="209549" y="83821"/>
                      <a:pt x="198119" y="72390"/>
                      <a:pt x="198119" y="72390"/>
                    </a:cubicBezTo>
                    <a:lnTo>
                      <a:pt x="183832" y="60960"/>
                    </a:lnTo>
                    <a:cubicBezTo>
                      <a:pt x="183832" y="60960"/>
                      <a:pt x="184784" y="46673"/>
                      <a:pt x="185737" y="43815"/>
                    </a:cubicBezTo>
                    <a:cubicBezTo>
                      <a:pt x="186690" y="40958"/>
                      <a:pt x="189547" y="31433"/>
                      <a:pt x="189547" y="31433"/>
                    </a:cubicBezTo>
                    <a:cubicBezTo>
                      <a:pt x="189547" y="31433"/>
                      <a:pt x="185737" y="18098"/>
                      <a:pt x="181927" y="15240"/>
                    </a:cubicBezTo>
                    <a:cubicBezTo>
                      <a:pt x="178117" y="12383"/>
                      <a:pt x="167640" y="16193"/>
                      <a:pt x="167640" y="16193"/>
                    </a:cubicBezTo>
                    <a:cubicBezTo>
                      <a:pt x="167640" y="16193"/>
                      <a:pt x="128587" y="16193"/>
                      <a:pt x="125730" y="15240"/>
                    </a:cubicBezTo>
                    <a:cubicBezTo>
                      <a:pt x="122872" y="14288"/>
                      <a:pt x="82867" y="0"/>
                      <a:pt x="82867" y="0"/>
                    </a:cubicBezTo>
                    <a:lnTo>
                      <a:pt x="76200" y="0"/>
                    </a:lnTo>
                    <a:lnTo>
                      <a:pt x="78105" y="39053"/>
                    </a:lnTo>
                    <a:cubicBezTo>
                      <a:pt x="78105" y="39053"/>
                      <a:pt x="78105" y="39053"/>
                      <a:pt x="67627" y="39053"/>
                    </a:cubicBezTo>
                    <a:cubicBezTo>
                      <a:pt x="31432" y="39053"/>
                      <a:pt x="15240" y="36195"/>
                      <a:pt x="15240" y="36195"/>
                    </a:cubicBezTo>
                    <a:lnTo>
                      <a:pt x="10478" y="44768"/>
                    </a:lnTo>
                    <a:lnTo>
                      <a:pt x="0" y="52388"/>
                    </a:lnTo>
                    <a:lnTo>
                      <a:pt x="4762" y="75248"/>
                    </a:lnTo>
                    <a:lnTo>
                      <a:pt x="17145" y="83821"/>
                    </a:lnTo>
                    <a:cubicBezTo>
                      <a:pt x="15240" y="90488"/>
                      <a:pt x="6667" y="104776"/>
                      <a:pt x="953" y="112396"/>
                    </a:cubicBezTo>
                    <a:lnTo>
                      <a:pt x="15240" y="119063"/>
                    </a:lnTo>
                    <a:lnTo>
                      <a:pt x="144779" y="107633"/>
                    </a:lnTo>
                    <a:lnTo>
                      <a:pt x="190500" y="95251"/>
                    </a:lnTo>
                    <a:cubicBezTo>
                      <a:pt x="190500" y="95251"/>
                      <a:pt x="209549" y="89536"/>
                      <a:pt x="220027" y="82868"/>
                    </a:cubicBezTo>
                    <a:cubicBezTo>
                      <a:pt x="218122" y="85726"/>
                      <a:pt x="216217" y="84773"/>
                      <a:pt x="215265" y="84773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47944A6A-3806-4E14-8CEE-F88CC8E02155}"/>
                </a:ext>
              </a:extLst>
            </p:cNvPr>
            <p:cNvSpPr/>
            <p:nvPr/>
          </p:nvSpPr>
          <p:spPr>
            <a:xfrm>
              <a:off x="7599748" y="2472846"/>
              <a:ext cx="88627" cy="75280"/>
            </a:xfrm>
            <a:custGeom>
              <a:avLst/>
              <a:gdLst>
                <a:gd name="connsiteX0" fmla="*/ 134302 w 158114"/>
                <a:gd name="connsiteY0" fmla="*/ 46673 h 134303"/>
                <a:gd name="connsiteX1" fmla="*/ 123825 w 158114"/>
                <a:gd name="connsiteY1" fmla="*/ 18098 h 134303"/>
                <a:gd name="connsiteX2" fmla="*/ 116205 w 158114"/>
                <a:gd name="connsiteY2" fmla="*/ 952 h 134303"/>
                <a:gd name="connsiteX3" fmla="*/ 92392 w 158114"/>
                <a:gd name="connsiteY3" fmla="*/ 0 h 134303"/>
                <a:gd name="connsiteX4" fmla="*/ 65722 w 158114"/>
                <a:gd name="connsiteY4" fmla="*/ 5715 h 134303"/>
                <a:gd name="connsiteX5" fmla="*/ 60007 w 158114"/>
                <a:gd name="connsiteY5" fmla="*/ 13335 h 134303"/>
                <a:gd name="connsiteX6" fmla="*/ 20002 w 158114"/>
                <a:gd name="connsiteY6" fmla="*/ 29528 h 134303"/>
                <a:gd name="connsiteX7" fmla="*/ 10477 w 158114"/>
                <a:gd name="connsiteY7" fmla="*/ 53340 h 134303"/>
                <a:gd name="connsiteX8" fmla="*/ 0 w 158114"/>
                <a:gd name="connsiteY8" fmla="*/ 71438 h 134303"/>
                <a:gd name="connsiteX9" fmla="*/ 12382 w 158114"/>
                <a:gd name="connsiteY9" fmla="*/ 102871 h 134303"/>
                <a:gd name="connsiteX10" fmla="*/ 21907 w 158114"/>
                <a:gd name="connsiteY10" fmla="*/ 104776 h 134303"/>
                <a:gd name="connsiteX11" fmla="*/ 43815 w 158114"/>
                <a:gd name="connsiteY11" fmla="*/ 102871 h 134303"/>
                <a:gd name="connsiteX12" fmla="*/ 81915 w 158114"/>
                <a:gd name="connsiteY12" fmla="*/ 124778 h 134303"/>
                <a:gd name="connsiteX13" fmla="*/ 94297 w 158114"/>
                <a:gd name="connsiteY13" fmla="*/ 134303 h 134303"/>
                <a:gd name="connsiteX14" fmla="*/ 95250 w 158114"/>
                <a:gd name="connsiteY14" fmla="*/ 128589 h 134303"/>
                <a:gd name="connsiteX15" fmla="*/ 110490 w 158114"/>
                <a:gd name="connsiteY15" fmla="*/ 128589 h 134303"/>
                <a:gd name="connsiteX16" fmla="*/ 122872 w 158114"/>
                <a:gd name="connsiteY16" fmla="*/ 118111 h 134303"/>
                <a:gd name="connsiteX17" fmla="*/ 137160 w 158114"/>
                <a:gd name="connsiteY17" fmla="*/ 109538 h 134303"/>
                <a:gd name="connsiteX18" fmla="*/ 152400 w 158114"/>
                <a:gd name="connsiteY18" fmla="*/ 102871 h 134303"/>
                <a:gd name="connsiteX19" fmla="*/ 158115 w 158114"/>
                <a:gd name="connsiteY19" fmla="*/ 81916 h 134303"/>
                <a:gd name="connsiteX20" fmla="*/ 134302 w 158114"/>
                <a:gd name="connsiteY20" fmla="*/ 63818 h 13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8114" h="134303">
                  <a:moveTo>
                    <a:pt x="134302" y="46673"/>
                  </a:moveTo>
                  <a:lnTo>
                    <a:pt x="123825" y="18098"/>
                  </a:lnTo>
                  <a:lnTo>
                    <a:pt x="116205" y="952"/>
                  </a:lnTo>
                  <a:lnTo>
                    <a:pt x="92392" y="0"/>
                  </a:lnTo>
                  <a:lnTo>
                    <a:pt x="65722" y="5715"/>
                  </a:lnTo>
                  <a:lnTo>
                    <a:pt x="60007" y="13335"/>
                  </a:lnTo>
                  <a:lnTo>
                    <a:pt x="20002" y="29528"/>
                  </a:lnTo>
                  <a:lnTo>
                    <a:pt x="10477" y="53340"/>
                  </a:lnTo>
                  <a:lnTo>
                    <a:pt x="0" y="71438"/>
                  </a:lnTo>
                  <a:lnTo>
                    <a:pt x="12382" y="102871"/>
                  </a:lnTo>
                  <a:lnTo>
                    <a:pt x="21907" y="104776"/>
                  </a:lnTo>
                  <a:lnTo>
                    <a:pt x="43815" y="102871"/>
                  </a:lnTo>
                  <a:lnTo>
                    <a:pt x="81915" y="124778"/>
                  </a:lnTo>
                  <a:lnTo>
                    <a:pt x="94297" y="134303"/>
                  </a:lnTo>
                  <a:lnTo>
                    <a:pt x="95250" y="128589"/>
                  </a:lnTo>
                  <a:lnTo>
                    <a:pt x="110490" y="128589"/>
                  </a:lnTo>
                  <a:lnTo>
                    <a:pt x="122872" y="118111"/>
                  </a:lnTo>
                  <a:lnTo>
                    <a:pt x="137160" y="109538"/>
                  </a:lnTo>
                  <a:lnTo>
                    <a:pt x="152400" y="102871"/>
                  </a:lnTo>
                  <a:lnTo>
                    <a:pt x="158115" y="81916"/>
                  </a:lnTo>
                  <a:lnTo>
                    <a:pt x="134302" y="63818"/>
                  </a:lnTo>
                  <a:close/>
                </a:path>
              </a:pathLst>
            </a:custGeom>
            <a:solidFill>
              <a:srgbClr val="F46182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B747807E-2CAF-4439-BC73-5299C3B1A091}"/>
                </a:ext>
              </a:extLst>
            </p:cNvPr>
            <p:cNvSpPr/>
            <p:nvPr/>
          </p:nvSpPr>
          <p:spPr>
            <a:xfrm>
              <a:off x="8429428" y="2468041"/>
              <a:ext cx="412703" cy="382810"/>
            </a:xfrm>
            <a:custGeom>
              <a:avLst/>
              <a:gdLst>
                <a:gd name="connsiteX0" fmla="*/ 689608 w 736280"/>
                <a:gd name="connsiteY0" fmla="*/ 393386 h 682948"/>
                <a:gd name="connsiteX1" fmla="*/ 681036 w 736280"/>
                <a:gd name="connsiteY1" fmla="*/ 361953 h 682948"/>
                <a:gd name="connsiteX2" fmla="*/ 667701 w 736280"/>
                <a:gd name="connsiteY2" fmla="*/ 354333 h 682948"/>
                <a:gd name="connsiteX3" fmla="*/ 659129 w 736280"/>
                <a:gd name="connsiteY3" fmla="*/ 307660 h 682948"/>
                <a:gd name="connsiteX4" fmla="*/ 642936 w 736280"/>
                <a:gd name="connsiteY4" fmla="*/ 305755 h 682948"/>
                <a:gd name="connsiteX5" fmla="*/ 635316 w 736280"/>
                <a:gd name="connsiteY5" fmla="*/ 294325 h 682948"/>
                <a:gd name="connsiteX6" fmla="*/ 638173 w 736280"/>
                <a:gd name="connsiteY6" fmla="*/ 273370 h 682948"/>
                <a:gd name="connsiteX7" fmla="*/ 670558 w 736280"/>
                <a:gd name="connsiteY7" fmla="*/ 246700 h 682948"/>
                <a:gd name="connsiteX8" fmla="*/ 655319 w 736280"/>
                <a:gd name="connsiteY8" fmla="*/ 196217 h 682948"/>
                <a:gd name="connsiteX9" fmla="*/ 628648 w 736280"/>
                <a:gd name="connsiteY9" fmla="*/ 168594 h 682948"/>
                <a:gd name="connsiteX10" fmla="*/ 606741 w 736280"/>
                <a:gd name="connsiteY10" fmla="*/ 127636 h 682948"/>
                <a:gd name="connsiteX11" fmla="*/ 612456 w 736280"/>
                <a:gd name="connsiteY11" fmla="*/ 118111 h 682948"/>
                <a:gd name="connsiteX12" fmla="*/ 613408 w 736280"/>
                <a:gd name="connsiteY12" fmla="*/ 118111 h 682948"/>
                <a:gd name="connsiteX13" fmla="*/ 603883 w 736280"/>
                <a:gd name="connsiteY13" fmla="*/ 96203 h 682948"/>
                <a:gd name="connsiteX14" fmla="*/ 569594 w 736280"/>
                <a:gd name="connsiteY14" fmla="*/ 84773 h 682948"/>
                <a:gd name="connsiteX15" fmla="*/ 552449 w 736280"/>
                <a:gd name="connsiteY15" fmla="*/ 72391 h 682948"/>
                <a:gd name="connsiteX16" fmla="*/ 538161 w 736280"/>
                <a:gd name="connsiteY16" fmla="*/ 60961 h 682948"/>
                <a:gd name="connsiteX17" fmla="*/ 540066 w 736280"/>
                <a:gd name="connsiteY17" fmla="*/ 43815 h 682948"/>
                <a:gd name="connsiteX18" fmla="*/ 543876 w 736280"/>
                <a:gd name="connsiteY18" fmla="*/ 31433 h 682948"/>
                <a:gd name="connsiteX19" fmla="*/ 536256 w 736280"/>
                <a:gd name="connsiteY19" fmla="*/ 15240 h 682948"/>
                <a:gd name="connsiteX20" fmla="*/ 521969 w 736280"/>
                <a:gd name="connsiteY20" fmla="*/ 16193 h 682948"/>
                <a:gd name="connsiteX21" fmla="*/ 480059 w 736280"/>
                <a:gd name="connsiteY21" fmla="*/ 15240 h 682948"/>
                <a:gd name="connsiteX22" fmla="*/ 437196 w 736280"/>
                <a:gd name="connsiteY22" fmla="*/ 0 h 682948"/>
                <a:gd name="connsiteX23" fmla="*/ 430529 w 736280"/>
                <a:gd name="connsiteY23" fmla="*/ 0 h 682948"/>
                <a:gd name="connsiteX24" fmla="*/ 432434 w 736280"/>
                <a:gd name="connsiteY24" fmla="*/ 39053 h 682948"/>
                <a:gd name="connsiteX25" fmla="*/ 421957 w 736280"/>
                <a:gd name="connsiteY25" fmla="*/ 39053 h 682948"/>
                <a:gd name="connsiteX26" fmla="*/ 369569 w 736280"/>
                <a:gd name="connsiteY26" fmla="*/ 36195 h 682948"/>
                <a:gd name="connsiteX27" fmla="*/ 364807 w 736280"/>
                <a:gd name="connsiteY27" fmla="*/ 44768 h 682948"/>
                <a:gd name="connsiteX28" fmla="*/ 354329 w 736280"/>
                <a:gd name="connsiteY28" fmla="*/ 52388 h 682948"/>
                <a:gd name="connsiteX29" fmla="*/ 359092 w 736280"/>
                <a:gd name="connsiteY29" fmla="*/ 75248 h 682948"/>
                <a:gd name="connsiteX30" fmla="*/ 371474 w 736280"/>
                <a:gd name="connsiteY30" fmla="*/ 83821 h 682948"/>
                <a:gd name="connsiteX31" fmla="*/ 350519 w 736280"/>
                <a:gd name="connsiteY31" fmla="*/ 120016 h 682948"/>
                <a:gd name="connsiteX32" fmla="*/ 332422 w 736280"/>
                <a:gd name="connsiteY32" fmla="*/ 135256 h 682948"/>
                <a:gd name="connsiteX33" fmla="*/ 319087 w 736280"/>
                <a:gd name="connsiteY33" fmla="*/ 133351 h 682948"/>
                <a:gd name="connsiteX34" fmla="*/ 313372 w 736280"/>
                <a:gd name="connsiteY34" fmla="*/ 128589 h 682948"/>
                <a:gd name="connsiteX35" fmla="*/ 277177 w 736280"/>
                <a:gd name="connsiteY35" fmla="*/ 126684 h 682948"/>
                <a:gd name="connsiteX36" fmla="*/ 260984 w 736280"/>
                <a:gd name="connsiteY36" fmla="*/ 119063 h 682948"/>
                <a:gd name="connsiteX37" fmla="*/ 262889 w 736280"/>
                <a:gd name="connsiteY37" fmla="*/ 105728 h 682948"/>
                <a:gd name="connsiteX38" fmla="*/ 271462 w 736280"/>
                <a:gd name="connsiteY38" fmla="*/ 93346 h 682948"/>
                <a:gd name="connsiteX39" fmla="*/ 273367 w 736280"/>
                <a:gd name="connsiteY39" fmla="*/ 87631 h 682948"/>
                <a:gd name="connsiteX40" fmla="*/ 267652 w 736280"/>
                <a:gd name="connsiteY40" fmla="*/ 85726 h 682948"/>
                <a:gd name="connsiteX41" fmla="*/ 230505 w 736280"/>
                <a:gd name="connsiteY41" fmla="*/ 82868 h 682948"/>
                <a:gd name="connsiteX42" fmla="*/ 193357 w 736280"/>
                <a:gd name="connsiteY42" fmla="*/ 91441 h 682948"/>
                <a:gd name="connsiteX43" fmla="*/ 146685 w 736280"/>
                <a:gd name="connsiteY43" fmla="*/ 125731 h 682948"/>
                <a:gd name="connsiteX44" fmla="*/ 57150 w 736280"/>
                <a:gd name="connsiteY44" fmla="*/ 196217 h 682948"/>
                <a:gd name="connsiteX45" fmla="*/ 25718 w 736280"/>
                <a:gd name="connsiteY45" fmla="*/ 212409 h 682948"/>
                <a:gd name="connsiteX46" fmla="*/ 22860 w 736280"/>
                <a:gd name="connsiteY46" fmla="*/ 236222 h 682948"/>
                <a:gd name="connsiteX47" fmla="*/ 12382 w 736280"/>
                <a:gd name="connsiteY47" fmla="*/ 246700 h 682948"/>
                <a:gd name="connsiteX48" fmla="*/ 0 w 736280"/>
                <a:gd name="connsiteY48" fmla="*/ 241937 h 682948"/>
                <a:gd name="connsiteX49" fmla="*/ 1905 w 736280"/>
                <a:gd name="connsiteY49" fmla="*/ 261940 h 682948"/>
                <a:gd name="connsiteX50" fmla="*/ 18098 w 736280"/>
                <a:gd name="connsiteY50" fmla="*/ 287657 h 682948"/>
                <a:gd name="connsiteX51" fmla="*/ 17145 w 736280"/>
                <a:gd name="connsiteY51" fmla="*/ 304802 h 682948"/>
                <a:gd name="connsiteX52" fmla="*/ 0 w 736280"/>
                <a:gd name="connsiteY52" fmla="*/ 323853 h 682948"/>
                <a:gd name="connsiteX53" fmla="*/ 0 w 736280"/>
                <a:gd name="connsiteY53" fmla="*/ 337188 h 682948"/>
                <a:gd name="connsiteX54" fmla="*/ 22860 w 736280"/>
                <a:gd name="connsiteY54" fmla="*/ 352428 h 682948"/>
                <a:gd name="connsiteX55" fmla="*/ 41910 w 736280"/>
                <a:gd name="connsiteY55" fmla="*/ 362905 h 682948"/>
                <a:gd name="connsiteX56" fmla="*/ 48577 w 736280"/>
                <a:gd name="connsiteY56" fmla="*/ 402911 h 682948"/>
                <a:gd name="connsiteX57" fmla="*/ 54292 w 736280"/>
                <a:gd name="connsiteY57" fmla="*/ 428628 h 682948"/>
                <a:gd name="connsiteX58" fmla="*/ 57150 w 736280"/>
                <a:gd name="connsiteY58" fmla="*/ 458156 h 682948"/>
                <a:gd name="connsiteX59" fmla="*/ 76200 w 736280"/>
                <a:gd name="connsiteY59" fmla="*/ 478159 h 682948"/>
                <a:gd name="connsiteX60" fmla="*/ 83820 w 736280"/>
                <a:gd name="connsiteY60" fmla="*/ 487684 h 682948"/>
                <a:gd name="connsiteX61" fmla="*/ 74295 w 736280"/>
                <a:gd name="connsiteY61" fmla="*/ 546739 h 682948"/>
                <a:gd name="connsiteX62" fmla="*/ 86677 w 736280"/>
                <a:gd name="connsiteY62" fmla="*/ 547692 h 682948"/>
                <a:gd name="connsiteX63" fmla="*/ 87630 w 736280"/>
                <a:gd name="connsiteY63" fmla="*/ 538167 h 682948"/>
                <a:gd name="connsiteX64" fmla="*/ 103822 w 736280"/>
                <a:gd name="connsiteY64" fmla="*/ 537214 h 682948"/>
                <a:gd name="connsiteX65" fmla="*/ 113347 w 736280"/>
                <a:gd name="connsiteY65" fmla="*/ 559122 h 682948"/>
                <a:gd name="connsiteX66" fmla="*/ 190500 w 736280"/>
                <a:gd name="connsiteY66" fmla="*/ 564837 h 682948"/>
                <a:gd name="connsiteX67" fmla="*/ 190500 w 736280"/>
                <a:gd name="connsiteY67" fmla="*/ 571505 h 682948"/>
                <a:gd name="connsiteX68" fmla="*/ 180022 w 736280"/>
                <a:gd name="connsiteY68" fmla="*/ 583887 h 682948"/>
                <a:gd name="connsiteX69" fmla="*/ 206692 w 736280"/>
                <a:gd name="connsiteY69" fmla="*/ 606747 h 682948"/>
                <a:gd name="connsiteX70" fmla="*/ 219074 w 736280"/>
                <a:gd name="connsiteY70" fmla="*/ 619130 h 682948"/>
                <a:gd name="connsiteX71" fmla="*/ 238124 w 736280"/>
                <a:gd name="connsiteY71" fmla="*/ 612463 h 682948"/>
                <a:gd name="connsiteX72" fmla="*/ 235267 w 736280"/>
                <a:gd name="connsiteY72" fmla="*/ 597222 h 682948"/>
                <a:gd name="connsiteX73" fmla="*/ 221932 w 736280"/>
                <a:gd name="connsiteY73" fmla="*/ 581030 h 682948"/>
                <a:gd name="connsiteX74" fmla="*/ 238124 w 736280"/>
                <a:gd name="connsiteY74" fmla="*/ 580077 h 682948"/>
                <a:gd name="connsiteX75" fmla="*/ 254317 w 736280"/>
                <a:gd name="connsiteY75" fmla="*/ 583887 h 682948"/>
                <a:gd name="connsiteX76" fmla="*/ 266699 w 736280"/>
                <a:gd name="connsiteY76" fmla="*/ 599127 h 682948"/>
                <a:gd name="connsiteX77" fmla="*/ 277177 w 736280"/>
                <a:gd name="connsiteY77" fmla="*/ 595317 h 682948"/>
                <a:gd name="connsiteX78" fmla="*/ 292417 w 736280"/>
                <a:gd name="connsiteY78" fmla="*/ 599127 h 682948"/>
                <a:gd name="connsiteX79" fmla="*/ 295274 w 736280"/>
                <a:gd name="connsiteY79" fmla="*/ 611510 h 682948"/>
                <a:gd name="connsiteX80" fmla="*/ 302894 w 736280"/>
                <a:gd name="connsiteY80" fmla="*/ 621988 h 682948"/>
                <a:gd name="connsiteX81" fmla="*/ 321944 w 736280"/>
                <a:gd name="connsiteY81" fmla="*/ 622940 h 682948"/>
                <a:gd name="connsiteX82" fmla="*/ 337184 w 736280"/>
                <a:gd name="connsiteY82" fmla="*/ 619130 h 682948"/>
                <a:gd name="connsiteX83" fmla="*/ 354329 w 736280"/>
                <a:gd name="connsiteY83" fmla="*/ 621988 h 682948"/>
                <a:gd name="connsiteX84" fmla="*/ 367664 w 736280"/>
                <a:gd name="connsiteY84" fmla="*/ 622940 h 682948"/>
                <a:gd name="connsiteX85" fmla="*/ 371474 w 736280"/>
                <a:gd name="connsiteY85" fmla="*/ 642943 h 682948"/>
                <a:gd name="connsiteX86" fmla="*/ 395287 w 736280"/>
                <a:gd name="connsiteY86" fmla="*/ 669613 h 682948"/>
                <a:gd name="connsiteX87" fmla="*/ 414336 w 736280"/>
                <a:gd name="connsiteY87" fmla="*/ 670565 h 682948"/>
                <a:gd name="connsiteX88" fmla="*/ 427671 w 736280"/>
                <a:gd name="connsiteY88" fmla="*/ 646753 h 682948"/>
                <a:gd name="connsiteX89" fmla="*/ 456246 w 736280"/>
                <a:gd name="connsiteY89" fmla="*/ 662945 h 682948"/>
                <a:gd name="connsiteX90" fmla="*/ 461961 w 736280"/>
                <a:gd name="connsiteY90" fmla="*/ 682948 h 682948"/>
                <a:gd name="connsiteX91" fmla="*/ 478154 w 736280"/>
                <a:gd name="connsiteY91" fmla="*/ 682948 h 682948"/>
                <a:gd name="connsiteX92" fmla="*/ 503871 w 736280"/>
                <a:gd name="connsiteY92" fmla="*/ 656278 h 682948"/>
                <a:gd name="connsiteX93" fmla="*/ 584834 w 736280"/>
                <a:gd name="connsiteY93" fmla="*/ 646753 h 682948"/>
                <a:gd name="connsiteX94" fmla="*/ 617219 w 736280"/>
                <a:gd name="connsiteY94" fmla="*/ 639133 h 682948"/>
                <a:gd name="connsiteX95" fmla="*/ 647698 w 736280"/>
                <a:gd name="connsiteY95" fmla="*/ 669613 h 682948"/>
                <a:gd name="connsiteX96" fmla="*/ 665796 w 736280"/>
                <a:gd name="connsiteY96" fmla="*/ 666755 h 682948"/>
                <a:gd name="connsiteX97" fmla="*/ 688656 w 736280"/>
                <a:gd name="connsiteY97" fmla="*/ 661040 h 682948"/>
                <a:gd name="connsiteX98" fmla="*/ 681036 w 736280"/>
                <a:gd name="connsiteY98" fmla="*/ 645800 h 682948"/>
                <a:gd name="connsiteX99" fmla="*/ 665796 w 736280"/>
                <a:gd name="connsiteY99" fmla="*/ 622940 h 682948"/>
                <a:gd name="connsiteX100" fmla="*/ 665796 w 736280"/>
                <a:gd name="connsiteY100" fmla="*/ 601032 h 682948"/>
                <a:gd name="connsiteX101" fmla="*/ 678178 w 736280"/>
                <a:gd name="connsiteY101" fmla="*/ 559122 h 682948"/>
                <a:gd name="connsiteX102" fmla="*/ 704848 w 736280"/>
                <a:gd name="connsiteY102" fmla="*/ 517212 h 682948"/>
                <a:gd name="connsiteX103" fmla="*/ 728661 w 736280"/>
                <a:gd name="connsiteY103" fmla="*/ 501972 h 682948"/>
                <a:gd name="connsiteX104" fmla="*/ 736281 w 736280"/>
                <a:gd name="connsiteY104" fmla="*/ 486731 h 682948"/>
                <a:gd name="connsiteX105" fmla="*/ 722946 w 736280"/>
                <a:gd name="connsiteY105" fmla="*/ 428628 h 682948"/>
                <a:gd name="connsiteX106" fmla="*/ 689608 w 736280"/>
                <a:gd name="connsiteY106" fmla="*/ 393386 h 68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736280" h="682948">
                  <a:moveTo>
                    <a:pt x="689608" y="393386"/>
                  </a:moveTo>
                  <a:lnTo>
                    <a:pt x="681036" y="361953"/>
                  </a:lnTo>
                  <a:lnTo>
                    <a:pt x="667701" y="354333"/>
                  </a:lnTo>
                  <a:lnTo>
                    <a:pt x="659129" y="307660"/>
                  </a:lnTo>
                  <a:cubicBezTo>
                    <a:pt x="659129" y="307660"/>
                    <a:pt x="645794" y="306708"/>
                    <a:pt x="642936" y="305755"/>
                  </a:cubicBezTo>
                  <a:cubicBezTo>
                    <a:pt x="640079" y="304802"/>
                    <a:pt x="635316" y="294325"/>
                    <a:pt x="635316" y="294325"/>
                  </a:cubicBezTo>
                  <a:cubicBezTo>
                    <a:pt x="635316" y="294325"/>
                    <a:pt x="638173" y="276227"/>
                    <a:pt x="638173" y="273370"/>
                  </a:cubicBezTo>
                  <a:cubicBezTo>
                    <a:pt x="638173" y="270512"/>
                    <a:pt x="670558" y="246700"/>
                    <a:pt x="670558" y="246700"/>
                  </a:cubicBezTo>
                  <a:lnTo>
                    <a:pt x="655319" y="196217"/>
                  </a:lnTo>
                  <a:lnTo>
                    <a:pt x="628648" y="168594"/>
                  </a:lnTo>
                  <a:lnTo>
                    <a:pt x="606741" y="127636"/>
                  </a:lnTo>
                  <a:lnTo>
                    <a:pt x="612456" y="118111"/>
                  </a:lnTo>
                  <a:lnTo>
                    <a:pt x="613408" y="118111"/>
                  </a:lnTo>
                  <a:cubicBezTo>
                    <a:pt x="607694" y="109538"/>
                    <a:pt x="603883" y="96203"/>
                    <a:pt x="603883" y="96203"/>
                  </a:cubicBezTo>
                  <a:cubicBezTo>
                    <a:pt x="603883" y="96203"/>
                    <a:pt x="576261" y="86678"/>
                    <a:pt x="569594" y="84773"/>
                  </a:cubicBezTo>
                  <a:cubicBezTo>
                    <a:pt x="563879" y="83821"/>
                    <a:pt x="552449" y="72391"/>
                    <a:pt x="552449" y="72391"/>
                  </a:cubicBezTo>
                  <a:lnTo>
                    <a:pt x="538161" y="60961"/>
                  </a:lnTo>
                  <a:cubicBezTo>
                    <a:pt x="538161" y="60961"/>
                    <a:pt x="539114" y="46673"/>
                    <a:pt x="540066" y="43815"/>
                  </a:cubicBezTo>
                  <a:cubicBezTo>
                    <a:pt x="541019" y="40958"/>
                    <a:pt x="543876" y="31433"/>
                    <a:pt x="543876" y="31433"/>
                  </a:cubicBezTo>
                  <a:cubicBezTo>
                    <a:pt x="543876" y="31433"/>
                    <a:pt x="540066" y="18098"/>
                    <a:pt x="536256" y="15240"/>
                  </a:cubicBezTo>
                  <a:cubicBezTo>
                    <a:pt x="532446" y="12383"/>
                    <a:pt x="521969" y="16193"/>
                    <a:pt x="521969" y="16193"/>
                  </a:cubicBezTo>
                  <a:cubicBezTo>
                    <a:pt x="521969" y="16193"/>
                    <a:pt x="482916" y="16193"/>
                    <a:pt x="480059" y="15240"/>
                  </a:cubicBezTo>
                  <a:cubicBezTo>
                    <a:pt x="477201" y="14288"/>
                    <a:pt x="437196" y="0"/>
                    <a:pt x="437196" y="0"/>
                  </a:cubicBezTo>
                  <a:lnTo>
                    <a:pt x="430529" y="0"/>
                  </a:lnTo>
                  <a:lnTo>
                    <a:pt x="432434" y="39053"/>
                  </a:lnTo>
                  <a:cubicBezTo>
                    <a:pt x="432434" y="39053"/>
                    <a:pt x="432434" y="39053"/>
                    <a:pt x="421957" y="39053"/>
                  </a:cubicBezTo>
                  <a:cubicBezTo>
                    <a:pt x="385762" y="39053"/>
                    <a:pt x="369569" y="36195"/>
                    <a:pt x="369569" y="36195"/>
                  </a:cubicBezTo>
                  <a:lnTo>
                    <a:pt x="364807" y="44768"/>
                  </a:lnTo>
                  <a:lnTo>
                    <a:pt x="354329" y="52388"/>
                  </a:lnTo>
                  <a:lnTo>
                    <a:pt x="359092" y="75248"/>
                  </a:lnTo>
                  <a:lnTo>
                    <a:pt x="371474" y="83821"/>
                  </a:lnTo>
                  <a:cubicBezTo>
                    <a:pt x="368617" y="94298"/>
                    <a:pt x="350519" y="120016"/>
                    <a:pt x="350519" y="120016"/>
                  </a:cubicBezTo>
                  <a:cubicBezTo>
                    <a:pt x="350519" y="120016"/>
                    <a:pt x="337184" y="135256"/>
                    <a:pt x="332422" y="135256"/>
                  </a:cubicBezTo>
                  <a:cubicBezTo>
                    <a:pt x="327659" y="135256"/>
                    <a:pt x="319087" y="133351"/>
                    <a:pt x="319087" y="133351"/>
                  </a:cubicBezTo>
                  <a:cubicBezTo>
                    <a:pt x="319087" y="133351"/>
                    <a:pt x="329564" y="128589"/>
                    <a:pt x="313372" y="128589"/>
                  </a:cubicBezTo>
                  <a:cubicBezTo>
                    <a:pt x="297179" y="128589"/>
                    <a:pt x="283844" y="128589"/>
                    <a:pt x="277177" y="126684"/>
                  </a:cubicBezTo>
                  <a:cubicBezTo>
                    <a:pt x="271462" y="124779"/>
                    <a:pt x="260984" y="119063"/>
                    <a:pt x="260984" y="119063"/>
                  </a:cubicBezTo>
                  <a:lnTo>
                    <a:pt x="262889" y="105728"/>
                  </a:lnTo>
                  <a:lnTo>
                    <a:pt x="271462" y="93346"/>
                  </a:lnTo>
                  <a:lnTo>
                    <a:pt x="273367" y="87631"/>
                  </a:lnTo>
                  <a:lnTo>
                    <a:pt x="267652" y="85726"/>
                  </a:lnTo>
                  <a:lnTo>
                    <a:pt x="230505" y="82868"/>
                  </a:lnTo>
                  <a:lnTo>
                    <a:pt x="193357" y="91441"/>
                  </a:lnTo>
                  <a:lnTo>
                    <a:pt x="146685" y="125731"/>
                  </a:lnTo>
                  <a:cubicBezTo>
                    <a:pt x="146685" y="125731"/>
                    <a:pt x="70485" y="196217"/>
                    <a:pt x="57150" y="196217"/>
                  </a:cubicBezTo>
                  <a:cubicBezTo>
                    <a:pt x="43815" y="196217"/>
                    <a:pt x="25718" y="212409"/>
                    <a:pt x="25718" y="212409"/>
                  </a:cubicBezTo>
                  <a:lnTo>
                    <a:pt x="22860" y="236222"/>
                  </a:lnTo>
                  <a:cubicBezTo>
                    <a:pt x="22860" y="236222"/>
                    <a:pt x="20955" y="249557"/>
                    <a:pt x="12382" y="246700"/>
                  </a:cubicBezTo>
                  <a:cubicBezTo>
                    <a:pt x="8573" y="245747"/>
                    <a:pt x="3810" y="243842"/>
                    <a:pt x="0" y="241937"/>
                  </a:cubicBezTo>
                  <a:lnTo>
                    <a:pt x="1905" y="261940"/>
                  </a:lnTo>
                  <a:lnTo>
                    <a:pt x="18098" y="287657"/>
                  </a:lnTo>
                  <a:lnTo>
                    <a:pt x="17145" y="304802"/>
                  </a:lnTo>
                  <a:lnTo>
                    <a:pt x="0" y="323853"/>
                  </a:lnTo>
                  <a:lnTo>
                    <a:pt x="0" y="337188"/>
                  </a:lnTo>
                  <a:lnTo>
                    <a:pt x="22860" y="352428"/>
                  </a:lnTo>
                  <a:lnTo>
                    <a:pt x="41910" y="362905"/>
                  </a:lnTo>
                  <a:lnTo>
                    <a:pt x="48577" y="402911"/>
                  </a:lnTo>
                  <a:cubicBezTo>
                    <a:pt x="48577" y="402911"/>
                    <a:pt x="52387" y="424818"/>
                    <a:pt x="54292" y="428628"/>
                  </a:cubicBezTo>
                  <a:cubicBezTo>
                    <a:pt x="55245" y="432439"/>
                    <a:pt x="57150" y="458156"/>
                    <a:pt x="57150" y="458156"/>
                  </a:cubicBezTo>
                  <a:lnTo>
                    <a:pt x="76200" y="478159"/>
                  </a:lnTo>
                  <a:lnTo>
                    <a:pt x="83820" y="487684"/>
                  </a:lnTo>
                  <a:lnTo>
                    <a:pt x="74295" y="546739"/>
                  </a:lnTo>
                  <a:lnTo>
                    <a:pt x="86677" y="547692"/>
                  </a:lnTo>
                  <a:lnTo>
                    <a:pt x="87630" y="538167"/>
                  </a:lnTo>
                  <a:lnTo>
                    <a:pt x="103822" y="537214"/>
                  </a:lnTo>
                  <a:lnTo>
                    <a:pt x="113347" y="559122"/>
                  </a:lnTo>
                  <a:lnTo>
                    <a:pt x="190500" y="564837"/>
                  </a:lnTo>
                  <a:lnTo>
                    <a:pt x="190500" y="571505"/>
                  </a:lnTo>
                  <a:cubicBezTo>
                    <a:pt x="190500" y="571505"/>
                    <a:pt x="174307" y="578172"/>
                    <a:pt x="180022" y="583887"/>
                  </a:cubicBezTo>
                  <a:cubicBezTo>
                    <a:pt x="185737" y="589602"/>
                    <a:pt x="206692" y="606747"/>
                    <a:pt x="206692" y="606747"/>
                  </a:cubicBezTo>
                  <a:cubicBezTo>
                    <a:pt x="206692" y="606747"/>
                    <a:pt x="213359" y="620083"/>
                    <a:pt x="219074" y="619130"/>
                  </a:cubicBezTo>
                  <a:cubicBezTo>
                    <a:pt x="224790" y="618177"/>
                    <a:pt x="238124" y="621988"/>
                    <a:pt x="238124" y="612463"/>
                  </a:cubicBezTo>
                  <a:cubicBezTo>
                    <a:pt x="238124" y="602937"/>
                    <a:pt x="235267" y="597222"/>
                    <a:pt x="235267" y="597222"/>
                  </a:cubicBezTo>
                  <a:lnTo>
                    <a:pt x="221932" y="581030"/>
                  </a:lnTo>
                  <a:lnTo>
                    <a:pt x="238124" y="580077"/>
                  </a:lnTo>
                  <a:lnTo>
                    <a:pt x="254317" y="583887"/>
                  </a:lnTo>
                  <a:lnTo>
                    <a:pt x="266699" y="599127"/>
                  </a:lnTo>
                  <a:lnTo>
                    <a:pt x="277177" y="595317"/>
                  </a:lnTo>
                  <a:lnTo>
                    <a:pt x="292417" y="599127"/>
                  </a:lnTo>
                  <a:lnTo>
                    <a:pt x="295274" y="611510"/>
                  </a:lnTo>
                  <a:cubicBezTo>
                    <a:pt x="295274" y="611510"/>
                    <a:pt x="284797" y="621035"/>
                    <a:pt x="302894" y="621988"/>
                  </a:cubicBezTo>
                  <a:cubicBezTo>
                    <a:pt x="321944" y="622940"/>
                    <a:pt x="306704" y="627702"/>
                    <a:pt x="321944" y="622940"/>
                  </a:cubicBezTo>
                  <a:cubicBezTo>
                    <a:pt x="337184" y="619130"/>
                    <a:pt x="337184" y="619130"/>
                    <a:pt x="337184" y="619130"/>
                  </a:cubicBezTo>
                  <a:lnTo>
                    <a:pt x="354329" y="621988"/>
                  </a:lnTo>
                  <a:lnTo>
                    <a:pt x="367664" y="622940"/>
                  </a:lnTo>
                  <a:lnTo>
                    <a:pt x="371474" y="642943"/>
                  </a:lnTo>
                  <a:lnTo>
                    <a:pt x="395287" y="669613"/>
                  </a:lnTo>
                  <a:lnTo>
                    <a:pt x="414336" y="670565"/>
                  </a:lnTo>
                  <a:lnTo>
                    <a:pt x="427671" y="646753"/>
                  </a:lnTo>
                  <a:lnTo>
                    <a:pt x="456246" y="662945"/>
                  </a:lnTo>
                  <a:lnTo>
                    <a:pt x="461961" y="682948"/>
                  </a:lnTo>
                  <a:lnTo>
                    <a:pt x="478154" y="682948"/>
                  </a:lnTo>
                  <a:lnTo>
                    <a:pt x="503871" y="656278"/>
                  </a:lnTo>
                  <a:lnTo>
                    <a:pt x="584834" y="646753"/>
                  </a:lnTo>
                  <a:lnTo>
                    <a:pt x="617219" y="639133"/>
                  </a:lnTo>
                  <a:lnTo>
                    <a:pt x="647698" y="669613"/>
                  </a:lnTo>
                  <a:lnTo>
                    <a:pt x="665796" y="666755"/>
                  </a:lnTo>
                  <a:lnTo>
                    <a:pt x="688656" y="661040"/>
                  </a:lnTo>
                  <a:lnTo>
                    <a:pt x="681036" y="645800"/>
                  </a:lnTo>
                  <a:lnTo>
                    <a:pt x="665796" y="622940"/>
                  </a:lnTo>
                  <a:lnTo>
                    <a:pt x="665796" y="601032"/>
                  </a:lnTo>
                  <a:lnTo>
                    <a:pt x="678178" y="559122"/>
                  </a:lnTo>
                  <a:lnTo>
                    <a:pt x="704848" y="517212"/>
                  </a:lnTo>
                  <a:lnTo>
                    <a:pt x="728661" y="501972"/>
                  </a:lnTo>
                  <a:cubicBezTo>
                    <a:pt x="728661" y="501972"/>
                    <a:pt x="736281" y="491494"/>
                    <a:pt x="736281" y="486731"/>
                  </a:cubicBezTo>
                  <a:cubicBezTo>
                    <a:pt x="736281" y="481969"/>
                    <a:pt x="722946" y="428628"/>
                    <a:pt x="722946" y="428628"/>
                  </a:cubicBezTo>
                  <a:lnTo>
                    <a:pt x="689608" y="393386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DBCBE66C-5127-41F8-AC30-020DAC4C2B4C}"/>
                </a:ext>
              </a:extLst>
            </p:cNvPr>
            <p:cNvSpPr/>
            <p:nvPr/>
          </p:nvSpPr>
          <p:spPr>
            <a:xfrm>
              <a:off x="9095200" y="2928802"/>
              <a:ext cx="73500" cy="89696"/>
            </a:xfrm>
            <a:custGeom>
              <a:avLst/>
              <a:gdLst>
                <a:gd name="connsiteX0" fmla="*/ 0 w 131127"/>
                <a:gd name="connsiteY0" fmla="*/ 147639 h 160021"/>
                <a:gd name="connsiteX1" fmla="*/ 26670 w 131127"/>
                <a:gd name="connsiteY1" fmla="*/ 160021 h 160021"/>
                <a:gd name="connsiteX2" fmla="*/ 53340 w 131127"/>
                <a:gd name="connsiteY2" fmla="*/ 132398 h 160021"/>
                <a:gd name="connsiteX3" fmla="*/ 100012 w 131127"/>
                <a:gd name="connsiteY3" fmla="*/ 109538 h 160021"/>
                <a:gd name="connsiteX4" fmla="*/ 113347 w 131127"/>
                <a:gd name="connsiteY4" fmla="*/ 116206 h 160021"/>
                <a:gd name="connsiteX5" fmla="*/ 111442 w 131127"/>
                <a:gd name="connsiteY5" fmla="*/ 107633 h 160021"/>
                <a:gd name="connsiteX6" fmla="*/ 88582 w 131127"/>
                <a:gd name="connsiteY6" fmla="*/ 95251 h 160021"/>
                <a:gd name="connsiteX7" fmla="*/ 88582 w 131127"/>
                <a:gd name="connsiteY7" fmla="*/ 81915 h 160021"/>
                <a:gd name="connsiteX8" fmla="*/ 88582 w 131127"/>
                <a:gd name="connsiteY8" fmla="*/ 68580 h 160021"/>
                <a:gd name="connsiteX9" fmla="*/ 94297 w 131127"/>
                <a:gd name="connsiteY9" fmla="*/ 63818 h 160021"/>
                <a:gd name="connsiteX10" fmla="*/ 107632 w 131127"/>
                <a:gd name="connsiteY10" fmla="*/ 60960 h 160021"/>
                <a:gd name="connsiteX11" fmla="*/ 128587 w 131127"/>
                <a:gd name="connsiteY11" fmla="*/ 31433 h 160021"/>
                <a:gd name="connsiteX12" fmla="*/ 128587 w 131127"/>
                <a:gd name="connsiteY12" fmla="*/ 22860 h 160021"/>
                <a:gd name="connsiteX13" fmla="*/ 118110 w 131127"/>
                <a:gd name="connsiteY13" fmla="*/ 12382 h 160021"/>
                <a:gd name="connsiteX14" fmla="*/ 97155 w 131127"/>
                <a:gd name="connsiteY14" fmla="*/ 0 h 160021"/>
                <a:gd name="connsiteX15" fmla="*/ 63817 w 131127"/>
                <a:gd name="connsiteY15" fmla="*/ 20002 h 160021"/>
                <a:gd name="connsiteX16" fmla="*/ 31432 w 131127"/>
                <a:gd name="connsiteY16" fmla="*/ 18098 h 160021"/>
                <a:gd name="connsiteX17" fmla="*/ 22860 w 131127"/>
                <a:gd name="connsiteY17" fmla="*/ 27623 h 160021"/>
                <a:gd name="connsiteX18" fmla="*/ 22860 w 131127"/>
                <a:gd name="connsiteY18" fmla="*/ 61913 h 160021"/>
                <a:gd name="connsiteX19" fmla="*/ 17145 w 131127"/>
                <a:gd name="connsiteY19" fmla="*/ 94298 h 160021"/>
                <a:gd name="connsiteX20" fmla="*/ 10478 w 131127"/>
                <a:gd name="connsiteY20" fmla="*/ 126683 h 160021"/>
                <a:gd name="connsiteX21" fmla="*/ 0 w 131127"/>
                <a:gd name="connsiteY21" fmla="*/ 147639 h 160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31127" h="160021">
                  <a:moveTo>
                    <a:pt x="0" y="147639"/>
                  </a:moveTo>
                  <a:lnTo>
                    <a:pt x="26670" y="160021"/>
                  </a:lnTo>
                  <a:lnTo>
                    <a:pt x="53340" y="132398"/>
                  </a:lnTo>
                  <a:lnTo>
                    <a:pt x="100012" y="109538"/>
                  </a:lnTo>
                  <a:lnTo>
                    <a:pt x="113347" y="116206"/>
                  </a:lnTo>
                  <a:cubicBezTo>
                    <a:pt x="112395" y="111443"/>
                    <a:pt x="111442" y="107633"/>
                    <a:pt x="111442" y="107633"/>
                  </a:cubicBezTo>
                  <a:lnTo>
                    <a:pt x="88582" y="95251"/>
                  </a:lnTo>
                  <a:cubicBezTo>
                    <a:pt x="88582" y="95251"/>
                    <a:pt x="88582" y="86678"/>
                    <a:pt x="88582" y="81915"/>
                  </a:cubicBezTo>
                  <a:cubicBezTo>
                    <a:pt x="88582" y="77153"/>
                    <a:pt x="88582" y="68580"/>
                    <a:pt x="88582" y="68580"/>
                  </a:cubicBezTo>
                  <a:lnTo>
                    <a:pt x="94297" y="63818"/>
                  </a:lnTo>
                  <a:lnTo>
                    <a:pt x="107632" y="60960"/>
                  </a:lnTo>
                  <a:lnTo>
                    <a:pt x="128587" y="31433"/>
                  </a:lnTo>
                  <a:cubicBezTo>
                    <a:pt x="128587" y="31433"/>
                    <a:pt x="134302" y="28575"/>
                    <a:pt x="128587" y="22860"/>
                  </a:cubicBezTo>
                  <a:cubicBezTo>
                    <a:pt x="122872" y="17145"/>
                    <a:pt x="118110" y="12382"/>
                    <a:pt x="118110" y="12382"/>
                  </a:cubicBezTo>
                  <a:lnTo>
                    <a:pt x="97155" y="0"/>
                  </a:lnTo>
                  <a:lnTo>
                    <a:pt x="63817" y="20002"/>
                  </a:lnTo>
                  <a:lnTo>
                    <a:pt x="31432" y="18098"/>
                  </a:lnTo>
                  <a:lnTo>
                    <a:pt x="22860" y="27623"/>
                  </a:lnTo>
                  <a:lnTo>
                    <a:pt x="22860" y="61913"/>
                  </a:lnTo>
                  <a:lnTo>
                    <a:pt x="17145" y="94298"/>
                  </a:lnTo>
                  <a:lnTo>
                    <a:pt x="10478" y="126683"/>
                  </a:lnTo>
                  <a:lnTo>
                    <a:pt x="0" y="147639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75" name="Graphic 86">
              <a:extLst>
                <a:ext uri="{FF2B5EF4-FFF2-40B4-BE49-F238E27FC236}">
                  <a16:creationId xmlns:a16="http://schemas.microsoft.com/office/drawing/2014/main" id="{A398834A-EF01-4F83-A6A8-220FA82A186C}"/>
                </a:ext>
              </a:extLst>
            </p:cNvPr>
            <p:cNvGrpSpPr/>
            <p:nvPr/>
          </p:nvGrpSpPr>
          <p:grpSpPr>
            <a:xfrm>
              <a:off x="8977208" y="2836436"/>
              <a:ext cx="229033" cy="316315"/>
              <a:chOff x="8028260" y="3557640"/>
              <a:chExt cx="408604" cy="564319"/>
            </a:xfrm>
            <a:solidFill>
              <a:schemeClr val="bg2">
                <a:lumMod val="20000"/>
                <a:lumOff val="80000"/>
              </a:schemeClr>
            </a:solidFill>
          </p:grpSpPr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032D7DE4-0D27-4133-9961-90EAA8277093}"/>
                  </a:ext>
                </a:extLst>
              </p:cNvPr>
              <p:cNvSpPr/>
              <p:nvPr/>
            </p:nvSpPr>
            <p:spPr>
              <a:xfrm>
                <a:off x="8394971" y="3686228"/>
                <a:ext cx="9524" cy="9525"/>
              </a:xfrm>
              <a:custGeom>
                <a:avLst/>
                <a:gdLst>
                  <a:gd name="connsiteX0" fmla="*/ 0 w 9524"/>
                  <a:gd name="connsiteY0" fmla="*/ 0 h 9525"/>
                  <a:gd name="connsiteX1" fmla="*/ 0 w 9524"/>
                  <a:gd name="connsiteY1" fmla="*/ 0 h 9525"/>
                  <a:gd name="connsiteX2" fmla="*/ 0 w 952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952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B57291A5-E1DF-424F-A318-97B326BE2AA6}"/>
                  </a:ext>
                </a:extLst>
              </p:cNvPr>
              <p:cNvSpPr/>
              <p:nvPr/>
            </p:nvSpPr>
            <p:spPr>
              <a:xfrm>
                <a:off x="8395924" y="3686228"/>
                <a:ext cx="423" cy="9525"/>
              </a:xfrm>
              <a:custGeom>
                <a:avLst/>
                <a:gdLst>
                  <a:gd name="connsiteX0" fmla="*/ 0 w 423"/>
                  <a:gd name="connsiteY0" fmla="*/ 0 h 9525"/>
                  <a:gd name="connsiteX1" fmla="*/ 0 w 423"/>
                  <a:gd name="connsiteY1" fmla="*/ 0 h 9525"/>
                  <a:gd name="connsiteX2" fmla="*/ 0 w 423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3" h="9525">
                    <a:moveTo>
                      <a:pt x="0" y="0"/>
                    </a:moveTo>
                    <a:cubicBezTo>
                      <a:pt x="0" y="0"/>
                      <a:pt x="953" y="0"/>
                      <a:pt x="0" y="0"/>
                    </a:cubicBezTo>
                    <a:cubicBezTo>
                      <a:pt x="953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57A767AF-CC7E-474D-A5CD-1FEFEA4F6C27}"/>
                  </a:ext>
                </a:extLst>
              </p:cNvPr>
              <p:cNvSpPr/>
              <p:nvPr/>
            </p:nvSpPr>
            <p:spPr>
              <a:xfrm>
                <a:off x="8028260" y="3557640"/>
                <a:ext cx="308609" cy="310517"/>
              </a:xfrm>
              <a:custGeom>
                <a:avLst/>
                <a:gdLst>
                  <a:gd name="connsiteX0" fmla="*/ 282892 w 308609"/>
                  <a:gd name="connsiteY0" fmla="*/ 132398 h 310517"/>
                  <a:gd name="connsiteX1" fmla="*/ 248602 w 308609"/>
                  <a:gd name="connsiteY1" fmla="*/ 82868 h 310517"/>
                  <a:gd name="connsiteX2" fmla="*/ 229552 w 308609"/>
                  <a:gd name="connsiteY2" fmla="*/ 77153 h 310517"/>
                  <a:gd name="connsiteX3" fmla="*/ 221932 w 308609"/>
                  <a:gd name="connsiteY3" fmla="*/ 69533 h 310517"/>
                  <a:gd name="connsiteX4" fmla="*/ 211455 w 308609"/>
                  <a:gd name="connsiteY4" fmla="*/ 33338 h 310517"/>
                  <a:gd name="connsiteX5" fmla="*/ 196215 w 308609"/>
                  <a:gd name="connsiteY5" fmla="*/ 14288 h 310517"/>
                  <a:gd name="connsiteX6" fmla="*/ 173355 w 308609"/>
                  <a:gd name="connsiteY6" fmla="*/ 6668 h 310517"/>
                  <a:gd name="connsiteX7" fmla="*/ 139065 w 308609"/>
                  <a:gd name="connsiteY7" fmla="*/ 12383 h 310517"/>
                  <a:gd name="connsiteX8" fmla="*/ 122872 w 308609"/>
                  <a:gd name="connsiteY8" fmla="*/ 7620 h 310517"/>
                  <a:gd name="connsiteX9" fmla="*/ 55245 w 308609"/>
                  <a:gd name="connsiteY9" fmla="*/ 0 h 310517"/>
                  <a:gd name="connsiteX10" fmla="*/ 953 w 308609"/>
                  <a:gd name="connsiteY10" fmla="*/ 23813 h 310517"/>
                  <a:gd name="connsiteX11" fmla="*/ 0 w 308609"/>
                  <a:gd name="connsiteY11" fmla="*/ 25718 h 310517"/>
                  <a:gd name="connsiteX12" fmla="*/ 31432 w 308609"/>
                  <a:gd name="connsiteY12" fmla="*/ 26670 h 310517"/>
                  <a:gd name="connsiteX13" fmla="*/ 113347 w 308609"/>
                  <a:gd name="connsiteY13" fmla="*/ 127636 h 310517"/>
                  <a:gd name="connsiteX14" fmla="*/ 131445 w 308609"/>
                  <a:gd name="connsiteY14" fmla="*/ 135256 h 310517"/>
                  <a:gd name="connsiteX15" fmla="*/ 155257 w 308609"/>
                  <a:gd name="connsiteY15" fmla="*/ 136209 h 310517"/>
                  <a:gd name="connsiteX16" fmla="*/ 181927 w 308609"/>
                  <a:gd name="connsiteY16" fmla="*/ 282895 h 310517"/>
                  <a:gd name="connsiteX17" fmla="*/ 189547 w 308609"/>
                  <a:gd name="connsiteY17" fmla="*/ 301945 h 310517"/>
                  <a:gd name="connsiteX18" fmla="*/ 209549 w 308609"/>
                  <a:gd name="connsiteY18" fmla="*/ 310518 h 310517"/>
                  <a:gd name="connsiteX19" fmla="*/ 220980 w 308609"/>
                  <a:gd name="connsiteY19" fmla="*/ 288610 h 310517"/>
                  <a:gd name="connsiteX20" fmla="*/ 227647 w 308609"/>
                  <a:gd name="connsiteY20" fmla="*/ 256224 h 310517"/>
                  <a:gd name="connsiteX21" fmla="*/ 233362 w 308609"/>
                  <a:gd name="connsiteY21" fmla="*/ 223839 h 310517"/>
                  <a:gd name="connsiteX22" fmla="*/ 233362 w 308609"/>
                  <a:gd name="connsiteY22" fmla="*/ 189549 h 310517"/>
                  <a:gd name="connsiteX23" fmla="*/ 241934 w 308609"/>
                  <a:gd name="connsiteY23" fmla="*/ 180024 h 310517"/>
                  <a:gd name="connsiteX24" fmla="*/ 274319 w 308609"/>
                  <a:gd name="connsiteY24" fmla="*/ 181929 h 310517"/>
                  <a:gd name="connsiteX25" fmla="*/ 307657 w 308609"/>
                  <a:gd name="connsiteY25" fmla="*/ 161926 h 310517"/>
                  <a:gd name="connsiteX26" fmla="*/ 307657 w 308609"/>
                  <a:gd name="connsiteY26" fmla="*/ 146686 h 310517"/>
                  <a:gd name="connsiteX27" fmla="*/ 308609 w 308609"/>
                  <a:gd name="connsiteY27" fmla="*/ 146686 h 310517"/>
                  <a:gd name="connsiteX28" fmla="*/ 301942 w 308609"/>
                  <a:gd name="connsiteY28" fmla="*/ 140971 h 310517"/>
                  <a:gd name="connsiteX29" fmla="*/ 282892 w 308609"/>
                  <a:gd name="connsiteY29" fmla="*/ 132398 h 310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08609" h="310517">
                    <a:moveTo>
                      <a:pt x="282892" y="132398"/>
                    </a:moveTo>
                    <a:lnTo>
                      <a:pt x="248602" y="82868"/>
                    </a:lnTo>
                    <a:lnTo>
                      <a:pt x="229552" y="77153"/>
                    </a:lnTo>
                    <a:lnTo>
                      <a:pt x="221932" y="69533"/>
                    </a:lnTo>
                    <a:lnTo>
                      <a:pt x="211455" y="33338"/>
                    </a:lnTo>
                    <a:lnTo>
                      <a:pt x="196215" y="14288"/>
                    </a:lnTo>
                    <a:lnTo>
                      <a:pt x="173355" y="6668"/>
                    </a:lnTo>
                    <a:lnTo>
                      <a:pt x="139065" y="12383"/>
                    </a:lnTo>
                    <a:lnTo>
                      <a:pt x="122872" y="7620"/>
                    </a:lnTo>
                    <a:lnTo>
                      <a:pt x="55245" y="0"/>
                    </a:lnTo>
                    <a:lnTo>
                      <a:pt x="953" y="23813"/>
                    </a:lnTo>
                    <a:cubicBezTo>
                      <a:pt x="953" y="23813"/>
                      <a:pt x="953" y="23813"/>
                      <a:pt x="0" y="25718"/>
                    </a:cubicBezTo>
                    <a:lnTo>
                      <a:pt x="31432" y="26670"/>
                    </a:lnTo>
                    <a:lnTo>
                      <a:pt x="113347" y="127636"/>
                    </a:lnTo>
                    <a:cubicBezTo>
                      <a:pt x="113347" y="127636"/>
                      <a:pt x="127635" y="135256"/>
                      <a:pt x="131445" y="135256"/>
                    </a:cubicBezTo>
                    <a:cubicBezTo>
                      <a:pt x="136207" y="135256"/>
                      <a:pt x="155257" y="136209"/>
                      <a:pt x="155257" y="136209"/>
                    </a:cubicBezTo>
                    <a:lnTo>
                      <a:pt x="181927" y="282895"/>
                    </a:lnTo>
                    <a:lnTo>
                      <a:pt x="189547" y="301945"/>
                    </a:lnTo>
                    <a:lnTo>
                      <a:pt x="209549" y="310518"/>
                    </a:lnTo>
                    <a:lnTo>
                      <a:pt x="220980" y="288610"/>
                    </a:lnTo>
                    <a:lnTo>
                      <a:pt x="227647" y="256224"/>
                    </a:lnTo>
                    <a:lnTo>
                      <a:pt x="233362" y="223839"/>
                    </a:lnTo>
                    <a:lnTo>
                      <a:pt x="233362" y="189549"/>
                    </a:lnTo>
                    <a:lnTo>
                      <a:pt x="241934" y="180024"/>
                    </a:lnTo>
                    <a:lnTo>
                      <a:pt x="274319" y="181929"/>
                    </a:lnTo>
                    <a:lnTo>
                      <a:pt x="307657" y="161926"/>
                    </a:lnTo>
                    <a:lnTo>
                      <a:pt x="307657" y="146686"/>
                    </a:lnTo>
                    <a:lnTo>
                      <a:pt x="308609" y="146686"/>
                    </a:lnTo>
                    <a:lnTo>
                      <a:pt x="301942" y="140971"/>
                    </a:lnTo>
                    <a:lnTo>
                      <a:pt x="282892" y="132398"/>
                    </a:ln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1E8CE508-E6E9-47B3-B2BC-9AEB6EFF8A26}"/>
                  </a:ext>
                </a:extLst>
              </p:cNvPr>
              <p:cNvSpPr/>
              <p:nvPr/>
            </p:nvSpPr>
            <p:spPr>
              <a:xfrm>
                <a:off x="8389256" y="3688133"/>
                <a:ext cx="714" cy="9525"/>
              </a:xfrm>
              <a:custGeom>
                <a:avLst/>
                <a:gdLst>
                  <a:gd name="connsiteX0" fmla="*/ 0 w 714"/>
                  <a:gd name="connsiteY0" fmla="*/ 0 h 9525"/>
                  <a:gd name="connsiteX1" fmla="*/ 0 w 714"/>
                  <a:gd name="connsiteY1" fmla="*/ 0 h 9525"/>
                  <a:gd name="connsiteX2" fmla="*/ 0 w 71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4" h="9525">
                    <a:moveTo>
                      <a:pt x="0" y="0"/>
                    </a:moveTo>
                    <a:cubicBezTo>
                      <a:pt x="953" y="0"/>
                      <a:pt x="953" y="0"/>
                      <a:pt x="0" y="0"/>
                    </a:cubicBezTo>
                    <a:cubicBezTo>
                      <a:pt x="953" y="0"/>
                      <a:pt x="953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340E87A3-BA3D-48E8-B146-30AC802776B8}"/>
                  </a:ext>
                </a:extLst>
              </p:cNvPr>
              <p:cNvSpPr/>
              <p:nvPr/>
            </p:nvSpPr>
            <p:spPr>
              <a:xfrm>
                <a:off x="8394019" y="3686228"/>
                <a:ext cx="9524" cy="9525"/>
              </a:xfrm>
              <a:custGeom>
                <a:avLst/>
                <a:gdLst>
                  <a:gd name="connsiteX0" fmla="*/ 0 w 9524"/>
                  <a:gd name="connsiteY0" fmla="*/ 0 h 9525"/>
                  <a:gd name="connsiteX1" fmla="*/ 0 w 9524"/>
                  <a:gd name="connsiteY1" fmla="*/ 0 h 9525"/>
                  <a:gd name="connsiteX2" fmla="*/ 0 w 952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952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6B4EB0B0-2824-49BE-8708-79F440E4E942}"/>
                  </a:ext>
                </a:extLst>
              </p:cNvPr>
              <p:cNvSpPr/>
              <p:nvPr/>
            </p:nvSpPr>
            <p:spPr>
              <a:xfrm>
                <a:off x="8391161" y="3687181"/>
                <a:ext cx="714" cy="9525"/>
              </a:xfrm>
              <a:custGeom>
                <a:avLst/>
                <a:gdLst>
                  <a:gd name="connsiteX0" fmla="*/ 0 w 714"/>
                  <a:gd name="connsiteY0" fmla="*/ 0 h 9525"/>
                  <a:gd name="connsiteX1" fmla="*/ 0 w 714"/>
                  <a:gd name="connsiteY1" fmla="*/ 0 h 9525"/>
                  <a:gd name="connsiteX2" fmla="*/ 0 w 71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4" h="9525">
                    <a:moveTo>
                      <a:pt x="0" y="0"/>
                    </a:moveTo>
                    <a:cubicBezTo>
                      <a:pt x="953" y="0"/>
                      <a:pt x="953" y="0"/>
                      <a:pt x="0" y="0"/>
                    </a:cubicBezTo>
                    <a:cubicBezTo>
                      <a:pt x="953" y="0"/>
                      <a:pt x="953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46AD279D-CD60-4806-9B65-EAED10986AC2}"/>
                </a:ext>
              </a:extLst>
            </p:cNvPr>
            <p:cNvSpPr/>
            <p:nvPr/>
          </p:nvSpPr>
          <p:spPr>
            <a:xfrm>
              <a:off x="9157666" y="2988895"/>
              <a:ext cx="5338" cy="238"/>
            </a:xfrm>
            <a:custGeom>
              <a:avLst/>
              <a:gdLst>
                <a:gd name="connsiteX0" fmla="*/ 0 w 9524"/>
                <a:gd name="connsiteY0" fmla="*/ 423 h 423"/>
                <a:gd name="connsiteX1" fmla="*/ 0 w 9524"/>
                <a:gd name="connsiteY1" fmla="*/ 423 h 423"/>
                <a:gd name="connsiteX2" fmla="*/ 0 w 9524"/>
                <a:gd name="connsiteY2" fmla="*/ 423 h 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4" h="423">
                  <a:moveTo>
                    <a:pt x="0" y="423"/>
                  </a:moveTo>
                  <a:cubicBezTo>
                    <a:pt x="0" y="423"/>
                    <a:pt x="0" y="-529"/>
                    <a:pt x="0" y="423"/>
                  </a:cubicBezTo>
                  <a:cubicBezTo>
                    <a:pt x="0" y="-529"/>
                    <a:pt x="0" y="423"/>
                    <a:pt x="0" y="423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183" name="Graphic 86">
              <a:extLst>
                <a:ext uri="{FF2B5EF4-FFF2-40B4-BE49-F238E27FC236}">
                  <a16:creationId xmlns:a16="http://schemas.microsoft.com/office/drawing/2014/main" id="{A398834A-EF01-4F83-A6A8-220FA82A186C}"/>
                </a:ext>
              </a:extLst>
            </p:cNvPr>
            <p:cNvGrpSpPr/>
            <p:nvPr/>
          </p:nvGrpSpPr>
          <p:grpSpPr>
            <a:xfrm>
              <a:off x="8742292" y="2850317"/>
              <a:ext cx="465812" cy="563741"/>
              <a:chOff x="7609161" y="3582405"/>
              <a:chExt cx="831027" cy="1005735"/>
            </a:xfrm>
            <a:solidFill>
              <a:schemeClr val="bg2">
                <a:lumMod val="20000"/>
                <a:lumOff val="80000"/>
              </a:schemeClr>
            </a:solidFill>
          </p:grpSpPr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26C9EE34-DEB0-4805-8697-E71A7461F0D7}"/>
                  </a:ext>
                </a:extLst>
              </p:cNvPr>
              <p:cNvSpPr/>
              <p:nvPr/>
            </p:nvSpPr>
            <p:spPr>
              <a:xfrm>
                <a:off x="7609161" y="3583358"/>
                <a:ext cx="748623" cy="552454"/>
              </a:xfrm>
              <a:custGeom>
                <a:avLst/>
                <a:gdLst>
                  <a:gd name="connsiteX0" fmla="*/ 742948 w 748623"/>
                  <a:gd name="connsiteY0" fmla="*/ 255272 h 552454"/>
                  <a:gd name="connsiteX1" fmla="*/ 742948 w 748623"/>
                  <a:gd name="connsiteY1" fmla="*/ 255272 h 552454"/>
                  <a:gd name="connsiteX2" fmla="*/ 729613 w 748623"/>
                  <a:gd name="connsiteY2" fmla="*/ 248605 h 552454"/>
                  <a:gd name="connsiteX3" fmla="*/ 682941 w 748623"/>
                  <a:gd name="connsiteY3" fmla="*/ 271465 h 552454"/>
                  <a:gd name="connsiteX4" fmla="*/ 656271 w 748623"/>
                  <a:gd name="connsiteY4" fmla="*/ 299087 h 552454"/>
                  <a:gd name="connsiteX5" fmla="*/ 629601 w 748623"/>
                  <a:gd name="connsiteY5" fmla="*/ 286705 h 552454"/>
                  <a:gd name="connsiteX6" fmla="*/ 609599 w 748623"/>
                  <a:gd name="connsiteY6" fmla="*/ 278132 h 552454"/>
                  <a:gd name="connsiteX7" fmla="*/ 601979 w 748623"/>
                  <a:gd name="connsiteY7" fmla="*/ 259082 h 552454"/>
                  <a:gd name="connsiteX8" fmla="*/ 575309 w 748623"/>
                  <a:gd name="connsiteY8" fmla="*/ 112396 h 552454"/>
                  <a:gd name="connsiteX9" fmla="*/ 551496 w 748623"/>
                  <a:gd name="connsiteY9" fmla="*/ 111443 h 552454"/>
                  <a:gd name="connsiteX10" fmla="*/ 533399 w 748623"/>
                  <a:gd name="connsiteY10" fmla="*/ 103823 h 552454"/>
                  <a:gd name="connsiteX11" fmla="*/ 451484 w 748623"/>
                  <a:gd name="connsiteY11" fmla="*/ 2857 h 552454"/>
                  <a:gd name="connsiteX12" fmla="*/ 420052 w 748623"/>
                  <a:gd name="connsiteY12" fmla="*/ 1905 h 552454"/>
                  <a:gd name="connsiteX13" fmla="*/ 421004 w 748623"/>
                  <a:gd name="connsiteY13" fmla="*/ 0 h 552454"/>
                  <a:gd name="connsiteX14" fmla="*/ 402906 w 748623"/>
                  <a:gd name="connsiteY14" fmla="*/ 41910 h 552454"/>
                  <a:gd name="connsiteX15" fmla="*/ 398144 w 748623"/>
                  <a:gd name="connsiteY15" fmla="*/ 53340 h 552454"/>
                  <a:gd name="connsiteX16" fmla="*/ 379094 w 748623"/>
                  <a:gd name="connsiteY16" fmla="*/ 57150 h 552454"/>
                  <a:gd name="connsiteX17" fmla="*/ 353377 w 748623"/>
                  <a:gd name="connsiteY17" fmla="*/ 57150 h 552454"/>
                  <a:gd name="connsiteX18" fmla="*/ 340042 w 748623"/>
                  <a:gd name="connsiteY18" fmla="*/ 64770 h 552454"/>
                  <a:gd name="connsiteX19" fmla="*/ 319087 w 748623"/>
                  <a:gd name="connsiteY19" fmla="*/ 85726 h 552454"/>
                  <a:gd name="connsiteX20" fmla="*/ 306704 w 748623"/>
                  <a:gd name="connsiteY20" fmla="*/ 98108 h 552454"/>
                  <a:gd name="connsiteX21" fmla="*/ 290512 w 748623"/>
                  <a:gd name="connsiteY21" fmla="*/ 95251 h 552454"/>
                  <a:gd name="connsiteX22" fmla="*/ 272414 w 748623"/>
                  <a:gd name="connsiteY22" fmla="*/ 82868 h 552454"/>
                  <a:gd name="connsiteX23" fmla="*/ 233362 w 748623"/>
                  <a:gd name="connsiteY23" fmla="*/ 88583 h 552454"/>
                  <a:gd name="connsiteX24" fmla="*/ 193357 w 748623"/>
                  <a:gd name="connsiteY24" fmla="*/ 91441 h 552454"/>
                  <a:gd name="connsiteX25" fmla="*/ 146685 w 748623"/>
                  <a:gd name="connsiteY25" fmla="*/ 91441 h 552454"/>
                  <a:gd name="connsiteX26" fmla="*/ 125730 w 748623"/>
                  <a:gd name="connsiteY26" fmla="*/ 91441 h 552454"/>
                  <a:gd name="connsiteX27" fmla="*/ 143827 w 748623"/>
                  <a:gd name="connsiteY27" fmla="*/ 128589 h 552454"/>
                  <a:gd name="connsiteX28" fmla="*/ 93345 w 748623"/>
                  <a:gd name="connsiteY28" fmla="*/ 158116 h 552454"/>
                  <a:gd name="connsiteX29" fmla="*/ 98107 w 748623"/>
                  <a:gd name="connsiteY29" fmla="*/ 171451 h 552454"/>
                  <a:gd name="connsiteX30" fmla="*/ 93345 w 748623"/>
                  <a:gd name="connsiteY30" fmla="*/ 198121 h 552454"/>
                  <a:gd name="connsiteX31" fmla="*/ 54292 w 748623"/>
                  <a:gd name="connsiteY31" fmla="*/ 321947 h 552454"/>
                  <a:gd name="connsiteX32" fmla="*/ 24765 w 748623"/>
                  <a:gd name="connsiteY32" fmla="*/ 329568 h 552454"/>
                  <a:gd name="connsiteX33" fmla="*/ 16193 w 748623"/>
                  <a:gd name="connsiteY33" fmla="*/ 337188 h 552454"/>
                  <a:gd name="connsiteX34" fmla="*/ 8572 w 748623"/>
                  <a:gd name="connsiteY34" fmla="*/ 342903 h 552454"/>
                  <a:gd name="connsiteX35" fmla="*/ 0 w 748623"/>
                  <a:gd name="connsiteY35" fmla="*/ 353380 h 552454"/>
                  <a:gd name="connsiteX36" fmla="*/ 28575 w 748623"/>
                  <a:gd name="connsiteY36" fmla="*/ 377193 h 552454"/>
                  <a:gd name="connsiteX37" fmla="*/ 47625 w 748623"/>
                  <a:gd name="connsiteY37" fmla="*/ 382908 h 552454"/>
                  <a:gd name="connsiteX38" fmla="*/ 56197 w 748623"/>
                  <a:gd name="connsiteY38" fmla="*/ 411483 h 552454"/>
                  <a:gd name="connsiteX39" fmla="*/ 84772 w 748623"/>
                  <a:gd name="connsiteY39" fmla="*/ 423866 h 552454"/>
                  <a:gd name="connsiteX40" fmla="*/ 107632 w 748623"/>
                  <a:gd name="connsiteY40" fmla="*/ 447679 h 552454"/>
                  <a:gd name="connsiteX41" fmla="*/ 113347 w 748623"/>
                  <a:gd name="connsiteY41" fmla="*/ 479111 h 552454"/>
                  <a:gd name="connsiteX42" fmla="*/ 153352 w 748623"/>
                  <a:gd name="connsiteY42" fmla="*/ 497209 h 552454"/>
                  <a:gd name="connsiteX43" fmla="*/ 168592 w 748623"/>
                  <a:gd name="connsiteY43" fmla="*/ 497209 h 552454"/>
                  <a:gd name="connsiteX44" fmla="*/ 189547 w 748623"/>
                  <a:gd name="connsiteY44" fmla="*/ 478159 h 552454"/>
                  <a:gd name="connsiteX45" fmla="*/ 205740 w 748623"/>
                  <a:gd name="connsiteY45" fmla="*/ 476254 h 552454"/>
                  <a:gd name="connsiteX46" fmla="*/ 210502 w 748623"/>
                  <a:gd name="connsiteY46" fmla="*/ 483874 h 552454"/>
                  <a:gd name="connsiteX47" fmla="*/ 204787 w 748623"/>
                  <a:gd name="connsiteY47" fmla="*/ 491494 h 552454"/>
                  <a:gd name="connsiteX48" fmla="*/ 199072 w 748623"/>
                  <a:gd name="connsiteY48" fmla="*/ 500066 h 552454"/>
                  <a:gd name="connsiteX49" fmla="*/ 212407 w 748623"/>
                  <a:gd name="connsiteY49" fmla="*/ 519117 h 552454"/>
                  <a:gd name="connsiteX50" fmla="*/ 241934 w 748623"/>
                  <a:gd name="connsiteY50" fmla="*/ 526737 h 552454"/>
                  <a:gd name="connsiteX51" fmla="*/ 241934 w 748623"/>
                  <a:gd name="connsiteY51" fmla="*/ 540072 h 552454"/>
                  <a:gd name="connsiteX52" fmla="*/ 296227 w 748623"/>
                  <a:gd name="connsiteY52" fmla="*/ 552454 h 552454"/>
                  <a:gd name="connsiteX53" fmla="*/ 374331 w 748623"/>
                  <a:gd name="connsiteY53" fmla="*/ 543882 h 552454"/>
                  <a:gd name="connsiteX54" fmla="*/ 423861 w 748623"/>
                  <a:gd name="connsiteY54" fmla="*/ 535309 h 552454"/>
                  <a:gd name="connsiteX55" fmla="*/ 468629 w 748623"/>
                  <a:gd name="connsiteY55" fmla="*/ 540072 h 552454"/>
                  <a:gd name="connsiteX56" fmla="*/ 481011 w 748623"/>
                  <a:gd name="connsiteY56" fmla="*/ 532452 h 552454"/>
                  <a:gd name="connsiteX57" fmla="*/ 501966 w 748623"/>
                  <a:gd name="connsiteY57" fmla="*/ 496257 h 552454"/>
                  <a:gd name="connsiteX58" fmla="*/ 536256 w 748623"/>
                  <a:gd name="connsiteY58" fmla="*/ 462919 h 552454"/>
                  <a:gd name="connsiteX59" fmla="*/ 591501 w 748623"/>
                  <a:gd name="connsiteY59" fmla="*/ 440058 h 552454"/>
                  <a:gd name="connsiteX60" fmla="*/ 648651 w 748623"/>
                  <a:gd name="connsiteY60" fmla="*/ 456251 h 552454"/>
                  <a:gd name="connsiteX61" fmla="*/ 705801 w 748623"/>
                  <a:gd name="connsiteY61" fmla="*/ 463871 h 552454"/>
                  <a:gd name="connsiteX62" fmla="*/ 702943 w 748623"/>
                  <a:gd name="connsiteY62" fmla="*/ 455299 h 552454"/>
                  <a:gd name="connsiteX63" fmla="*/ 697228 w 748623"/>
                  <a:gd name="connsiteY63" fmla="*/ 436248 h 552454"/>
                  <a:gd name="connsiteX64" fmla="*/ 689608 w 748623"/>
                  <a:gd name="connsiteY64" fmla="*/ 388623 h 552454"/>
                  <a:gd name="connsiteX65" fmla="*/ 689608 w 748623"/>
                  <a:gd name="connsiteY65" fmla="*/ 357190 h 552454"/>
                  <a:gd name="connsiteX66" fmla="*/ 687703 w 748623"/>
                  <a:gd name="connsiteY66" fmla="*/ 323853 h 552454"/>
                  <a:gd name="connsiteX67" fmla="*/ 692466 w 748623"/>
                  <a:gd name="connsiteY67" fmla="*/ 310518 h 552454"/>
                  <a:gd name="connsiteX68" fmla="*/ 708658 w 748623"/>
                  <a:gd name="connsiteY68" fmla="*/ 313375 h 552454"/>
                  <a:gd name="connsiteX69" fmla="*/ 708658 w 748623"/>
                  <a:gd name="connsiteY69" fmla="*/ 326710 h 552454"/>
                  <a:gd name="connsiteX70" fmla="*/ 714373 w 748623"/>
                  <a:gd name="connsiteY70" fmla="*/ 331473 h 552454"/>
                  <a:gd name="connsiteX71" fmla="*/ 745806 w 748623"/>
                  <a:gd name="connsiteY71" fmla="*/ 316232 h 552454"/>
                  <a:gd name="connsiteX72" fmla="*/ 745806 w 748623"/>
                  <a:gd name="connsiteY72" fmla="*/ 281942 h 552454"/>
                  <a:gd name="connsiteX73" fmla="*/ 747711 w 748623"/>
                  <a:gd name="connsiteY73" fmla="*/ 262892 h 552454"/>
                  <a:gd name="connsiteX74" fmla="*/ 742948 w 748623"/>
                  <a:gd name="connsiteY74" fmla="*/ 255272 h 552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748623" h="552454">
                    <a:moveTo>
                      <a:pt x="742948" y="255272"/>
                    </a:moveTo>
                    <a:cubicBezTo>
                      <a:pt x="742948" y="255272"/>
                      <a:pt x="742948" y="255272"/>
                      <a:pt x="742948" y="255272"/>
                    </a:cubicBezTo>
                    <a:lnTo>
                      <a:pt x="729613" y="248605"/>
                    </a:lnTo>
                    <a:lnTo>
                      <a:pt x="682941" y="271465"/>
                    </a:lnTo>
                    <a:lnTo>
                      <a:pt x="656271" y="299087"/>
                    </a:lnTo>
                    <a:lnTo>
                      <a:pt x="629601" y="286705"/>
                    </a:lnTo>
                    <a:lnTo>
                      <a:pt x="609599" y="278132"/>
                    </a:lnTo>
                    <a:lnTo>
                      <a:pt x="601979" y="259082"/>
                    </a:lnTo>
                    <a:lnTo>
                      <a:pt x="575309" y="112396"/>
                    </a:lnTo>
                    <a:cubicBezTo>
                      <a:pt x="575309" y="112396"/>
                      <a:pt x="555306" y="111443"/>
                      <a:pt x="551496" y="111443"/>
                    </a:cubicBezTo>
                    <a:cubicBezTo>
                      <a:pt x="546734" y="111443"/>
                      <a:pt x="533399" y="103823"/>
                      <a:pt x="533399" y="103823"/>
                    </a:cubicBezTo>
                    <a:lnTo>
                      <a:pt x="451484" y="2857"/>
                    </a:lnTo>
                    <a:lnTo>
                      <a:pt x="420052" y="1905"/>
                    </a:lnTo>
                    <a:cubicBezTo>
                      <a:pt x="421004" y="0"/>
                      <a:pt x="421004" y="0"/>
                      <a:pt x="421004" y="0"/>
                    </a:cubicBezTo>
                    <a:cubicBezTo>
                      <a:pt x="421004" y="953"/>
                      <a:pt x="419099" y="4763"/>
                      <a:pt x="402906" y="41910"/>
                    </a:cubicBezTo>
                    <a:cubicBezTo>
                      <a:pt x="401002" y="46673"/>
                      <a:pt x="399096" y="50483"/>
                      <a:pt x="398144" y="53340"/>
                    </a:cubicBezTo>
                    <a:lnTo>
                      <a:pt x="379094" y="57150"/>
                    </a:lnTo>
                    <a:lnTo>
                      <a:pt x="353377" y="57150"/>
                    </a:lnTo>
                    <a:lnTo>
                      <a:pt x="340042" y="64770"/>
                    </a:lnTo>
                    <a:cubicBezTo>
                      <a:pt x="340042" y="64770"/>
                      <a:pt x="324802" y="78105"/>
                      <a:pt x="319087" y="85726"/>
                    </a:cubicBezTo>
                    <a:cubicBezTo>
                      <a:pt x="313372" y="93346"/>
                      <a:pt x="311467" y="93346"/>
                      <a:pt x="306704" y="98108"/>
                    </a:cubicBezTo>
                    <a:cubicBezTo>
                      <a:pt x="301942" y="102871"/>
                      <a:pt x="290512" y="95251"/>
                      <a:pt x="290512" y="95251"/>
                    </a:cubicBezTo>
                    <a:lnTo>
                      <a:pt x="272414" y="82868"/>
                    </a:lnTo>
                    <a:lnTo>
                      <a:pt x="233362" y="88583"/>
                    </a:lnTo>
                    <a:cubicBezTo>
                      <a:pt x="233362" y="88583"/>
                      <a:pt x="206692" y="90488"/>
                      <a:pt x="193357" y="91441"/>
                    </a:cubicBezTo>
                    <a:cubicBezTo>
                      <a:pt x="180022" y="93346"/>
                      <a:pt x="159067" y="91441"/>
                      <a:pt x="146685" y="91441"/>
                    </a:cubicBezTo>
                    <a:cubicBezTo>
                      <a:pt x="134302" y="91441"/>
                      <a:pt x="125730" y="91441"/>
                      <a:pt x="125730" y="91441"/>
                    </a:cubicBezTo>
                    <a:lnTo>
                      <a:pt x="143827" y="128589"/>
                    </a:lnTo>
                    <a:lnTo>
                      <a:pt x="93345" y="158116"/>
                    </a:lnTo>
                    <a:lnTo>
                      <a:pt x="98107" y="171451"/>
                    </a:lnTo>
                    <a:lnTo>
                      <a:pt x="93345" y="198121"/>
                    </a:lnTo>
                    <a:lnTo>
                      <a:pt x="54292" y="321947"/>
                    </a:lnTo>
                    <a:lnTo>
                      <a:pt x="24765" y="329568"/>
                    </a:lnTo>
                    <a:lnTo>
                      <a:pt x="16193" y="337188"/>
                    </a:lnTo>
                    <a:cubicBezTo>
                      <a:pt x="16193" y="337188"/>
                      <a:pt x="14287" y="339093"/>
                      <a:pt x="8572" y="342903"/>
                    </a:cubicBezTo>
                    <a:cubicBezTo>
                      <a:pt x="2857" y="346713"/>
                      <a:pt x="0" y="353380"/>
                      <a:pt x="0" y="353380"/>
                    </a:cubicBezTo>
                    <a:lnTo>
                      <a:pt x="28575" y="377193"/>
                    </a:lnTo>
                    <a:lnTo>
                      <a:pt x="47625" y="382908"/>
                    </a:lnTo>
                    <a:lnTo>
                      <a:pt x="56197" y="411483"/>
                    </a:lnTo>
                    <a:lnTo>
                      <a:pt x="84772" y="423866"/>
                    </a:lnTo>
                    <a:lnTo>
                      <a:pt x="107632" y="447679"/>
                    </a:lnTo>
                    <a:cubicBezTo>
                      <a:pt x="107632" y="447679"/>
                      <a:pt x="107632" y="476254"/>
                      <a:pt x="113347" y="479111"/>
                    </a:cubicBezTo>
                    <a:cubicBezTo>
                      <a:pt x="119062" y="481969"/>
                      <a:pt x="153352" y="497209"/>
                      <a:pt x="153352" y="497209"/>
                    </a:cubicBezTo>
                    <a:lnTo>
                      <a:pt x="168592" y="497209"/>
                    </a:lnTo>
                    <a:lnTo>
                      <a:pt x="189547" y="478159"/>
                    </a:lnTo>
                    <a:lnTo>
                      <a:pt x="205740" y="476254"/>
                    </a:lnTo>
                    <a:lnTo>
                      <a:pt x="210502" y="483874"/>
                    </a:lnTo>
                    <a:lnTo>
                      <a:pt x="204787" y="491494"/>
                    </a:lnTo>
                    <a:lnTo>
                      <a:pt x="199072" y="500066"/>
                    </a:lnTo>
                    <a:lnTo>
                      <a:pt x="212407" y="519117"/>
                    </a:lnTo>
                    <a:lnTo>
                      <a:pt x="241934" y="526737"/>
                    </a:lnTo>
                    <a:lnTo>
                      <a:pt x="241934" y="540072"/>
                    </a:lnTo>
                    <a:cubicBezTo>
                      <a:pt x="241934" y="540072"/>
                      <a:pt x="278129" y="552454"/>
                      <a:pt x="296227" y="552454"/>
                    </a:cubicBezTo>
                    <a:cubicBezTo>
                      <a:pt x="314324" y="552454"/>
                      <a:pt x="374331" y="543882"/>
                      <a:pt x="374331" y="543882"/>
                    </a:cubicBezTo>
                    <a:cubicBezTo>
                      <a:pt x="374331" y="543882"/>
                      <a:pt x="397192" y="533404"/>
                      <a:pt x="423861" y="535309"/>
                    </a:cubicBezTo>
                    <a:cubicBezTo>
                      <a:pt x="450531" y="537214"/>
                      <a:pt x="468629" y="540072"/>
                      <a:pt x="468629" y="540072"/>
                    </a:cubicBezTo>
                    <a:lnTo>
                      <a:pt x="481011" y="532452"/>
                    </a:lnTo>
                    <a:lnTo>
                      <a:pt x="501966" y="496257"/>
                    </a:lnTo>
                    <a:cubicBezTo>
                      <a:pt x="501966" y="496257"/>
                      <a:pt x="512444" y="473396"/>
                      <a:pt x="536256" y="462919"/>
                    </a:cubicBezTo>
                    <a:cubicBezTo>
                      <a:pt x="560069" y="452441"/>
                      <a:pt x="580071" y="440058"/>
                      <a:pt x="591501" y="440058"/>
                    </a:cubicBezTo>
                    <a:cubicBezTo>
                      <a:pt x="603883" y="440058"/>
                      <a:pt x="636268" y="452441"/>
                      <a:pt x="648651" y="456251"/>
                    </a:cubicBezTo>
                    <a:cubicBezTo>
                      <a:pt x="658176" y="460061"/>
                      <a:pt x="693418" y="462919"/>
                      <a:pt x="705801" y="463871"/>
                    </a:cubicBezTo>
                    <a:cubicBezTo>
                      <a:pt x="704848" y="461014"/>
                      <a:pt x="703896" y="458156"/>
                      <a:pt x="702943" y="455299"/>
                    </a:cubicBezTo>
                    <a:cubicBezTo>
                      <a:pt x="698181" y="447679"/>
                      <a:pt x="700086" y="447679"/>
                      <a:pt x="697228" y="436248"/>
                    </a:cubicBezTo>
                    <a:cubicBezTo>
                      <a:pt x="694371" y="423866"/>
                      <a:pt x="689608" y="388623"/>
                      <a:pt x="689608" y="388623"/>
                    </a:cubicBezTo>
                    <a:lnTo>
                      <a:pt x="689608" y="357190"/>
                    </a:lnTo>
                    <a:lnTo>
                      <a:pt x="687703" y="323853"/>
                    </a:lnTo>
                    <a:lnTo>
                      <a:pt x="692466" y="310518"/>
                    </a:lnTo>
                    <a:cubicBezTo>
                      <a:pt x="700086" y="308612"/>
                      <a:pt x="708658" y="308612"/>
                      <a:pt x="708658" y="313375"/>
                    </a:cubicBezTo>
                    <a:cubicBezTo>
                      <a:pt x="708658" y="318137"/>
                      <a:pt x="708658" y="326710"/>
                      <a:pt x="708658" y="326710"/>
                    </a:cubicBezTo>
                    <a:lnTo>
                      <a:pt x="714373" y="331473"/>
                    </a:lnTo>
                    <a:lnTo>
                      <a:pt x="745806" y="316232"/>
                    </a:lnTo>
                    <a:cubicBezTo>
                      <a:pt x="745806" y="316232"/>
                      <a:pt x="745806" y="289562"/>
                      <a:pt x="745806" y="281942"/>
                    </a:cubicBezTo>
                    <a:cubicBezTo>
                      <a:pt x="745806" y="274322"/>
                      <a:pt x="750568" y="269560"/>
                      <a:pt x="747711" y="262892"/>
                    </a:cubicBezTo>
                    <a:cubicBezTo>
                      <a:pt x="744853" y="260034"/>
                      <a:pt x="743901" y="257177"/>
                      <a:pt x="742948" y="255272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AC09357E-0C5B-416F-A790-B6B4249300C2}"/>
                  </a:ext>
                </a:extLst>
              </p:cNvPr>
              <p:cNvSpPr/>
              <p:nvPr/>
            </p:nvSpPr>
            <p:spPr>
              <a:xfrm>
                <a:off x="8030165" y="3582405"/>
                <a:ext cx="9524" cy="9525"/>
              </a:xfrm>
              <a:custGeom>
                <a:avLst/>
                <a:gdLst>
                  <a:gd name="connsiteX0" fmla="*/ 0 w 9524"/>
                  <a:gd name="connsiteY0" fmla="*/ 0 h 9525"/>
                  <a:gd name="connsiteX1" fmla="*/ 0 w 9524"/>
                  <a:gd name="connsiteY1" fmla="*/ 0 h 9525"/>
                  <a:gd name="connsiteX2" fmla="*/ 0 w 952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952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186" name="Graphic 86">
              <a:extLst>
                <a:ext uri="{FF2B5EF4-FFF2-40B4-BE49-F238E27FC236}">
                  <a16:creationId xmlns:a16="http://schemas.microsoft.com/office/drawing/2014/main" id="{A398834A-EF01-4F83-A6A8-220FA82A186C}"/>
                </a:ext>
              </a:extLst>
            </p:cNvPr>
            <p:cNvGrpSpPr/>
            <p:nvPr/>
          </p:nvGrpSpPr>
          <p:grpSpPr>
            <a:xfrm>
              <a:off x="8854945" y="3077227"/>
              <a:ext cx="313521" cy="443425"/>
              <a:chOff x="7810138" y="3987221"/>
              <a:chExt cx="559334" cy="791087"/>
            </a:xfrm>
            <a:solidFill>
              <a:schemeClr val="bg2">
                <a:lumMod val="20000"/>
                <a:lumOff val="80000"/>
              </a:schemeClr>
            </a:solidFill>
          </p:grpSpPr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69647D15-DE63-49AA-AAED-7314EA548F49}"/>
                  </a:ext>
                </a:extLst>
              </p:cNvPr>
              <p:cNvSpPr/>
              <p:nvPr/>
            </p:nvSpPr>
            <p:spPr>
              <a:xfrm>
                <a:off x="8301627" y="4011986"/>
                <a:ext cx="714" cy="952"/>
              </a:xfrm>
              <a:custGeom>
                <a:avLst/>
                <a:gdLst>
                  <a:gd name="connsiteX0" fmla="*/ 0 w 714"/>
                  <a:gd name="connsiteY0" fmla="*/ 0 h 952"/>
                  <a:gd name="connsiteX1" fmla="*/ 0 w 714"/>
                  <a:gd name="connsiteY1" fmla="*/ 953 h 952"/>
                  <a:gd name="connsiteX2" fmla="*/ 0 w 714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4" h="952">
                    <a:moveTo>
                      <a:pt x="0" y="0"/>
                    </a:moveTo>
                    <a:cubicBezTo>
                      <a:pt x="0" y="0"/>
                      <a:pt x="0" y="953"/>
                      <a:pt x="0" y="953"/>
                    </a:cubicBezTo>
                    <a:cubicBezTo>
                      <a:pt x="952" y="0"/>
                      <a:pt x="952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17D15B40-10CE-4FF3-977C-025876E2AD71}"/>
                  </a:ext>
                </a:extLst>
              </p:cNvPr>
              <p:cNvSpPr/>
              <p:nvPr/>
            </p:nvSpPr>
            <p:spPr>
              <a:xfrm>
                <a:off x="8302579" y="4013891"/>
                <a:ext cx="9524" cy="952"/>
              </a:xfrm>
              <a:custGeom>
                <a:avLst/>
                <a:gdLst>
                  <a:gd name="connsiteX0" fmla="*/ 0 w 9524"/>
                  <a:gd name="connsiteY0" fmla="*/ 0 h 952"/>
                  <a:gd name="connsiteX1" fmla="*/ 0 w 9524"/>
                  <a:gd name="connsiteY1" fmla="*/ 953 h 952"/>
                  <a:gd name="connsiteX2" fmla="*/ 0 w 9524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952">
                    <a:moveTo>
                      <a:pt x="0" y="0"/>
                    </a:moveTo>
                    <a:cubicBezTo>
                      <a:pt x="0" y="0"/>
                      <a:pt x="0" y="953"/>
                      <a:pt x="0" y="953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FD820180-6365-4615-AEDD-06F235A5C59F}"/>
                  </a:ext>
                </a:extLst>
              </p:cNvPr>
              <p:cNvSpPr/>
              <p:nvPr/>
            </p:nvSpPr>
            <p:spPr>
              <a:xfrm>
                <a:off x="8301627" y="4010081"/>
                <a:ext cx="9524" cy="952"/>
              </a:xfrm>
              <a:custGeom>
                <a:avLst/>
                <a:gdLst>
                  <a:gd name="connsiteX0" fmla="*/ 0 w 9524"/>
                  <a:gd name="connsiteY0" fmla="*/ 0 h 952"/>
                  <a:gd name="connsiteX1" fmla="*/ 0 w 9524"/>
                  <a:gd name="connsiteY1" fmla="*/ 953 h 952"/>
                  <a:gd name="connsiteX2" fmla="*/ 0 w 9524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952">
                    <a:moveTo>
                      <a:pt x="0" y="0"/>
                    </a:moveTo>
                    <a:cubicBezTo>
                      <a:pt x="0" y="0"/>
                      <a:pt x="0" y="953"/>
                      <a:pt x="0" y="953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7717B257-D600-4B97-8C97-CD6C5E8A0A19}"/>
                  </a:ext>
                </a:extLst>
              </p:cNvPr>
              <p:cNvSpPr/>
              <p:nvPr/>
            </p:nvSpPr>
            <p:spPr>
              <a:xfrm>
                <a:off x="8301627" y="4007223"/>
                <a:ext cx="9524" cy="1904"/>
              </a:xfrm>
              <a:custGeom>
                <a:avLst/>
                <a:gdLst>
                  <a:gd name="connsiteX0" fmla="*/ 0 w 9524"/>
                  <a:gd name="connsiteY0" fmla="*/ 0 h 1904"/>
                  <a:gd name="connsiteX1" fmla="*/ 0 w 9524"/>
                  <a:gd name="connsiteY1" fmla="*/ 1905 h 1904"/>
                  <a:gd name="connsiteX2" fmla="*/ 0 w 9524"/>
                  <a:gd name="connsiteY2" fmla="*/ 0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1904">
                    <a:moveTo>
                      <a:pt x="0" y="0"/>
                    </a:moveTo>
                    <a:cubicBezTo>
                      <a:pt x="0" y="953"/>
                      <a:pt x="0" y="953"/>
                      <a:pt x="0" y="1905"/>
                    </a:cubicBezTo>
                    <a:cubicBezTo>
                      <a:pt x="0" y="953"/>
                      <a:pt x="0" y="953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96676994-F0D6-46F3-935A-B66FB3FF5878}"/>
                  </a:ext>
                </a:extLst>
              </p:cNvPr>
              <p:cNvSpPr/>
              <p:nvPr/>
            </p:nvSpPr>
            <p:spPr>
              <a:xfrm>
                <a:off x="8300674" y="4005318"/>
                <a:ext cx="423" cy="1905"/>
              </a:xfrm>
              <a:custGeom>
                <a:avLst/>
                <a:gdLst>
                  <a:gd name="connsiteX0" fmla="*/ 0 w 423"/>
                  <a:gd name="connsiteY0" fmla="*/ 0 h 1905"/>
                  <a:gd name="connsiteX1" fmla="*/ 0 w 423"/>
                  <a:gd name="connsiteY1" fmla="*/ 1905 h 1905"/>
                  <a:gd name="connsiteX2" fmla="*/ 0 w 423"/>
                  <a:gd name="connsiteY2" fmla="*/ 0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3" h="1905">
                    <a:moveTo>
                      <a:pt x="0" y="0"/>
                    </a:moveTo>
                    <a:cubicBezTo>
                      <a:pt x="0" y="953"/>
                      <a:pt x="0" y="953"/>
                      <a:pt x="0" y="1905"/>
                    </a:cubicBezTo>
                    <a:cubicBezTo>
                      <a:pt x="953" y="953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4E5497FF-F3DF-413C-927E-9179B15A7138}"/>
                  </a:ext>
                </a:extLst>
              </p:cNvPr>
              <p:cNvSpPr/>
              <p:nvPr/>
            </p:nvSpPr>
            <p:spPr>
              <a:xfrm>
                <a:off x="8303531" y="4018653"/>
                <a:ext cx="9524" cy="952"/>
              </a:xfrm>
              <a:custGeom>
                <a:avLst/>
                <a:gdLst>
                  <a:gd name="connsiteX0" fmla="*/ 0 w 9524"/>
                  <a:gd name="connsiteY0" fmla="*/ 0 h 952"/>
                  <a:gd name="connsiteX1" fmla="*/ 0 w 9524"/>
                  <a:gd name="connsiteY1" fmla="*/ 953 h 952"/>
                  <a:gd name="connsiteX2" fmla="*/ 0 w 9524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952">
                    <a:moveTo>
                      <a:pt x="0" y="0"/>
                    </a:moveTo>
                    <a:cubicBezTo>
                      <a:pt x="0" y="0"/>
                      <a:pt x="0" y="953"/>
                      <a:pt x="0" y="953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26DEBD1E-63BF-4968-AF2D-0E8AF24269CD}"/>
                  </a:ext>
                </a:extLst>
              </p:cNvPr>
              <p:cNvSpPr/>
              <p:nvPr/>
            </p:nvSpPr>
            <p:spPr>
              <a:xfrm>
                <a:off x="8297816" y="3987221"/>
                <a:ext cx="952" cy="6667"/>
              </a:xfrm>
              <a:custGeom>
                <a:avLst/>
                <a:gdLst>
                  <a:gd name="connsiteX0" fmla="*/ 0 w 952"/>
                  <a:gd name="connsiteY0" fmla="*/ 0 h 6667"/>
                  <a:gd name="connsiteX1" fmla="*/ 0 w 952"/>
                  <a:gd name="connsiteY1" fmla="*/ 0 h 6667"/>
                  <a:gd name="connsiteX2" fmla="*/ 953 w 952"/>
                  <a:gd name="connsiteY2" fmla="*/ 6668 h 6667"/>
                  <a:gd name="connsiteX3" fmla="*/ 0 w 952"/>
                  <a:gd name="connsiteY3" fmla="*/ 0 h 6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" h="6667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1905"/>
                      <a:pt x="953" y="3810"/>
                      <a:pt x="953" y="6668"/>
                    </a:cubicBezTo>
                    <a:cubicBezTo>
                      <a:pt x="953" y="3810"/>
                      <a:pt x="953" y="1905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19D9A999-4ACB-4617-9021-5FB8B535D3BA}"/>
                  </a:ext>
                </a:extLst>
              </p:cNvPr>
              <p:cNvSpPr/>
              <p:nvPr/>
            </p:nvSpPr>
            <p:spPr>
              <a:xfrm>
                <a:off x="8302579" y="4014843"/>
                <a:ext cx="9524" cy="952"/>
              </a:xfrm>
              <a:custGeom>
                <a:avLst/>
                <a:gdLst>
                  <a:gd name="connsiteX0" fmla="*/ 0 w 9524"/>
                  <a:gd name="connsiteY0" fmla="*/ 0 h 952"/>
                  <a:gd name="connsiteX1" fmla="*/ 0 w 9524"/>
                  <a:gd name="connsiteY1" fmla="*/ 953 h 952"/>
                  <a:gd name="connsiteX2" fmla="*/ 0 w 9524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952">
                    <a:moveTo>
                      <a:pt x="0" y="0"/>
                    </a:moveTo>
                    <a:cubicBezTo>
                      <a:pt x="0" y="0"/>
                      <a:pt x="0" y="953"/>
                      <a:pt x="0" y="953"/>
                    </a:cubicBezTo>
                    <a:cubicBezTo>
                      <a:pt x="0" y="953"/>
                      <a:pt x="0" y="953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00FB9FC7-2F0C-4214-9D2B-871B7B426E77}"/>
                  </a:ext>
                </a:extLst>
              </p:cNvPr>
              <p:cNvSpPr/>
              <p:nvPr/>
            </p:nvSpPr>
            <p:spPr>
              <a:xfrm>
                <a:off x="8303531" y="4016749"/>
                <a:ext cx="9524" cy="952"/>
              </a:xfrm>
              <a:custGeom>
                <a:avLst/>
                <a:gdLst>
                  <a:gd name="connsiteX0" fmla="*/ 0 w 9524"/>
                  <a:gd name="connsiteY0" fmla="*/ 0 h 952"/>
                  <a:gd name="connsiteX1" fmla="*/ 0 w 9524"/>
                  <a:gd name="connsiteY1" fmla="*/ 953 h 952"/>
                  <a:gd name="connsiteX2" fmla="*/ 0 w 9524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952">
                    <a:moveTo>
                      <a:pt x="0" y="0"/>
                    </a:moveTo>
                    <a:cubicBezTo>
                      <a:pt x="0" y="0"/>
                      <a:pt x="0" y="953"/>
                      <a:pt x="0" y="953"/>
                    </a:cubicBezTo>
                    <a:cubicBezTo>
                      <a:pt x="0" y="953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72BC3049-CF7B-4D56-BAED-F16B67FEEA16}"/>
                  </a:ext>
                </a:extLst>
              </p:cNvPr>
              <p:cNvSpPr/>
              <p:nvPr/>
            </p:nvSpPr>
            <p:spPr>
              <a:xfrm>
                <a:off x="8299721" y="3993888"/>
                <a:ext cx="9524" cy="1904"/>
              </a:xfrm>
              <a:custGeom>
                <a:avLst/>
                <a:gdLst>
                  <a:gd name="connsiteX0" fmla="*/ 0 w 9524"/>
                  <a:gd name="connsiteY0" fmla="*/ 0 h 1904"/>
                  <a:gd name="connsiteX1" fmla="*/ 0 w 9524"/>
                  <a:gd name="connsiteY1" fmla="*/ 1905 h 1904"/>
                  <a:gd name="connsiteX2" fmla="*/ 0 w 9524"/>
                  <a:gd name="connsiteY2" fmla="*/ 0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1904">
                    <a:moveTo>
                      <a:pt x="0" y="0"/>
                    </a:moveTo>
                    <a:cubicBezTo>
                      <a:pt x="0" y="952"/>
                      <a:pt x="0" y="952"/>
                      <a:pt x="0" y="1905"/>
                    </a:cubicBezTo>
                    <a:cubicBezTo>
                      <a:pt x="0" y="952"/>
                      <a:pt x="0" y="952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5C0302E8-E243-4D1A-A569-7A6965B677A9}"/>
                  </a:ext>
                </a:extLst>
              </p:cNvPr>
              <p:cNvSpPr/>
              <p:nvPr/>
            </p:nvSpPr>
            <p:spPr>
              <a:xfrm>
                <a:off x="8312104" y="4043419"/>
                <a:ext cx="952" cy="4762"/>
              </a:xfrm>
              <a:custGeom>
                <a:avLst/>
                <a:gdLst>
                  <a:gd name="connsiteX0" fmla="*/ 0 w 952"/>
                  <a:gd name="connsiteY0" fmla="*/ 0 h 4762"/>
                  <a:gd name="connsiteX1" fmla="*/ 953 w 952"/>
                  <a:gd name="connsiteY1" fmla="*/ 4763 h 4762"/>
                  <a:gd name="connsiteX2" fmla="*/ 0 w 952"/>
                  <a:gd name="connsiteY2" fmla="*/ 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4762">
                    <a:moveTo>
                      <a:pt x="0" y="0"/>
                    </a:moveTo>
                    <a:cubicBezTo>
                      <a:pt x="953" y="1905"/>
                      <a:pt x="953" y="2858"/>
                      <a:pt x="953" y="4763"/>
                    </a:cubicBezTo>
                    <a:cubicBezTo>
                      <a:pt x="953" y="2858"/>
                      <a:pt x="0" y="953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24338829-D3E8-4861-8EEF-859FD1879B65}"/>
                  </a:ext>
                </a:extLst>
              </p:cNvPr>
              <p:cNvSpPr/>
              <p:nvPr/>
            </p:nvSpPr>
            <p:spPr>
              <a:xfrm>
                <a:off x="8300674" y="4002461"/>
                <a:ext cx="9524" cy="1904"/>
              </a:xfrm>
              <a:custGeom>
                <a:avLst/>
                <a:gdLst>
                  <a:gd name="connsiteX0" fmla="*/ 0 w 9524"/>
                  <a:gd name="connsiteY0" fmla="*/ 0 h 1904"/>
                  <a:gd name="connsiteX1" fmla="*/ 0 w 9524"/>
                  <a:gd name="connsiteY1" fmla="*/ 1905 h 1904"/>
                  <a:gd name="connsiteX2" fmla="*/ 0 w 9524"/>
                  <a:gd name="connsiteY2" fmla="*/ 0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1904">
                    <a:moveTo>
                      <a:pt x="0" y="0"/>
                    </a:moveTo>
                    <a:cubicBezTo>
                      <a:pt x="0" y="953"/>
                      <a:pt x="0" y="953"/>
                      <a:pt x="0" y="1905"/>
                    </a:cubicBezTo>
                    <a:cubicBezTo>
                      <a:pt x="0" y="953"/>
                      <a:pt x="0" y="953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F3CBD778-560F-482B-8663-687B47EFAAE3}"/>
                  </a:ext>
                </a:extLst>
              </p:cNvPr>
              <p:cNvSpPr/>
              <p:nvPr/>
            </p:nvSpPr>
            <p:spPr>
              <a:xfrm>
                <a:off x="8309246" y="4038656"/>
                <a:ext cx="952" cy="1905"/>
              </a:xfrm>
              <a:custGeom>
                <a:avLst/>
                <a:gdLst>
                  <a:gd name="connsiteX0" fmla="*/ 0 w 952"/>
                  <a:gd name="connsiteY0" fmla="*/ 0 h 1905"/>
                  <a:gd name="connsiteX1" fmla="*/ 953 w 952"/>
                  <a:gd name="connsiteY1" fmla="*/ 1905 h 1905"/>
                  <a:gd name="connsiteX2" fmla="*/ 0 w 952"/>
                  <a:gd name="connsiteY2" fmla="*/ 0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1905">
                    <a:moveTo>
                      <a:pt x="0" y="0"/>
                    </a:moveTo>
                    <a:cubicBezTo>
                      <a:pt x="0" y="953"/>
                      <a:pt x="953" y="953"/>
                      <a:pt x="953" y="1905"/>
                    </a:cubicBezTo>
                    <a:cubicBezTo>
                      <a:pt x="953" y="1905"/>
                      <a:pt x="953" y="953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74F74406-8447-47DA-8809-4F9CB1A06809}"/>
                  </a:ext>
                </a:extLst>
              </p:cNvPr>
              <p:cNvSpPr/>
              <p:nvPr/>
            </p:nvSpPr>
            <p:spPr>
              <a:xfrm>
                <a:off x="7810138" y="4024369"/>
                <a:ext cx="503871" cy="398148"/>
              </a:xfrm>
              <a:custGeom>
                <a:avLst/>
                <a:gdLst>
                  <a:gd name="connsiteX0" fmla="*/ 482916 w 503871"/>
                  <a:gd name="connsiteY0" fmla="*/ 68581 h 398148"/>
                  <a:gd name="connsiteX1" fmla="*/ 495299 w 503871"/>
                  <a:gd name="connsiteY1" fmla="*/ 65723 h 398148"/>
                  <a:gd name="connsiteX2" fmla="*/ 503871 w 503871"/>
                  <a:gd name="connsiteY2" fmla="*/ 34290 h 398148"/>
                  <a:gd name="connsiteX3" fmla="*/ 502919 w 503871"/>
                  <a:gd name="connsiteY3" fmla="*/ 23813 h 398148"/>
                  <a:gd name="connsiteX4" fmla="*/ 445769 w 503871"/>
                  <a:gd name="connsiteY4" fmla="*/ 16193 h 398148"/>
                  <a:gd name="connsiteX5" fmla="*/ 388619 w 503871"/>
                  <a:gd name="connsiteY5" fmla="*/ 0 h 398148"/>
                  <a:gd name="connsiteX6" fmla="*/ 333374 w 503871"/>
                  <a:gd name="connsiteY6" fmla="*/ 22860 h 398148"/>
                  <a:gd name="connsiteX7" fmla="*/ 299084 w 503871"/>
                  <a:gd name="connsiteY7" fmla="*/ 56198 h 398148"/>
                  <a:gd name="connsiteX8" fmla="*/ 278129 w 503871"/>
                  <a:gd name="connsiteY8" fmla="*/ 92393 h 398148"/>
                  <a:gd name="connsiteX9" fmla="*/ 265747 w 503871"/>
                  <a:gd name="connsiteY9" fmla="*/ 100013 h 398148"/>
                  <a:gd name="connsiteX10" fmla="*/ 220979 w 503871"/>
                  <a:gd name="connsiteY10" fmla="*/ 95251 h 398148"/>
                  <a:gd name="connsiteX11" fmla="*/ 171450 w 503871"/>
                  <a:gd name="connsiteY11" fmla="*/ 103823 h 398148"/>
                  <a:gd name="connsiteX12" fmla="*/ 93345 w 503871"/>
                  <a:gd name="connsiteY12" fmla="*/ 112396 h 398148"/>
                  <a:gd name="connsiteX13" fmla="*/ 39052 w 503871"/>
                  <a:gd name="connsiteY13" fmla="*/ 100013 h 398148"/>
                  <a:gd name="connsiteX14" fmla="*/ 39052 w 503871"/>
                  <a:gd name="connsiteY14" fmla="*/ 86678 h 398148"/>
                  <a:gd name="connsiteX15" fmla="*/ 9525 w 503871"/>
                  <a:gd name="connsiteY15" fmla="*/ 79058 h 398148"/>
                  <a:gd name="connsiteX16" fmla="*/ 8572 w 503871"/>
                  <a:gd name="connsiteY16" fmla="*/ 77153 h 398148"/>
                  <a:gd name="connsiteX17" fmla="*/ 4762 w 503871"/>
                  <a:gd name="connsiteY17" fmla="*/ 116206 h 398148"/>
                  <a:gd name="connsiteX18" fmla="*/ 0 w 503871"/>
                  <a:gd name="connsiteY18" fmla="*/ 130494 h 398148"/>
                  <a:gd name="connsiteX19" fmla="*/ 8572 w 503871"/>
                  <a:gd name="connsiteY19" fmla="*/ 144781 h 398148"/>
                  <a:gd name="connsiteX20" fmla="*/ 17145 w 503871"/>
                  <a:gd name="connsiteY20" fmla="*/ 159069 h 398148"/>
                  <a:gd name="connsiteX21" fmla="*/ 40005 w 503871"/>
                  <a:gd name="connsiteY21" fmla="*/ 180976 h 398148"/>
                  <a:gd name="connsiteX22" fmla="*/ 69532 w 503871"/>
                  <a:gd name="connsiteY22" fmla="*/ 192407 h 398148"/>
                  <a:gd name="connsiteX23" fmla="*/ 34290 w 503871"/>
                  <a:gd name="connsiteY23" fmla="*/ 247652 h 398148"/>
                  <a:gd name="connsiteX24" fmla="*/ 28575 w 503871"/>
                  <a:gd name="connsiteY24" fmla="*/ 278132 h 398148"/>
                  <a:gd name="connsiteX25" fmla="*/ 34290 w 503871"/>
                  <a:gd name="connsiteY25" fmla="*/ 307660 h 398148"/>
                  <a:gd name="connsiteX26" fmla="*/ 68580 w 503871"/>
                  <a:gd name="connsiteY26" fmla="*/ 321948 h 398148"/>
                  <a:gd name="connsiteX27" fmla="*/ 86677 w 503871"/>
                  <a:gd name="connsiteY27" fmla="*/ 333378 h 398148"/>
                  <a:gd name="connsiteX28" fmla="*/ 100965 w 503871"/>
                  <a:gd name="connsiteY28" fmla="*/ 398148 h 398148"/>
                  <a:gd name="connsiteX29" fmla="*/ 174307 w 503871"/>
                  <a:gd name="connsiteY29" fmla="*/ 381956 h 398148"/>
                  <a:gd name="connsiteX30" fmla="*/ 197167 w 503871"/>
                  <a:gd name="connsiteY30" fmla="*/ 350523 h 398148"/>
                  <a:gd name="connsiteX31" fmla="*/ 225742 w 503871"/>
                  <a:gd name="connsiteY31" fmla="*/ 350523 h 398148"/>
                  <a:gd name="connsiteX32" fmla="*/ 239077 w 503871"/>
                  <a:gd name="connsiteY32" fmla="*/ 364811 h 398148"/>
                  <a:gd name="connsiteX33" fmla="*/ 273367 w 503871"/>
                  <a:gd name="connsiteY33" fmla="*/ 364811 h 398148"/>
                  <a:gd name="connsiteX34" fmla="*/ 301942 w 503871"/>
                  <a:gd name="connsiteY34" fmla="*/ 367668 h 398148"/>
                  <a:gd name="connsiteX35" fmla="*/ 336232 w 503871"/>
                  <a:gd name="connsiteY35" fmla="*/ 358143 h 398148"/>
                  <a:gd name="connsiteX36" fmla="*/ 366712 w 503871"/>
                  <a:gd name="connsiteY36" fmla="*/ 337188 h 398148"/>
                  <a:gd name="connsiteX37" fmla="*/ 366712 w 503871"/>
                  <a:gd name="connsiteY37" fmla="*/ 306708 h 398148"/>
                  <a:gd name="connsiteX38" fmla="*/ 387666 w 503871"/>
                  <a:gd name="connsiteY38" fmla="*/ 281942 h 398148"/>
                  <a:gd name="connsiteX39" fmla="*/ 400049 w 503871"/>
                  <a:gd name="connsiteY39" fmla="*/ 250510 h 398148"/>
                  <a:gd name="connsiteX40" fmla="*/ 441959 w 503871"/>
                  <a:gd name="connsiteY40" fmla="*/ 236222 h 398148"/>
                  <a:gd name="connsiteX41" fmla="*/ 454341 w 503871"/>
                  <a:gd name="connsiteY41" fmla="*/ 240985 h 398148"/>
                  <a:gd name="connsiteX42" fmla="*/ 471486 w 503871"/>
                  <a:gd name="connsiteY42" fmla="*/ 240985 h 398148"/>
                  <a:gd name="connsiteX43" fmla="*/ 499109 w 503871"/>
                  <a:gd name="connsiteY43" fmla="*/ 223839 h 398148"/>
                  <a:gd name="connsiteX44" fmla="*/ 483869 w 503871"/>
                  <a:gd name="connsiteY44" fmla="*/ 201932 h 398148"/>
                  <a:gd name="connsiteX45" fmla="*/ 462914 w 503871"/>
                  <a:gd name="connsiteY45" fmla="*/ 185739 h 398148"/>
                  <a:gd name="connsiteX46" fmla="*/ 452436 w 503871"/>
                  <a:gd name="connsiteY46" fmla="*/ 183834 h 398148"/>
                  <a:gd name="connsiteX47" fmla="*/ 464819 w 503871"/>
                  <a:gd name="connsiteY47" fmla="*/ 157164 h 398148"/>
                  <a:gd name="connsiteX48" fmla="*/ 462914 w 503871"/>
                  <a:gd name="connsiteY48" fmla="*/ 112396 h 398148"/>
                  <a:gd name="connsiteX49" fmla="*/ 462914 w 503871"/>
                  <a:gd name="connsiteY49" fmla="*/ 86678 h 398148"/>
                  <a:gd name="connsiteX50" fmla="*/ 482916 w 503871"/>
                  <a:gd name="connsiteY50" fmla="*/ 68581 h 398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503871" h="398148">
                    <a:moveTo>
                      <a:pt x="482916" y="68581"/>
                    </a:moveTo>
                    <a:lnTo>
                      <a:pt x="495299" y="65723"/>
                    </a:lnTo>
                    <a:lnTo>
                      <a:pt x="503871" y="34290"/>
                    </a:lnTo>
                    <a:cubicBezTo>
                      <a:pt x="503871" y="34290"/>
                      <a:pt x="503871" y="29528"/>
                      <a:pt x="502919" y="23813"/>
                    </a:cubicBezTo>
                    <a:cubicBezTo>
                      <a:pt x="490536" y="22860"/>
                      <a:pt x="455294" y="20003"/>
                      <a:pt x="445769" y="16193"/>
                    </a:cubicBezTo>
                    <a:cubicBezTo>
                      <a:pt x="433386" y="11430"/>
                      <a:pt x="401002" y="0"/>
                      <a:pt x="388619" y="0"/>
                    </a:cubicBezTo>
                    <a:cubicBezTo>
                      <a:pt x="376237" y="0"/>
                      <a:pt x="357187" y="12383"/>
                      <a:pt x="333374" y="22860"/>
                    </a:cubicBezTo>
                    <a:cubicBezTo>
                      <a:pt x="309562" y="33338"/>
                      <a:pt x="299084" y="56198"/>
                      <a:pt x="299084" y="56198"/>
                    </a:cubicBezTo>
                    <a:lnTo>
                      <a:pt x="278129" y="92393"/>
                    </a:lnTo>
                    <a:lnTo>
                      <a:pt x="265747" y="100013"/>
                    </a:lnTo>
                    <a:cubicBezTo>
                      <a:pt x="265747" y="100013"/>
                      <a:pt x="247649" y="97156"/>
                      <a:pt x="220979" y="95251"/>
                    </a:cubicBezTo>
                    <a:cubicBezTo>
                      <a:pt x="194309" y="93346"/>
                      <a:pt x="171450" y="103823"/>
                      <a:pt x="171450" y="103823"/>
                    </a:cubicBezTo>
                    <a:cubicBezTo>
                      <a:pt x="171450" y="103823"/>
                      <a:pt x="111442" y="112396"/>
                      <a:pt x="93345" y="112396"/>
                    </a:cubicBezTo>
                    <a:cubicBezTo>
                      <a:pt x="75247" y="112396"/>
                      <a:pt x="39052" y="100013"/>
                      <a:pt x="39052" y="100013"/>
                    </a:cubicBezTo>
                    <a:lnTo>
                      <a:pt x="39052" y="86678"/>
                    </a:lnTo>
                    <a:lnTo>
                      <a:pt x="9525" y="79058"/>
                    </a:lnTo>
                    <a:lnTo>
                      <a:pt x="8572" y="77153"/>
                    </a:lnTo>
                    <a:lnTo>
                      <a:pt x="4762" y="116206"/>
                    </a:lnTo>
                    <a:lnTo>
                      <a:pt x="0" y="130494"/>
                    </a:lnTo>
                    <a:lnTo>
                      <a:pt x="8572" y="144781"/>
                    </a:lnTo>
                    <a:cubicBezTo>
                      <a:pt x="8572" y="144781"/>
                      <a:pt x="16192" y="154306"/>
                      <a:pt x="17145" y="159069"/>
                    </a:cubicBezTo>
                    <a:cubicBezTo>
                      <a:pt x="18097" y="163831"/>
                      <a:pt x="40005" y="180976"/>
                      <a:pt x="40005" y="180976"/>
                    </a:cubicBezTo>
                    <a:lnTo>
                      <a:pt x="69532" y="192407"/>
                    </a:lnTo>
                    <a:lnTo>
                      <a:pt x="34290" y="247652"/>
                    </a:lnTo>
                    <a:lnTo>
                      <a:pt x="28575" y="278132"/>
                    </a:lnTo>
                    <a:cubicBezTo>
                      <a:pt x="28575" y="278132"/>
                      <a:pt x="29527" y="303850"/>
                      <a:pt x="34290" y="307660"/>
                    </a:cubicBezTo>
                    <a:cubicBezTo>
                      <a:pt x="39052" y="311470"/>
                      <a:pt x="68580" y="321948"/>
                      <a:pt x="68580" y="321948"/>
                    </a:cubicBezTo>
                    <a:lnTo>
                      <a:pt x="86677" y="333378"/>
                    </a:lnTo>
                    <a:lnTo>
                      <a:pt x="100965" y="398148"/>
                    </a:lnTo>
                    <a:lnTo>
                      <a:pt x="174307" y="381956"/>
                    </a:lnTo>
                    <a:lnTo>
                      <a:pt x="197167" y="350523"/>
                    </a:lnTo>
                    <a:lnTo>
                      <a:pt x="225742" y="350523"/>
                    </a:lnTo>
                    <a:lnTo>
                      <a:pt x="239077" y="364811"/>
                    </a:lnTo>
                    <a:lnTo>
                      <a:pt x="273367" y="364811"/>
                    </a:lnTo>
                    <a:lnTo>
                      <a:pt x="301942" y="367668"/>
                    </a:lnTo>
                    <a:cubicBezTo>
                      <a:pt x="301942" y="367668"/>
                      <a:pt x="330517" y="362905"/>
                      <a:pt x="336232" y="358143"/>
                    </a:cubicBezTo>
                    <a:cubicBezTo>
                      <a:pt x="341947" y="353380"/>
                      <a:pt x="366712" y="344808"/>
                      <a:pt x="366712" y="337188"/>
                    </a:cubicBezTo>
                    <a:cubicBezTo>
                      <a:pt x="366712" y="329568"/>
                      <a:pt x="366712" y="306708"/>
                      <a:pt x="366712" y="306708"/>
                    </a:cubicBezTo>
                    <a:lnTo>
                      <a:pt x="387666" y="281942"/>
                    </a:lnTo>
                    <a:cubicBezTo>
                      <a:pt x="387666" y="281942"/>
                      <a:pt x="391477" y="252415"/>
                      <a:pt x="400049" y="250510"/>
                    </a:cubicBezTo>
                    <a:cubicBezTo>
                      <a:pt x="408621" y="247652"/>
                      <a:pt x="441959" y="236222"/>
                      <a:pt x="441959" y="236222"/>
                    </a:cubicBezTo>
                    <a:lnTo>
                      <a:pt x="454341" y="240985"/>
                    </a:lnTo>
                    <a:lnTo>
                      <a:pt x="471486" y="240985"/>
                    </a:lnTo>
                    <a:lnTo>
                      <a:pt x="499109" y="223839"/>
                    </a:lnTo>
                    <a:cubicBezTo>
                      <a:pt x="495299" y="217172"/>
                      <a:pt x="486726" y="203837"/>
                      <a:pt x="483869" y="201932"/>
                    </a:cubicBezTo>
                    <a:cubicBezTo>
                      <a:pt x="479106" y="199074"/>
                      <a:pt x="468629" y="186692"/>
                      <a:pt x="462914" y="185739"/>
                    </a:cubicBezTo>
                    <a:cubicBezTo>
                      <a:pt x="457199" y="183834"/>
                      <a:pt x="452436" y="183834"/>
                      <a:pt x="452436" y="183834"/>
                    </a:cubicBezTo>
                    <a:cubicBezTo>
                      <a:pt x="452436" y="183834"/>
                      <a:pt x="461009" y="162879"/>
                      <a:pt x="464819" y="157164"/>
                    </a:cubicBezTo>
                    <a:cubicBezTo>
                      <a:pt x="467676" y="151449"/>
                      <a:pt x="462914" y="112396"/>
                      <a:pt x="462914" y="112396"/>
                    </a:cubicBezTo>
                    <a:lnTo>
                      <a:pt x="462914" y="86678"/>
                    </a:lnTo>
                    <a:lnTo>
                      <a:pt x="482916" y="68581"/>
                    </a:ln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80C192D9-3787-4EF1-9AFB-10F1848E0B0B}"/>
                  </a:ext>
                </a:extLst>
              </p:cNvPr>
              <p:cNvSpPr/>
              <p:nvPr/>
            </p:nvSpPr>
            <p:spPr>
              <a:xfrm>
                <a:off x="8311152" y="4041514"/>
                <a:ext cx="952" cy="1904"/>
              </a:xfrm>
              <a:custGeom>
                <a:avLst/>
                <a:gdLst>
                  <a:gd name="connsiteX0" fmla="*/ 0 w 952"/>
                  <a:gd name="connsiteY0" fmla="*/ 0 h 1904"/>
                  <a:gd name="connsiteX1" fmla="*/ 952 w 952"/>
                  <a:gd name="connsiteY1" fmla="*/ 1905 h 1904"/>
                  <a:gd name="connsiteX2" fmla="*/ 0 w 952"/>
                  <a:gd name="connsiteY2" fmla="*/ 0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1904">
                    <a:moveTo>
                      <a:pt x="0" y="0"/>
                    </a:moveTo>
                    <a:cubicBezTo>
                      <a:pt x="0" y="952"/>
                      <a:pt x="0" y="952"/>
                      <a:pt x="952" y="1905"/>
                    </a:cubicBezTo>
                    <a:cubicBezTo>
                      <a:pt x="0" y="952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9B6C9571-4569-413B-A47E-5429E6C2FAF7}"/>
                  </a:ext>
                </a:extLst>
              </p:cNvPr>
              <p:cNvSpPr/>
              <p:nvPr/>
            </p:nvSpPr>
            <p:spPr>
              <a:xfrm>
                <a:off x="8299721" y="3995793"/>
                <a:ext cx="9524" cy="952"/>
              </a:xfrm>
              <a:custGeom>
                <a:avLst/>
                <a:gdLst>
                  <a:gd name="connsiteX0" fmla="*/ 0 w 9524"/>
                  <a:gd name="connsiteY0" fmla="*/ 0 h 952"/>
                  <a:gd name="connsiteX1" fmla="*/ 0 w 9524"/>
                  <a:gd name="connsiteY1" fmla="*/ 953 h 952"/>
                  <a:gd name="connsiteX2" fmla="*/ 0 w 9524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952">
                    <a:moveTo>
                      <a:pt x="0" y="0"/>
                    </a:moveTo>
                    <a:cubicBezTo>
                      <a:pt x="0" y="0"/>
                      <a:pt x="0" y="953"/>
                      <a:pt x="0" y="953"/>
                    </a:cubicBezTo>
                    <a:cubicBezTo>
                      <a:pt x="0" y="953"/>
                      <a:pt x="0" y="953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89DFF36A-EB4D-4A59-8E0B-4DFF5F6C7BA0}"/>
                  </a:ext>
                </a:extLst>
              </p:cNvPr>
              <p:cNvSpPr/>
              <p:nvPr/>
            </p:nvSpPr>
            <p:spPr>
              <a:xfrm>
                <a:off x="8300674" y="4000556"/>
                <a:ext cx="9524" cy="952"/>
              </a:xfrm>
              <a:custGeom>
                <a:avLst/>
                <a:gdLst>
                  <a:gd name="connsiteX0" fmla="*/ 0 w 9524"/>
                  <a:gd name="connsiteY0" fmla="*/ 0 h 952"/>
                  <a:gd name="connsiteX1" fmla="*/ 0 w 9524"/>
                  <a:gd name="connsiteY1" fmla="*/ 953 h 952"/>
                  <a:gd name="connsiteX2" fmla="*/ 0 w 9524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952">
                    <a:moveTo>
                      <a:pt x="0" y="0"/>
                    </a:moveTo>
                    <a:cubicBezTo>
                      <a:pt x="0" y="953"/>
                      <a:pt x="0" y="953"/>
                      <a:pt x="0" y="953"/>
                    </a:cubicBezTo>
                    <a:cubicBezTo>
                      <a:pt x="0" y="953"/>
                      <a:pt x="0" y="953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6F135612-62BF-49C9-96CC-4CF5D19458E7}"/>
                  </a:ext>
                </a:extLst>
              </p:cNvPr>
              <p:cNvSpPr/>
              <p:nvPr/>
            </p:nvSpPr>
            <p:spPr>
              <a:xfrm>
                <a:off x="8299721" y="3998651"/>
                <a:ext cx="9524" cy="952"/>
              </a:xfrm>
              <a:custGeom>
                <a:avLst/>
                <a:gdLst>
                  <a:gd name="connsiteX0" fmla="*/ 0 w 9524"/>
                  <a:gd name="connsiteY0" fmla="*/ 0 h 952"/>
                  <a:gd name="connsiteX1" fmla="*/ 0 w 9524"/>
                  <a:gd name="connsiteY1" fmla="*/ 952 h 952"/>
                  <a:gd name="connsiteX2" fmla="*/ 0 w 9524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952">
                    <a:moveTo>
                      <a:pt x="0" y="0"/>
                    </a:moveTo>
                    <a:cubicBezTo>
                      <a:pt x="0" y="0"/>
                      <a:pt x="0" y="952"/>
                      <a:pt x="0" y="952"/>
                    </a:cubicBezTo>
                    <a:cubicBezTo>
                      <a:pt x="0" y="952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05" name="Graphic 86">
              <a:extLst>
                <a:ext uri="{FF2B5EF4-FFF2-40B4-BE49-F238E27FC236}">
                  <a16:creationId xmlns:a16="http://schemas.microsoft.com/office/drawing/2014/main" id="{A398834A-EF01-4F83-A6A8-220FA82A186C}"/>
                </a:ext>
              </a:extLst>
            </p:cNvPr>
            <p:cNvGrpSpPr/>
            <p:nvPr/>
          </p:nvGrpSpPr>
          <p:grpSpPr>
            <a:xfrm>
              <a:off x="9062099" y="3199491"/>
              <a:ext cx="146509" cy="293999"/>
              <a:chOff x="8179707" y="4205345"/>
              <a:chExt cx="261379" cy="524505"/>
            </a:xfrm>
            <a:solidFill>
              <a:schemeClr val="bg2">
                <a:lumMod val="20000"/>
                <a:lumOff val="80000"/>
              </a:schemeClr>
            </a:solidFill>
          </p:grpSpPr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6AE58236-112B-40EB-ABA4-6B24BF65530E}"/>
                  </a:ext>
                </a:extLst>
              </p:cNvPr>
              <p:cNvSpPr/>
              <p:nvPr/>
            </p:nvSpPr>
            <p:spPr>
              <a:xfrm>
                <a:off x="8305437" y="4243022"/>
                <a:ext cx="9524" cy="423"/>
              </a:xfrm>
              <a:custGeom>
                <a:avLst/>
                <a:gdLst>
                  <a:gd name="connsiteX0" fmla="*/ 0 w 9524"/>
                  <a:gd name="connsiteY0" fmla="*/ 423 h 423"/>
                  <a:gd name="connsiteX1" fmla="*/ 0 w 9524"/>
                  <a:gd name="connsiteY1" fmla="*/ 423 h 423"/>
                  <a:gd name="connsiteX2" fmla="*/ 0 w 9524"/>
                  <a:gd name="connsiteY2" fmla="*/ 423 h 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423">
                    <a:moveTo>
                      <a:pt x="0" y="423"/>
                    </a:moveTo>
                    <a:cubicBezTo>
                      <a:pt x="0" y="423"/>
                      <a:pt x="0" y="-529"/>
                      <a:pt x="0" y="423"/>
                    </a:cubicBezTo>
                    <a:cubicBezTo>
                      <a:pt x="0" y="-529"/>
                      <a:pt x="0" y="423"/>
                      <a:pt x="0" y="423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37D1A7C-3595-4582-BEBC-83C99749D3D8}"/>
                  </a:ext>
                </a:extLst>
              </p:cNvPr>
              <p:cNvSpPr/>
              <p:nvPr/>
            </p:nvSpPr>
            <p:spPr>
              <a:xfrm>
                <a:off x="8306389" y="4244398"/>
                <a:ext cx="952" cy="1905"/>
              </a:xfrm>
              <a:custGeom>
                <a:avLst/>
                <a:gdLst>
                  <a:gd name="connsiteX0" fmla="*/ 0 w 952"/>
                  <a:gd name="connsiteY0" fmla="*/ 0 h 1905"/>
                  <a:gd name="connsiteX1" fmla="*/ 952 w 952"/>
                  <a:gd name="connsiteY1" fmla="*/ 1905 h 1905"/>
                  <a:gd name="connsiteX2" fmla="*/ 0 w 952"/>
                  <a:gd name="connsiteY2" fmla="*/ 0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1905">
                    <a:moveTo>
                      <a:pt x="0" y="0"/>
                    </a:moveTo>
                    <a:cubicBezTo>
                      <a:pt x="0" y="953"/>
                      <a:pt x="952" y="953"/>
                      <a:pt x="952" y="1905"/>
                    </a:cubicBezTo>
                    <a:cubicBezTo>
                      <a:pt x="952" y="1905"/>
                      <a:pt x="0" y="953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9719D924-8FE1-487A-A9D8-B82209213A41}"/>
                  </a:ext>
                </a:extLst>
              </p:cNvPr>
              <p:cNvSpPr/>
              <p:nvPr/>
            </p:nvSpPr>
            <p:spPr>
              <a:xfrm>
                <a:off x="8307341" y="4247255"/>
                <a:ext cx="952" cy="952"/>
              </a:xfrm>
              <a:custGeom>
                <a:avLst/>
                <a:gdLst>
                  <a:gd name="connsiteX0" fmla="*/ 0 w 952"/>
                  <a:gd name="connsiteY0" fmla="*/ 0 h 952"/>
                  <a:gd name="connsiteX1" fmla="*/ 953 w 952"/>
                  <a:gd name="connsiteY1" fmla="*/ 953 h 952"/>
                  <a:gd name="connsiteX2" fmla="*/ 0 w 952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952">
                    <a:moveTo>
                      <a:pt x="0" y="0"/>
                    </a:moveTo>
                    <a:cubicBezTo>
                      <a:pt x="0" y="0"/>
                      <a:pt x="953" y="953"/>
                      <a:pt x="953" y="953"/>
                    </a:cubicBezTo>
                    <a:cubicBezTo>
                      <a:pt x="953" y="953"/>
                      <a:pt x="953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81C319F4-D9F3-4D20-A183-95180B7C479E}"/>
                  </a:ext>
                </a:extLst>
              </p:cNvPr>
              <p:cNvSpPr/>
              <p:nvPr/>
            </p:nvSpPr>
            <p:spPr>
              <a:xfrm>
                <a:off x="8262574" y="4205345"/>
                <a:ext cx="952" cy="2857"/>
              </a:xfrm>
              <a:custGeom>
                <a:avLst/>
                <a:gdLst>
                  <a:gd name="connsiteX0" fmla="*/ 953 w 952"/>
                  <a:gd name="connsiteY0" fmla="*/ 0 h 2857"/>
                  <a:gd name="connsiteX1" fmla="*/ 0 w 952"/>
                  <a:gd name="connsiteY1" fmla="*/ 2858 h 2857"/>
                  <a:gd name="connsiteX2" fmla="*/ 953 w 952"/>
                  <a:gd name="connsiteY2" fmla="*/ 0 h 2857"/>
                  <a:gd name="connsiteX3" fmla="*/ 953 w 952"/>
                  <a:gd name="connsiteY3" fmla="*/ 0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" h="2857">
                    <a:moveTo>
                      <a:pt x="953" y="0"/>
                    </a:moveTo>
                    <a:cubicBezTo>
                      <a:pt x="0" y="1905"/>
                      <a:pt x="0" y="2858"/>
                      <a:pt x="0" y="2858"/>
                    </a:cubicBezTo>
                    <a:cubicBezTo>
                      <a:pt x="0" y="2858"/>
                      <a:pt x="0" y="1905"/>
                      <a:pt x="953" y="0"/>
                    </a:cubicBezTo>
                    <a:lnTo>
                      <a:pt x="953" y="0"/>
                    </a:ln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66FA2E8A-82D8-4873-88AA-33A7B3921F20}"/>
                  </a:ext>
                </a:extLst>
              </p:cNvPr>
              <p:cNvSpPr/>
              <p:nvPr/>
            </p:nvSpPr>
            <p:spPr>
              <a:xfrm>
                <a:off x="8303531" y="4240588"/>
                <a:ext cx="423" cy="9525"/>
              </a:xfrm>
              <a:custGeom>
                <a:avLst/>
                <a:gdLst>
                  <a:gd name="connsiteX0" fmla="*/ 0 w 423"/>
                  <a:gd name="connsiteY0" fmla="*/ 0 h 9525"/>
                  <a:gd name="connsiteX1" fmla="*/ 0 w 423"/>
                  <a:gd name="connsiteY1" fmla="*/ 0 h 9525"/>
                  <a:gd name="connsiteX2" fmla="*/ 0 w 423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3" h="9525">
                    <a:moveTo>
                      <a:pt x="0" y="0"/>
                    </a:moveTo>
                    <a:cubicBezTo>
                      <a:pt x="0" y="0"/>
                      <a:pt x="953" y="0"/>
                      <a:pt x="0" y="0"/>
                    </a:cubicBezTo>
                    <a:cubicBezTo>
                      <a:pt x="953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08052284-4F3A-4F98-8B28-7479E6EF79BA}"/>
                  </a:ext>
                </a:extLst>
              </p:cNvPr>
              <p:cNvSpPr/>
              <p:nvPr/>
            </p:nvSpPr>
            <p:spPr>
              <a:xfrm>
                <a:off x="8294006" y="4226300"/>
                <a:ext cx="9524" cy="714"/>
              </a:xfrm>
              <a:custGeom>
                <a:avLst/>
                <a:gdLst>
                  <a:gd name="connsiteX0" fmla="*/ 0 w 9524"/>
                  <a:gd name="connsiteY0" fmla="*/ 0 h 714"/>
                  <a:gd name="connsiteX1" fmla="*/ 0 w 9524"/>
                  <a:gd name="connsiteY1" fmla="*/ 0 h 714"/>
                  <a:gd name="connsiteX2" fmla="*/ 0 w 9524"/>
                  <a:gd name="connsiteY2" fmla="*/ 0 h 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714">
                    <a:moveTo>
                      <a:pt x="0" y="0"/>
                    </a:moveTo>
                    <a:cubicBezTo>
                      <a:pt x="0" y="953"/>
                      <a:pt x="0" y="953"/>
                      <a:pt x="0" y="0"/>
                    </a:cubicBezTo>
                    <a:cubicBezTo>
                      <a:pt x="0" y="953"/>
                      <a:pt x="0" y="953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92A4E408-0754-474B-AADF-12958735E12F}"/>
                  </a:ext>
                </a:extLst>
              </p:cNvPr>
              <p:cNvSpPr/>
              <p:nvPr/>
            </p:nvSpPr>
            <p:spPr>
              <a:xfrm>
                <a:off x="8299721" y="4233920"/>
                <a:ext cx="9524" cy="9525"/>
              </a:xfrm>
              <a:custGeom>
                <a:avLst/>
                <a:gdLst>
                  <a:gd name="connsiteX0" fmla="*/ 0 w 9524"/>
                  <a:gd name="connsiteY0" fmla="*/ 0 h 9525"/>
                  <a:gd name="connsiteX1" fmla="*/ 0 w 9524"/>
                  <a:gd name="connsiteY1" fmla="*/ 0 h 9525"/>
                  <a:gd name="connsiteX2" fmla="*/ 0 w 952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952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8CFA66DB-0263-4352-9FCA-87C2A997BE37}"/>
                  </a:ext>
                </a:extLst>
              </p:cNvPr>
              <p:cNvSpPr/>
              <p:nvPr/>
            </p:nvSpPr>
            <p:spPr>
              <a:xfrm>
                <a:off x="8294959" y="4228205"/>
                <a:ext cx="9524" cy="9525"/>
              </a:xfrm>
              <a:custGeom>
                <a:avLst/>
                <a:gdLst>
                  <a:gd name="connsiteX0" fmla="*/ 0 w 9524"/>
                  <a:gd name="connsiteY0" fmla="*/ 0 h 9525"/>
                  <a:gd name="connsiteX1" fmla="*/ 0 w 9524"/>
                  <a:gd name="connsiteY1" fmla="*/ 0 h 9525"/>
                  <a:gd name="connsiteX2" fmla="*/ 0 w 952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952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24043A76-BCC5-47A0-B85C-4009D8AF0E14}"/>
                  </a:ext>
                </a:extLst>
              </p:cNvPr>
              <p:cNvSpPr/>
              <p:nvPr/>
            </p:nvSpPr>
            <p:spPr>
              <a:xfrm>
                <a:off x="8179707" y="4248208"/>
                <a:ext cx="235461" cy="245747"/>
              </a:xfrm>
              <a:custGeom>
                <a:avLst/>
                <a:gdLst>
                  <a:gd name="connsiteX0" fmla="*/ 233362 w 235461"/>
                  <a:gd name="connsiteY0" fmla="*/ 51435 h 245747"/>
                  <a:gd name="connsiteX1" fmla="*/ 186690 w 235461"/>
                  <a:gd name="connsiteY1" fmla="*/ 49531 h 245747"/>
                  <a:gd name="connsiteX2" fmla="*/ 160020 w 235461"/>
                  <a:gd name="connsiteY2" fmla="*/ 28575 h 245747"/>
                  <a:gd name="connsiteX3" fmla="*/ 131445 w 235461"/>
                  <a:gd name="connsiteY3" fmla="*/ 4763 h 245747"/>
                  <a:gd name="connsiteX4" fmla="*/ 128587 w 235461"/>
                  <a:gd name="connsiteY4" fmla="*/ 0 h 245747"/>
                  <a:gd name="connsiteX5" fmla="*/ 100965 w 235461"/>
                  <a:gd name="connsiteY5" fmla="*/ 17145 h 245747"/>
                  <a:gd name="connsiteX6" fmla="*/ 83820 w 235461"/>
                  <a:gd name="connsiteY6" fmla="*/ 17145 h 245747"/>
                  <a:gd name="connsiteX7" fmla="*/ 71437 w 235461"/>
                  <a:gd name="connsiteY7" fmla="*/ 12383 h 245747"/>
                  <a:gd name="connsiteX8" fmla="*/ 29527 w 235461"/>
                  <a:gd name="connsiteY8" fmla="*/ 26670 h 245747"/>
                  <a:gd name="connsiteX9" fmla="*/ 17145 w 235461"/>
                  <a:gd name="connsiteY9" fmla="*/ 58103 h 245747"/>
                  <a:gd name="connsiteX10" fmla="*/ 10478 w 235461"/>
                  <a:gd name="connsiteY10" fmla="*/ 66676 h 245747"/>
                  <a:gd name="connsiteX11" fmla="*/ 24765 w 235461"/>
                  <a:gd name="connsiteY11" fmla="*/ 76201 h 245747"/>
                  <a:gd name="connsiteX12" fmla="*/ 25718 w 235461"/>
                  <a:gd name="connsiteY12" fmla="*/ 92393 h 245747"/>
                  <a:gd name="connsiteX13" fmla="*/ 8572 w 235461"/>
                  <a:gd name="connsiteY13" fmla="*/ 112396 h 245747"/>
                  <a:gd name="connsiteX14" fmla="*/ 11430 w 235461"/>
                  <a:gd name="connsiteY14" fmla="*/ 135256 h 245747"/>
                  <a:gd name="connsiteX15" fmla="*/ 0 w 235461"/>
                  <a:gd name="connsiteY15" fmla="*/ 173356 h 245747"/>
                  <a:gd name="connsiteX16" fmla="*/ 7620 w 235461"/>
                  <a:gd name="connsiteY16" fmla="*/ 181929 h 245747"/>
                  <a:gd name="connsiteX17" fmla="*/ 22860 w 235461"/>
                  <a:gd name="connsiteY17" fmla="*/ 185739 h 245747"/>
                  <a:gd name="connsiteX18" fmla="*/ 40958 w 235461"/>
                  <a:gd name="connsiteY18" fmla="*/ 182882 h 245747"/>
                  <a:gd name="connsiteX19" fmla="*/ 60960 w 235461"/>
                  <a:gd name="connsiteY19" fmla="*/ 178119 h 245747"/>
                  <a:gd name="connsiteX20" fmla="*/ 69533 w 235461"/>
                  <a:gd name="connsiteY20" fmla="*/ 176214 h 245747"/>
                  <a:gd name="connsiteX21" fmla="*/ 66675 w 235461"/>
                  <a:gd name="connsiteY21" fmla="*/ 187644 h 245747"/>
                  <a:gd name="connsiteX22" fmla="*/ 48577 w 235461"/>
                  <a:gd name="connsiteY22" fmla="*/ 192407 h 245747"/>
                  <a:gd name="connsiteX23" fmla="*/ 42862 w 235461"/>
                  <a:gd name="connsiteY23" fmla="*/ 201932 h 245747"/>
                  <a:gd name="connsiteX24" fmla="*/ 22860 w 235461"/>
                  <a:gd name="connsiteY24" fmla="*/ 232412 h 245747"/>
                  <a:gd name="connsiteX25" fmla="*/ 34290 w 235461"/>
                  <a:gd name="connsiteY25" fmla="*/ 245747 h 245747"/>
                  <a:gd name="connsiteX26" fmla="*/ 61912 w 235461"/>
                  <a:gd name="connsiteY26" fmla="*/ 200027 h 245747"/>
                  <a:gd name="connsiteX27" fmla="*/ 90487 w 235461"/>
                  <a:gd name="connsiteY27" fmla="*/ 180024 h 245747"/>
                  <a:gd name="connsiteX28" fmla="*/ 103822 w 235461"/>
                  <a:gd name="connsiteY28" fmla="*/ 161926 h 245747"/>
                  <a:gd name="connsiteX29" fmla="*/ 111442 w 235461"/>
                  <a:gd name="connsiteY29" fmla="*/ 132398 h 245747"/>
                  <a:gd name="connsiteX30" fmla="*/ 114300 w 235461"/>
                  <a:gd name="connsiteY30" fmla="*/ 125731 h 245747"/>
                  <a:gd name="connsiteX31" fmla="*/ 170497 w 235461"/>
                  <a:gd name="connsiteY31" fmla="*/ 100013 h 245747"/>
                  <a:gd name="connsiteX32" fmla="*/ 193357 w 235461"/>
                  <a:gd name="connsiteY32" fmla="*/ 92393 h 245747"/>
                  <a:gd name="connsiteX33" fmla="*/ 224790 w 235461"/>
                  <a:gd name="connsiteY33" fmla="*/ 94298 h 245747"/>
                  <a:gd name="connsiteX34" fmla="*/ 235267 w 235461"/>
                  <a:gd name="connsiteY34" fmla="*/ 80963 h 245747"/>
                  <a:gd name="connsiteX35" fmla="*/ 233362 w 235461"/>
                  <a:gd name="connsiteY35" fmla="*/ 51435 h 245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35461" h="245747">
                    <a:moveTo>
                      <a:pt x="233362" y="51435"/>
                    </a:moveTo>
                    <a:lnTo>
                      <a:pt x="186690" y="49531"/>
                    </a:lnTo>
                    <a:cubicBezTo>
                      <a:pt x="186690" y="49531"/>
                      <a:pt x="165735" y="33338"/>
                      <a:pt x="160020" y="28575"/>
                    </a:cubicBezTo>
                    <a:cubicBezTo>
                      <a:pt x="154305" y="23813"/>
                      <a:pt x="131445" y="4763"/>
                      <a:pt x="131445" y="4763"/>
                    </a:cubicBezTo>
                    <a:cubicBezTo>
                      <a:pt x="131445" y="4763"/>
                      <a:pt x="130492" y="2858"/>
                      <a:pt x="128587" y="0"/>
                    </a:cubicBezTo>
                    <a:lnTo>
                      <a:pt x="100965" y="17145"/>
                    </a:lnTo>
                    <a:lnTo>
                      <a:pt x="83820" y="17145"/>
                    </a:lnTo>
                    <a:lnTo>
                      <a:pt x="71437" y="12383"/>
                    </a:lnTo>
                    <a:cubicBezTo>
                      <a:pt x="71437" y="12383"/>
                      <a:pt x="38100" y="24765"/>
                      <a:pt x="29527" y="26670"/>
                    </a:cubicBezTo>
                    <a:cubicBezTo>
                      <a:pt x="20955" y="29528"/>
                      <a:pt x="17145" y="58103"/>
                      <a:pt x="17145" y="58103"/>
                    </a:cubicBezTo>
                    <a:lnTo>
                      <a:pt x="10478" y="66676"/>
                    </a:lnTo>
                    <a:lnTo>
                      <a:pt x="24765" y="76201"/>
                    </a:lnTo>
                    <a:lnTo>
                      <a:pt x="25718" y="92393"/>
                    </a:lnTo>
                    <a:lnTo>
                      <a:pt x="8572" y="112396"/>
                    </a:lnTo>
                    <a:lnTo>
                      <a:pt x="11430" y="135256"/>
                    </a:lnTo>
                    <a:cubicBezTo>
                      <a:pt x="11430" y="135256"/>
                      <a:pt x="4762" y="155259"/>
                      <a:pt x="0" y="173356"/>
                    </a:cubicBezTo>
                    <a:cubicBezTo>
                      <a:pt x="953" y="174309"/>
                      <a:pt x="4762" y="181929"/>
                      <a:pt x="7620" y="181929"/>
                    </a:cubicBezTo>
                    <a:cubicBezTo>
                      <a:pt x="10478" y="181929"/>
                      <a:pt x="17145" y="185739"/>
                      <a:pt x="22860" y="185739"/>
                    </a:cubicBezTo>
                    <a:cubicBezTo>
                      <a:pt x="27622" y="185739"/>
                      <a:pt x="40958" y="182882"/>
                      <a:pt x="40958" y="182882"/>
                    </a:cubicBezTo>
                    <a:lnTo>
                      <a:pt x="60960" y="178119"/>
                    </a:lnTo>
                    <a:lnTo>
                      <a:pt x="69533" y="176214"/>
                    </a:lnTo>
                    <a:cubicBezTo>
                      <a:pt x="69533" y="176214"/>
                      <a:pt x="81915" y="183834"/>
                      <a:pt x="66675" y="187644"/>
                    </a:cubicBezTo>
                    <a:cubicBezTo>
                      <a:pt x="51435" y="190502"/>
                      <a:pt x="51435" y="187644"/>
                      <a:pt x="48577" y="192407"/>
                    </a:cubicBezTo>
                    <a:cubicBezTo>
                      <a:pt x="45720" y="197169"/>
                      <a:pt x="44768" y="199074"/>
                      <a:pt x="42862" y="201932"/>
                    </a:cubicBezTo>
                    <a:cubicBezTo>
                      <a:pt x="40958" y="204789"/>
                      <a:pt x="22860" y="232412"/>
                      <a:pt x="22860" y="232412"/>
                    </a:cubicBezTo>
                    <a:lnTo>
                      <a:pt x="34290" y="245747"/>
                    </a:lnTo>
                    <a:cubicBezTo>
                      <a:pt x="34290" y="245747"/>
                      <a:pt x="58102" y="200979"/>
                      <a:pt x="61912" y="200027"/>
                    </a:cubicBezTo>
                    <a:cubicBezTo>
                      <a:pt x="65722" y="199074"/>
                      <a:pt x="90487" y="180024"/>
                      <a:pt x="90487" y="180024"/>
                    </a:cubicBezTo>
                    <a:lnTo>
                      <a:pt x="103822" y="161926"/>
                    </a:lnTo>
                    <a:lnTo>
                      <a:pt x="111442" y="132398"/>
                    </a:lnTo>
                    <a:lnTo>
                      <a:pt x="114300" y="125731"/>
                    </a:lnTo>
                    <a:lnTo>
                      <a:pt x="170497" y="100013"/>
                    </a:lnTo>
                    <a:cubicBezTo>
                      <a:pt x="170497" y="100013"/>
                      <a:pt x="188595" y="92393"/>
                      <a:pt x="193357" y="92393"/>
                    </a:cubicBezTo>
                    <a:cubicBezTo>
                      <a:pt x="198120" y="92393"/>
                      <a:pt x="220027" y="95251"/>
                      <a:pt x="224790" y="94298"/>
                    </a:cubicBezTo>
                    <a:cubicBezTo>
                      <a:pt x="229552" y="92393"/>
                      <a:pt x="235267" y="88583"/>
                      <a:pt x="235267" y="80963"/>
                    </a:cubicBezTo>
                    <a:cubicBezTo>
                      <a:pt x="236220" y="72391"/>
                      <a:pt x="233362" y="51435"/>
                      <a:pt x="233362" y="51435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FBBAC70D-3B86-4758-AC28-9DB5ED683B87}"/>
                  </a:ext>
                </a:extLst>
              </p:cNvPr>
              <p:cNvSpPr/>
              <p:nvPr/>
            </p:nvSpPr>
            <p:spPr>
              <a:xfrm>
                <a:off x="8296864" y="4229158"/>
                <a:ext cx="9524" cy="714"/>
              </a:xfrm>
              <a:custGeom>
                <a:avLst/>
                <a:gdLst>
                  <a:gd name="connsiteX0" fmla="*/ 0 w 9524"/>
                  <a:gd name="connsiteY0" fmla="*/ 0 h 714"/>
                  <a:gd name="connsiteX1" fmla="*/ 0 w 9524"/>
                  <a:gd name="connsiteY1" fmla="*/ 0 h 714"/>
                  <a:gd name="connsiteX2" fmla="*/ 0 w 9524"/>
                  <a:gd name="connsiteY2" fmla="*/ 0 h 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714">
                    <a:moveTo>
                      <a:pt x="0" y="0"/>
                    </a:moveTo>
                    <a:cubicBezTo>
                      <a:pt x="0" y="953"/>
                      <a:pt x="0" y="953"/>
                      <a:pt x="0" y="0"/>
                    </a:cubicBezTo>
                    <a:cubicBezTo>
                      <a:pt x="0" y="953"/>
                      <a:pt x="0" y="953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8308C0F3-3447-48BA-A898-C610D00D7DE4}"/>
                  </a:ext>
                </a:extLst>
              </p:cNvPr>
              <p:cNvSpPr/>
              <p:nvPr/>
            </p:nvSpPr>
            <p:spPr>
              <a:xfrm>
                <a:off x="8302579" y="4237730"/>
                <a:ext cx="9524" cy="423"/>
              </a:xfrm>
              <a:custGeom>
                <a:avLst/>
                <a:gdLst>
                  <a:gd name="connsiteX0" fmla="*/ 0 w 9524"/>
                  <a:gd name="connsiteY0" fmla="*/ 0 h 423"/>
                  <a:gd name="connsiteX1" fmla="*/ 0 w 9524"/>
                  <a:gd name="connsiteY1" fmla="*/ 0 h 423"/>
                  <a:gd name="connsiteX2" fmla="*/ 0 w 9524"/>
                  <a:gd name="connsiteY2" fmla="*/ 0 h 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423">
                    <a:moveTo>
                      <a:pt x="0" y="0"/>
                    </a:moveTo>
                    <a:cubicBezTo>
                      <a:pt x="0" y="0"/>
                      <a:pt x="0" y="953"/>
                      <a:pt x="0" y="0"/>
                    </a:cubicBezTo>
                    <a:cubicBezTo>
                      <a:pt x="0" y="953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29A6FD33-86A7-4214-A0CB-8CAE715CB88D}"/>
                  </a:ext>
                </a:extLst>
              </p:cNvPr>
              <p:cNvSpPr/>
              <p:nvPr/>
            </p:nvSpPr>
            <p:spPr>
              <a:xfrm>
                <a:off x="8297816" y="4231063"/>
                <a:ext cx="9524" cy="423"/>
              </a:xfrm>
              <a:custGeom>
                <a:avLst/>
                <a:gdLst>
                  <a:gd name="connsiteX0" fmla="*/ 0 w 9524"/>
                  <a:gd name="connsiteY0" fmla="*/ 0 h 423"/>
                  <a:gd name="connsiteX1" fmla="*/ 0 w 9524"/>
                  <a:gd name="connsiteY1" fmla="*/ 0 h 423"/>
                  <a:gd name="connsiteX2" fmla="*/ 0 w 9524"/>
                  <a:gd name="connsiteY2" fmla="*/ 0 h 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423">
                    <a:moveTo>
                      <a:pt x="0" y="0"/>
                    </a:moveTo>
                    <a:cubicBezTo>
                      <a:pt x="0" y="0"/>
                      <a:pt x="0" y="953"/>
                      <a:pt x="0" y="0"/>
                    </a:cubicBezTo>
                    <a:cubicBezTo>
                      <a:pt x="0" y="953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799E3BD7-01D6-45E3-96E4-0D2A6945CDED}"/>
                  </a:ext>
                </a:extLst>
              </p:cNvPr>
              <p:cNvSpPr/>
              <p:nvPr/>
            </p:nvSpPr>
            <p:spPr>
              <a:xfrm>
                <a:off x="8300674" y="4235825"/>
                <a:ext cx="9524" cy="9525"/>
              </a:xfrm>
              <a:custGeom>
                <a:avLst/>
                <a:gdLst>
                  <a:gd name="connsiteX0" fmla="*/ 0 w 9524"/>
                  <a:gd name="connsiteY0" fmla="*/ 0 h 9525"/>
                  <a:gd name="connsiteX1" fmla="*/ 0 w 9524"/>
                  <a:gd name="connsiteY1" fmla="*/ 0 h 9525"/>
                  <a:gd name="connsiteX2" fmla="*/ 0 w 952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952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029FE1AE-9838-4E83-971D-5F88484C3192}"/>
                </a:ext>
              </a:extLst>
            </p:cNvPr>
            <p:cNvSpPr/>
            <p:nvPr/>
          </p:nvSpPr>
          <p:spPr>
            <a:xfrm>
              <a:off x="9063166" y="3321221"/>
              <a:ext cx="5338" cy="5339"/>
            </a:xfrm>
            <a:custGeom>
              <a:avLst/>
              <a:gdLst>
                <a:gd name="connsiteX0" fmla="*/ 0 w 9524"/>
                <a:gd name="connsiteY0" fmla="*/ 0 h 9525"/>
                <a:gd name="connsiteX1" fmla="*/ 0 w 9524"/>
                <a:gd name="connsiteY1" fmla="*/ 0 h 9525"/>
                <a:gd name="connsiteX2" fmla="*/ 0 w 952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4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C845546F-80BC-4141-9D31-13A346A2A986}"/>
                </a:ext>
              </a:extLst>
            </p:cNvPr>
            <p:cNvSpPr/>
            <p:nvPr/>
          </p:nvSpPr>
          <p:spPr>
            <a:xfrm>
              <a:off x="9063166" y="3321755"/>
              <a:ext cx="5338" cy="5339"/>
            </a:xfrm>
            <a:custGeom>
              <a:avLst/>
              <a:gdLst>
                <a:gd name="connsiteX0" fmla="*/ 0 w 9524"/>
                <a:gd name="connsiteY0" fmla="*/ 0 h 9525"/>
                <a:gd name="connsiteX1" fmla="*/ 0 w 9524"/>
                <a:gd name="connsiteY1" fmla="*/ 0 h 9525"/>
                <a:gd name="connsiteX2" fmla="*/ 0 w 952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4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80A1147A-746B-4E3E-9D3A-01FD1D80B6CF}"/>
                </a:ext>
              </a:extLst>
            </p:cNvPr>
            <p:cNvSpPr/>
            <p:nvPr/>
          </p:nvSpPr>
          <p:spPr>
            <a:xfrm>
              <a:off x="9062632" y="3320687"/>
              <a:ext cx="5338" cy="5339"/>
            </a:xfrm>
            <a:custGeom>
              <a:avLst/>
              <a:gdLst>
                <a:gd name="connsiteX0" fmla="*/ 0 w 9524"/>
                <a:gd name="connsiteY0" fmla="*/ 0 h 9525"/>
                <a:gd name="connsiteX1" fmla="*/ 0 w 9524"/>
                <a:gd name="connsiteY1" fmla="*/ 0 h 9525"/>
                <a:gd name="connsiteX2" fmla="*/ 0 w 952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4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DF9E855B-53BF-4052-9530-207D5775B440}"/>
                </a:ext>
              </a:extLst>
            </p:cNvPr>
            <p:cNvSpPr/>
            <p:nvPr/>
          </p:nvSpPr>
          <p:spPr>
            <a:xfrm>
              <a:off x="9064530" y="3323357"/>
              <a:ext cx="238" cy="5339"/>
            </a:xfrm>
            <a:custGeom>
              <a:avLst/>
              <a:gdLst>
                <a:gd name="connsiteX0" fmla="*/ 423 w 423"/>
                <a:gd name="connsiteY0" fmla="*/ 0 h 9525"/>
                <a:gd name="connsiteX1" fmla="*/ 423 w 423"/>
                <a:gd name="connsiteY1" fmla="*/ 0 h 9525"/>
                <a:gd name="connsiteX2" fmla="*/ 423 w 423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" h="9525">
                  <a:moveTo>
                    <a:pt x="423" y="0"/>
                  </a:moveTo>
                  <a:cubicBezTo>
                    <a:pt x="423" y="0"/>
                    <a:pt x="-529" y="0"/>
                    <a:pt x="423" y="0"/>
                  </a:cubicBezTo>
                  <a:cubicBezTo>
                    <a:pt x="-529" y="0"/>
                    <a:pt x="423" y="0"/>
                    <a:pt x="423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ECBA1C4A-B315-4B58-8B7C-BAC59D0B826C}"/>
                </a:ext>
              </a:extLst>
            </p:cNvPr>
            <p:cNvSpPr/>
            <p:nvPr/>
          </p:nvSpPr>
          <p:spPr>
            <a:xfrm>
              <a:off x="9062632" y="3320687"/>
              <a:ext cx="5338" cy="5339"/>
            </a:xfrm>
            <a:custGeom>
              <a:avLst/>
              <a:gdLst>
                <a:gd name="connsiteX0" fmla="*/ 0 w 9524"/>
                <a:gd name="connsiteY0" fmla="*/ 0 h 9525"/>
                <a:gd name="connsiteX1" fmla="*/ 0 w 9524"/>
                <a:gd name="connsiteY1" fmla="*/ 0 h 9525"/>
                <a:gd name="connsiteX2" fmla="*/ 0 w 952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4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565F1E54-B59E-4F81-A6A5-2D13BD235003}"/>
                </a:ext>
              </a:extLst>
            </p:cNvPr>
            <p:cNvSpPr/>
            <p:nvPr/>
          </p:nvSpPr>
          <p:spPr>
            <a:xfrm>
              <a:off x="9064233" y="3322823"/>
              <a:ext cx="5338" cy="5339"/>
            </a:xfrm>
            <a:custGeom>
              <a:avLst/>
              <a:gdLst>
                <a:gd name="connsiteX0" fmla="*/ 0 w 9524"/>
                <a:gd name="connsiteY0" fmla="*/ 0 h 9525"/>
                <a:gd name="connsiteX1" fmla="*/ 0 w 9524"/>
                <a:gd name="connsiteY1" fmla="*/ 0 h 9525"/>
                <a:gd name="connsiteX2" fmla="*/ 0 w 952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4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97E4CC9E-D8C1-4BE5-9D01-6239CD1241A3}"/>
                </a:ext>
              </a:extLst>
            </p:cNvPr>
            <p:cNvSpPr/>
            <p:nvPr/>
          </p:nvSpPr>
          <p:spPr>
            <a:xfrm>
              <a:off x="9066369" y="3325254"/>
              <a:ext cx="5338" cy="238"/>
            </a:xfrm>
            <a:custGeom>
              <a:avLst/>
              <a:gdLst>
                <a:gd name="connsiteX0" fmla="*/ 0 w 9524"/>
                <a:gd name="connsiteY0" fmla="*/ 423 h 423"/>
                <a:gd name="connsiteX1" fmla="*/ 0 w 9524"/>
                <a:gd name="connsiteY1" fmla="*/ 423 h 423"/>
                <a:gd name="connsiteX2" fmla="*/ 0 w 9524"/>
                <a:gd name="connsiteY2" fmla="*/ 423 h 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4" h="423">
                  <a:moveTo>
                    <a:pt x="0" y="423"/>
                  </a:moveTo>
                  <a:cubicBezTo>
                    <a:pt x="0" y="423"/>
                    <a:pt x="0" y="-529"/>
                    <a:pt x="0" y="423"/>
                  </a:cubicBezTo>
                  <a:cubicBezTo>
                    <a:pt x="0" y="-529"/>
                    <a:pt x="0" y="423"/>
                    <a:pt x="0" y="423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5868BAE5-DD14-4955-A112-5B61AC891140}"/>
                </a:ext>
              </a:extLst>
            </p:cNvPr>
            <p:cNvSpPr/>
            <p:nvPr/>
          </p:nvSpPr>
          <p:spPr>
            <a:xfrm>
              <a:off x="9064768" y="3323890"/>
              <a:ext cx="5338" cy="5339"/>
            </a:xfrm>
            <a:custGeom>
              <a:avLst/>
              <a:gdLst>
                <a:gd name="connsiteX0" fmla="*/ 0 w 9524"/>
                <a:gd name="connsiteY0" fmla="*/ 0 h 9525"/>
                <a:gd name="connsiteX1" fmla="*/ 0 w 9524"/>
                <a:gd name="connsiteY1" fmla="*/ 0 h 9525"/>
                <a:gd name="connsiteX2" fmla="*/ 0 w 952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4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0B569781-B359-419F-8F66-6C5B2A7388B5}"/>
                </a:ext>
              </a:extLst>
            </p:cNvPr>
            <p:cNvSpPr/>
            <p:nvPr/>
          </p:nvSpPr>
          <p:spPr>
            <a:xfrm>
              <a:off x="9067971" y="3325493"/>
              <a:ext cx="5338" cy="5339"/>
            </a:xfrm>
            <a:custGeom>
              <a:avLst/>
              <a:gdLst>
                <a:gd name="connsiteX0" fmla="*/ 0 w 9524"/>
                <a:gd name="connsiteY0" fmla="*/ 0 h 9525"/>
                <a:gd name="connsiteX1" fmla="*/ 0 w 9524"/>
                <a:gd name="connsiteY1" fmla="*/ 0 h 9525"/>
                <a:gd name="connsiteX2" fmla="*/ 0 w 952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4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63A4DE2F-70D6-4E39-8820-C761169E1E59}"/>
                </a:ext>
              </a:extLst>
            </p:cNvPr>
            <p:cNvSpPr/>
            <p:nvPr/>
          </p:nvSpPr>
          <p:spPr>
            <a:xfrm>
              <a:off x="9066666" y="3325493"/>
              <a:ext cx="238" cy="5339"/>
            </a:xfrm>
            <a:custGeom>
              <a:avLst/>
              <a:gdLst>
                <a:gd name="connsiteX0" fmla="*/ 423 w 423"/>
                <a:gd name="connsiteY0" fmla="*/ 0 h 9525"/>
                <a:gd name="connsiteX1" fmla="*/ 423 w 423"/>
                <a:gd name="connsiteY1" fmla="*/ 0 h 9525"/>
                <a:gd name="connsiteX2" fmla="*/ 423 w 423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" h="9525">
                  <a:moveTo>
                    <a:pt x="423" y="0"/>
                  </a:moveTo>
                  <a:cubicBezTo>
                    <a:pt x="423" y="0"/>
                    <a:pt x="-529" y="0"/>
                    <a:pt x="423" y="0"/>
                  </a:cubicBezTo>
                  <a:cubicBezTo>
                    <a:pt x="-529" y="0"/>
                    <a:pt x="423" y="0"/>
                    <a:pt x="423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F0E73A0A-1141-454C-A9E8-4F7C64C07120}"/>
                </a:ext>
              </a:extLst>
            </p:cNvPr>
            <p:cNvSpPr/>
            <p:nvPr/>
          </p:nvSpPr>
          <p:spPr>
            <a:xfrm>
              <a:off x="9065302" y="3324424"/>
              <a:ext cx="5338" cy="5339"/>
            </a:xfrm>
            <a:custGeom>
              <a:avLst/>
              <a:gdLst>
                <a:gd name="connsiteX0" fmla="*/ 0 w 9524"/>
                <a:gd name="connsiteY0" fmla="*/ 0 h 9525"/>
                <a:gd name="connsiteX1" fmla="*/ 0 w 9524"/>
                <a:gd name="connsiteY1" fmla="*/ 0 h 9525"/>
                <a:gd name="connsiteX2" fmla="*/ 0 w 952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4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7864B176-0245-448D-B0C6-C4DAB029B7B9}"/>
                </a:ext>
              </a:extLst>
            </p:cNvPr>
            <p:cNvSpPr/>
            <p:nvPr/>
          </p:nvSpPr>
          <p:spPr>
            <a:xfrm>
              <a:off x="9065835" y="3324959"/>
              <a:ext cx="5338" cy="5339"/>
            </a:xfrm>
            <a:custGeom>
              <a:avLst/>
              <a:gdLst>
                <a:gd name="connsiteX0" fmla="*/ 0 w 9524"/>
                <a:gd name="connsiteY0" fmla="*/ 0 h 9525"/>
                <a:gd name="connsiteX1" fmla="*/ 0 w 9524"/>
                <a:gd name="connsiteY1" fmla="*/ 0 h 9525"/>
                <a:gd name="connsiteX2" fmla="*/ 0 w 952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4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796AEC3D-DB76-4389-A153-6E6A67DC3873}"/>
                </a:ext>
              </a:extLst>
            </p:cNvPr>
            <p:cNvSpPr/>
            <p:nvPr/>
          </p:nvSpPr>
          <p:spPr>
            <a:xfrm>
              <a:off x="9065302" y="3324424"/>
              <a:ext cx="238" cy="238"/>
            </a:xfrm>
            <a:custGeom>
              <a:avLst/>
              <a:gdLst>
                <a:gd name="connsiteX0" fmla="*/ 0 w 423"/>
                <a:gd name="connsiteY0" fmla="*/ 0 h 423"/>
                <a:gd name="connsiteX1" fmla="*/ 0 w 423"/>
                <a:gd name="connsiteY1" fmla="*/ 0 h 423"/>
                <a:gd name="connsiteX2" fmla="*/ 0 w 423"/>
                <a:gd name="connsiteY2" fmla="*/ 0 h 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" h="423">
                  <a:moveTo>
                    <a:pt x="0" y="0"/>
                  </a:moveTo>
                  <a:cubicBezTo>
                    <a:pt x="0" y="0"/>
                    <a:pt x="953" y="953"/>
                    <a:pt x="0" y="0"/>
                  </a:cubicBezTo>
                  <a:cubicBezTo>
                    <a:pt x="953" y="95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B8A47A3F-7C6F-4A17-A548-77271D03DD90}"/>
                </a:ext>
              </a:extLst>
            </p:cNvPr>
            <p:cNvSpPr/>
            <p:nvPr/>
          </p:nvSpPr>
          <p:spPr>
            <a:xfrm>
              <a:off x="8798352" y="3260890"/>
              <a:ext cx="281365" cy="369917"/>
            </a:xfrm>
            <a:custGeom>
              <a:avLst/>
              <a:gdLst>
                <a:gd name="connsiteX0" fmla="*/ 496251 w 501966"/>
                <a:gd name="connsiteY0" fmla="*/ 9525 h 659946"/>
                <a:gd name="connsiteX1" fmla="*/ 481964 w 501966"/>
                <a:gd name="connsiteY1" fmla="*/ 0 h 659946"/>
                <a:gd name="connsiteX2" fmla="*/ 467676 w 501966"/>
                <a:gd name="connsiteY2" fmla="*/ 16193 h 659946"/>
                <a:gd name="connsiteX3" fmla="*/ 467676 w 501966"/>
                <a:gd name="connsiteY3" fmla="*/ 46673 h 659946"/>
                <a:gd name="connsiteX4" fmla="*/ 437196 w 501966"/>
                <a:gd name="connsiteY4" fmla="*/ 67628 h 659946"/>
                <a:gd name="connsiteX5" fmla="*/ 402906 w 501966"/>
                <a:gd name="connsiteY5" fmla="*/ 77153 h 659946"/>
                <a:gd name="connsiteX6" fmla="*/ 374331 w 501966"/>
                <a:gd name="connsiteY6" fmla="*/ 74296 h 659946"/>
                <a:gd name="connsiteX7" fmla="*/ 340042 w 501966"/>
                <a:gd name="connsiteY7" fmla="*/ 74296 h 659946"/>
                <a:gd name="connsiteX8" fmla="*/ 326707 w 501966"/>
                <a:gd name="connsiteY8" fmla="*/ 60008 h 659946"/>
                <a:gd name="connsiteX9" fmla="*/ 298132 w 501966"/>
                <a:gd name="connsiteY9" fmla="*/ 60008 h 659946"/>
                <a:gd name="connsiteX10" fmla="*/ 275272 w 501966"/>
                <a:gd name="connsiteY10" fmla="*/ 91441 h 659946"/>
                <a:gd name="connsiteX11" fmla="*/ 201930 w 501966"/>
                <a:gd name="connsiteY11" fmla="*/ 107634 h 659946"/>
                <a:gd name="connsiteX12" fmla="*/ 183832 w 501966"/>
                <a:gd name="connsiteY12" fmla="*/ 120016 h 659946"/>
                <a:gd name="connsiteX13" fmla="*/ 180022 w 501966"/>
                <a:gd name="connsiteY13" fmla="*/ 132398 h 659946"/>
                <a:gd name="connsiteX14" fmla="*/ 156210 w 501966"/>
                <a:gd name="connsiteY14" fmla="*/ 145734 h 659946"/>
                <a:gd name="connsiteX15" fmla="*/ 130492 w 501966"/>
                <a:gd name="connsiteY15" fmla="*/ 143829 h 659946"/>
                <a:gd name="connsiteX16" fmla="*/ 110490 w 501966"/>
                <a:gd name="connsiteY16" fmla="*/ 162879 h 659946"/>
                <a:gd name="connsiteX17" fmla="*/ 101917 w 501966"/>
                <a:gd name="connsiteY17" fmla="*/ 183834 h 659946"/>
                <a:gd name="connsiteX18" fmla="*/ 76200 w 501966"/>
                <a:gd name="connsiteY18" fmla="*/ 185739 h 659946"/>
                <a:gd name="connsiteX19" fmla="*/ 50482 w 501966"/>
                <a:gd name="connsiteY19" fmla="*/ 195264 h 659946"/>
                <a:gd name="connsiteX20" fmla="*/ 51435 w 501966"/>
                <a:gd name="connsiteY20" fmla="*/ 225744 h 659946"/>
                <a:gd name="connsiteX21" fmla="*/ 43815 w 501966"/>
                <a:gd name="connsiteY21" fmla="*/ 264797 h 659946"/>
                <a:gd name="connsiteX22" fmla="*/ 40005 w 501966"/>
                <a:gd name="connsiteY22" fmla="*/ 281942 h 659946"/>
                <a:gd name="connsiteX23" fmla="*/ 23812 w 501966"/>
                <a:gd name="connsiteY23" fmla="*/ 289562 h 659946"/>
                <a:gd name="connsiteX24" fmla="*/ 0 w 501966"/>
                <a:gd name="connsiteY24" fmla="*/ 341950 h 659946"/>
                <a:gd name="connsiteX25" fmla="*/ 2857 w 501966"/>
                <a:gd name="connsiteY25" fmla="*/ 344808 h 659946"/>
                <a:gd name="connsiteX26" fmla="*/ 40957 w 501966"/>
                <a:gd name="connsiteY26" fmla="*/ 380050 h 659946"/>
                <a:gd name="connsiteX27" fmla="*/ 76200 w 501966"/>
                <a:gd name="connsiteY27" fmla="*/ 389576 h 659946"/>
                <a:gd name="connsiteX28" fmla="*/ 88582 w 501966"/>
                <a:gd name="connsiteY28" fmla="*/ 386718 h 659946"/>
                <a:gd name="connsiteX29" fmla="*/ 103822 w 501966"/>
                <a:gd name="connsiteY29" fmla="*/ 399101 h 659946"/>
                <a:gd name="connsiteX30" fmla="*/ 102870 w 501966"/>
                <a:gd name="connsiteY30" fmla="*/ 404816 h 659946"/>
                <a:gd name="connsiteX31" fmla="*/ 80962 w 501966"/>
                <a:gd name="connsiteY31" fmla="*/ 404816 h 659946"/>
                <a:gd name="connsiteX32" fmla="*/ 72390 w 501966"/>
                <a:gd name="connsiteY32" fmla="*/ 404816 h 659946"/>
                <a:gd name="connsiteX33" fmla="*/ 66675 w 501966"/>
                <a:gd name="connsiteY33" fmla="*/ 408626 h 659946"/>
                <a:gd name="connsiteX34" fmla="*/ 67627 w 501966"/>
                <a:gd name="connsiteY34" fmla="*/ 420056 h 659946"/>
                <a:gd name="connsiteX35" fmla="*/ 79057 w 501966"/>
                <a:gd name="connsiteY35" fmla="*/ 423866 h 659946"/>
                <a:gd name="connsiteX36" fmla="*/ 95250 w 501966"/>
                <a:gd name="connsiteY36" fmla="*/ 438153 h 659946"/>
                <a:gd name="connsiteX37" fmla="*/ 104775 w 501966"/>
                <a:gd name="connsiteY37" fmla="*/ 461014 h 659946"/>
                <a:gd name="connsiteX38" fmla="*/ 113347 w 501966"/>
                <a:gd name="connsiteY38" fmla="*/ 463871 h 659946"/>
                <a:gd name="connsiteX39" fmla="*/ 131445 w 501966"/>
                <a:gd name="connsiteY39" fmla="*/ 454346 h 659946"/>
                <a:gd name="connsiteX40" fmla="*/ 157162 w 501966"/>
                <a:gd name="connsiteY40" fmla="*/ 455299 h 659946"/>
                <a:gd name="connsiteX41" fmla="*/ 181927 w 501966"/>
                <a:gd name="connsiteY41" fmla="*/ 455299 h 659946"/>
                <a:gd name="connsiteX42" fmla="*/ 185737 w 501966"/>
                <a:gd name="connsiteY42" fmla="*/ 448631 h 659946"/>
                <a:gd name="connsiteX43" fmla="*/ 197167 w 501966"/>
                <a:gd name="connsiteY43" fmla="*/ 445774 h 659946"/>
                <a:gd name="connsiteX44" fmla="*/ 209549 w 501966"/>
                <a:gd name="connsiteY44" fmla="*/ 447679 h 659946"/>
                <a:gd name="connsiteX45" fmla="*/ 219074 w 501966"/>
                <a:gd name="connsiteY45" fmla="*/ 444821 h 659946"/>
                <a:gd name="connsiteX46" fmla="*/ 222884 w 501966"/>
                <a:gd name="connsiteY46" fmla="*/ 439106 h 659946"/>
                <a:gd name="connsiteX47" fmla="*/ 242887 w 501966"/>
                <a:gd name="connsiteY47" fmla="*/ 438153 h 659946"/>
                <a:gd name="connsiteX48" fmla="*/ 267652 w 501966"/>
                <a:gd name="connsiteY48" fmla="*/ 444821 h 659946"/>
                <a:gd name="connsiteX49" fmla="*/ 277177 w 501966"/>
                <a:gd name="connsiteY49" fmla="*/ 445774 h 659946"/>
                <a:gd name="connsiteX50" fmla="*/ 283844 w 501966"/>
                <a:gd name="connsiteY50" fmla="*/ 454346 h 659946"/>
                <a:gd name="connsiteX51" fmla="*/ 280034 w 501966"/>
                <a:gd name="connsiteY51" fmla="*/ 458156 h 659946"/>
                <a:gd name="connsiteX52" fmla="*/ 271462 w 501966"/>
                <a:gd name="connsiteY52" fmla="*/ 461014 h 659946"/>
                <a:gd name="connsiteX53" fmla="*/ 274319 w 501966"/>
                <a:gd name="connsiteY53" fmla="*/ 468634 h 659946"/>
                <a:gd name="connsiteX54" fmla="*/ 275272 w 501966"/>
                <a:gd name="connsiteY54" fmla="*/ 473396 h 659946"/>
                <a:gd name="connsiteX55" fmla="*/ 267652 w 501966"/>
                <a:gd name="connsiteY55" fmla="*/ 480064 h 659946"/>
                <a:gd name="connsiteX56" fmla="*/ 260032 w 501966"/>
                <a:gd name="connsiteY56" fmla="*/ 481969 h 659946"/>
                <a:gd name="connsiteX57" fmla="*/ 226694 w 501966"/>
                <a:gd name="connsiteY57" fmla="*/ 476254 h 659946"/>
                <a:gd name="connsiteX58" fmla="*/ 203834 w 501966"/>
                <a:gd name="connsiteY58" fmla="*/ 466729 h 659946"/>
                <a:gd name="connsiteX59" fmla="*/ 195262 w 501966"/>
                <a:gd name="connsiteY59" fmla="*/ 463871 h 659946"/>
                <a:gd name="connsiteX60" fmla="*/ 179069 w 501966"/>
                <a:gd name="connsiteY60" fmla="*/ 462919 h 659946"/>
                <a:gd name="connsiteX61" fmla="*/ 172402 w 501966"/>
                <a:gd name="connsiteY61" fmla="*/ 462919 h 659946"/>
                <a:gd name="connsiteX62" fmla="*/ 160019 w 501966"/>
                <a:gd name="connsiteY62" fmla="*/ 476254 h 659946"/>
                <a:gd name="connsiteX63" fmla="*/ 147637 w 501966"/>
                <a:gd name="connsiteY63" fmla="*/ 481969 h 659946"/>
                <a:gd name="connsiteX64" fmla="*/ 125730 w 501966"/>
                <a:gd name="connsiteY64" fmla="*/ 481969 h 659946"/>
                <a:gd name="connsiteX65" fmla="*/ 122872 w 501966"/>
                <a:gd name="connsiteY65" fmla="*/ 510544 h 659946"/>
                <a:gd name="connsiteX66" fmla="*/ 116205 w 501966"/>
                <a:gd name="connsiteY66" fmla="*/ 511497 h 659946"/>
                <a:gd name="connsiteX67" fmla="*/ 108585 w 501966"/>
                <a:gd name="connsiteY67" fmla="*/ 517212 h 659946"/>
                <a:gd name="connsiteX68" fmla="*/ 156210 w 501966"/>
                <a:gd name="connsiteY68" fmla="*/ 534357 h 659946"/>
                <a:gd name="connsiteX69" fmla="*/ 160972 w 501966"/>
                <a:gd name="connsiteY69" fmla="*/ 559122 h 659946"/>
                <a:gd name="connsiteX70" fmla="*/ 173355 w 501966"/>
                <a:gd name="connsiteY70" fmla="*/ 579125 h 659946"/>
                <a:gd name="connsiteX71" fmla="*/ 170497 w 501966"/>
                <a:gd name="connsiteY71" fmla="*/ 598175 h 659946"/>
                <a:gd name="connsiteX72" fmla="*/ 172402 w 501966"/>
                <a:gd name="connsiteY72" fmla="*/ 607700 h 659946"/>
                <a:gd name="connsiteX73" fmla="*/ 199072 w 501966"/>
                <a:gd name="connsiteY73" fmla="*/ 626750 h 659946"/>
                <a:gd name="connsiteX74" fmla="*/ 203834 w 501966"/>
                <a:gd name="connsiteY74" fmla="*/ 626750 h 659946"/>
                <a:gd name="connsiteX75" fmla="*/ 207644 w 501966"/>
                <a:gd name="connsiteY75" fmla="*/ 614367 h 659946"/>
                <a:gd name="connsiteX76" fmla="*/ 207644 w 501966"/>
                <a:gd name="connsiteY76" fmla="*/ 593412 h 659946"/>
                <a:gd name="connsiteX77" fmla="*/ 226694 w 501966"/>
                <a:gd name="connsiteY77" fmla="*/ 595317 h 659946"/>
                <a:gd name="connsiteX78" fmla="*/ 229552 w 501966"/>
                <a:gd name="connsiteY78" fmla="*/ 609605 h 659946"/>
                <a:gd name="connsiteX79" fmla="*/ 244792 w 501966"/>
                <a:gd name="connsiteY79" fmla="*/ 617225 h 659946"/>
                <a:gd name="connsiteX80" fmla="*/ 245744 w 501966"/>
                <a:gd name="connsiteY80" fmla="*/ 649610 h 659946"/>
                <a:gd name="connsiteX81" fmla="*/ 262889 w 501966"/>
                <a:gd name="connsiteY81" fmla="*/ 657230 h 659946"/>
                <a:gd name="connsiteX82" fmla="*/ 262889 w 501966"/>
                <a:gd name="connsiteY82" fmla="*/ 622940 h 659946"/>
                <a:gd name="connsiteX83" fmla="*/ 269557 w 501966"/>
                <a:gd name="connsiteY83" fmla="*/ 608652 h 659946"/>
                <a:gd name="connsiteX84" fmla="*/ 279082 w 501966"/>
                <a:gd name="connsiteY84" fmla="*/ 609605 h 659946"/>
                <a:gd name="connsiteX85" fmla="*/ 284797 w 501966"/>
                <a:gd name="connsiteY85" fmla="*/ 618177 h 659946"/>
                <a:gd name="connsiteX86" fmla="*/ 296227 w 501966"/>
                <a:gd name="connsiteY86" fmla="*/ 632465 h 659946"/>
                <a:gd name="connsiteX87" fmla="*/ 317182 w 501966"/>
                <a:gd name="connsiteY87" fmla="*/ 638180 h 659946"/>
                <a:gd name="connsiteX88" fmla="*/ 314324 w 501966"/>
                <a:gd name="connsiteY88" fmla="*/ 628655 h 659946"/>
                <a:gd name="connsiteX89" fmla="*/ 311467 w 501966"/>
                <a:gd name="connsiteY89" fmla="*/ 600080 h 659946"/>
                <a:gd name="connsiteX90" fmla="*/ 293369 w 501966"/>
                <a:gd name="connsiteY90" fmla="*/ 571505 h 659946"/>
                <a:gd name="connsiteX91" fmla="*/ 264794 w 501966"/>
                <a:gd name="connsiteY91" fmla="*/ 535309 h 659946"/>
                <a:gd name="connsiteX92" fmla="*/ 270509 w 501966"/>
                <a:gd name="connsiteY92" fmla="*/ 518164 h 659946"/>
                <a:gd name="connsiteX93" fmla="*/ 288607 w 501966"/>
                <a:gd name="connsiteY93" fmla="*/ 525784 h 659946"/>
                <a:gd name="connsiteX94" fmla="*/ 298132 w 501966"/>
                <a:gd name="connsiteY94" fmla="*/ 530547 h 659946"/>
                <a:gd name="connsiteX95" fmla="*/ 299084 w 501966"/>
                <a:gd name="connsiteY95" fmla="*/ 541977 h 659946"/>
                <a:gd name="connsiteX96" fmla="*/ 316229 w 501966"/>
                <a:gd name="connsiteY96" fmla="*/ 538167 h 659946"/>
                <a:gd name="connsiteX97" fmla="*/ 340994 w 501966"/>
                <a:gd name="connsiteY97" fmla="*/ 523879 h 659946"/>
                <a:gd name="connsiteX98" fmla="*/ 323849 w 501966"/>
                <a:gd name="connsiteY98" fmla="*/ 510544 h 659946"/>
                <a:gd name="connsiteX99" fmla="*/ 316229 w 501966"/>
                <a:gd name="connsiteY99" fmla="*/ 513402 h 659946"/>
                <a:gd name="connsiteX100" fmla="*/ 315277 w 501966"/>
                <a:gd name="connsiteY100" fmla="*/ 517212 h 659946"/>
                <a:gd name="connsiteX101" fmla="*/ 303847 w 501966"/>
                <a:gd name="connsiteY101" fmla="*/ 515307 h 659946"/>
                <a:gd name="connsiteX102" fmla="*/ 301942 w 501966"/>
                <a:gd name="connsiteY102" fmla="*/ 511497 h 659946"/>
                <a:gd name="connsiteX103" fmla="*/ 297179 w 501966"/>
                <a:gd name="connsiteY103" fmla="*/ 497209 h 659946"/>
                <a:gd name="connsiteX104" fmla="*/ 297179 w 501966"/>
                <a:gd name="connsiteY104" fmla="*/ 489589 h 659946"/>
                <a:gd name="connsiteX105" fmla="*/ 284797 w 501966"/>
                <a:gd name="connsiteY105" fmla="*/ 487684 h 659946"/>
                <a:gd name="connsiteX106" fmla="*/ 284797 w 501966"/>
                <a:gd name="connsiteY106" fmla="*/ 474349 h 659946"/>
                <a:gd name="connsiteX107" fmla="*/ 304799 w 501966"/>
                <a:gd name="connsiteY107" fmla="*/ 464824 h 659946"/>
                <a:gd name="connsiteX108" fmla="*/ 316229 w 501966"/>
                <a:gd name="connsiteY108" fmla="*/ 458156 h 659946"/>
                <a:gd name="connsiteX109" fmla="*/ 335279 w 501966"/>
                <a:gd name="connsiteY109" fmla="*/ 465776 h 659946"/>
                <a:gd name="connsiteX110" fmla="*/ 343852 w 501966"/>
                <a:gd name="connsiteY110" fmla="*/ 475301 h 659946"/>
                <a:gd name="connsiteX111" fmla="*/ 365759 w 501966"/>
                <a:gd name="connsiteY111" fmla="*/ 479111 h 659946"/>
                <a:gd name="connsiteX112" fmla="*/ 373379 w 501966"/>
                <a:gd name="connsiteY112" fmla="*/ 482921 h 659946"/>
                <a:gd name="connsiteX113" fmla="*/ 364806 w 501966"/>
                <a:gd name="connsiteY113" fmla="*/ 463871 h 659946"/>
                <a:gd name="connsiteX114" fmla="*/ 355282 w 501966"/>
                <a:gd name="connsiteY114" fmla="*/ 444821 h 659946"/>
                <a:gd name="connsiteX115" fmla="*/ 359092 w 501966"/>
                <a:gd name="connsiteY115" fmla="*/ 430534 h 659946"/>
                <a:gd name="connsiteX116" fmla="*/ 343852 w 501966"/>
                <a:gd name="connsiteY116" fmla="*/ 421961 h 659946"/>
                <a:gd name="connsiteX117" fmla="*/ 329564 w 501966"/>
                <a:gd name="connsiteY117" fmla="*/ 414341 h 659946"/>
                <a:gd name="connsiteX118" fmla="*/ 329564 w 501966"/>
                <a:gd name="connsiteY118" fmla="*/ 414341 h 659946"/>
                <a:gd name="connsiteX119" fmla="*/ 354329 w 501966"/>
                <a:gd name="connsiteY119" fmla="*/ 408626 h 659946"/>
                <a:gd name="connsiteX120" fmla="*/ 369569 w 501966"/>
                <a:gd name="connsiteY120" fmla="*/ 441963 h 659946"/>
                <a:gd name="connsiteX121" fmla="*/ 398144 w 501966"/>
                <a:gd name="connsiteY121" fmla="*/ 446726 h 659946"/>
                <a:gd name="connsiteX122" fmla="*/ 411479 w 501966"/>
                <a:gd name="connsiteY122" fmla="*/ 443869 h 659946"/>
                <a:gd name="connsiteX123" fmla="*/ 408621 w 501966"/>
                <a:gd name="connsiteY123" fmla="*/ 433391 h 659946"/>
                <a:gd name="connsiteX124" fmla="*/ 380047 w 501966"/>
                <a:gd name="connsiteY124" fmla="*/ 425771 h 659946"/>
                <a:gd name="connsiteX125" fmla="*/ 366712 w 501966"/>
                <a:gd name="connsiteY125" fmla="*/ 381003 h 659946"/>
                <a:gd name="connsiteX126" fmla="*/ 353377 w 501966"/>
                <a:gd name="connsiteY126" fmla="*/ 372431 h 659946"/>
                <a:gd name="connsiteX127" fmla="*/ 305752 w 501966"/>
                <a:gd name="connsiteY127" fmla="*/ 367668 h 659946"/>
                <a:gd name="connsiteX128" fmla="*/ 305752 w 501966"/>
                <a:gd name="connsiteY128" fmla="*/ 357190 h 659946"/>
                <a:gd name="connsiteX129" fmla="*/ 274319 w 501966"/>
                <a:gd name="connsiteY129" fmla="*/ 354333 h 659946"/>
                <a:gd name="connsiteX130" fmla="*/ 256222 w 501966"/>
                <a:gd name="connsiteY130" fmla="*/ 377193 h 659946"/>
                <a:gd name="connsiteX131" fmla="*/ 275272 w 501966"/>
                <a:gd name="connsiteY131" fmla="*/ 379098 h 659946"/>
                <a:gd name="connsiteX132" fmla="*/ 321944 w 501966"/>
                <a:gd name="connsiteY132" fmla="*/ 400053 h 659946"/>
                <a:gd name="connsiteX133" fmla="*/ 324802 w 501966"/>
                <a:gd name="connsiteY133" fmla="*/ 410531 h 659946"/>
                <a:gd name="connsiteX134" fmla="*/ 306704 w 501966"/>
                <a:gd name="connsiteY134" fmla="*/ 410531 h 659946"/>
                <a:gd name="connsiteX135" fmla="*/ 300037 w 501966"/>
                <a:gd name="connsiteY135" fmla="*/ 410531 h 659946"/>
                <a:gd name="connsiteX136" fmla="*/ 290512 w 501966"/>
                <a:gd name="connsiteY136" fmla="*/ 399101 h 659946"/>
                <a:gd name="connsiteX137" fmla="*/ 284797 w 501966"/>
                <a:gd name="connsiteY137" fmla="*/ 395291 h 659946"/>
                <a:gd name="connsiteX138" fmla="*/ 280034 w 501966"/>
                <a:gd name="connsiteY138" fmla="*/ 401006 h 659946"/>
                <a:gd name="connsiteX139" fmla="*/ 272414 w 501966"/>
                <a:gd name="connsiteY139" fmla="*/ 401006 h 659946"/>
                <a:gd name="connsiteX140" fmla="*/ 267652 w 501966"/>
                <a:gd name="connsiteY140" fmla="*/ 391481 h 659946"/>
                <a:gd name="connsiteX141" fmla="*/ 262889 w 501966"/>
                <a:gd name="connsiteY141" fmla="*/ 389576 h 659946"/>
                <a:gd name="connsiteX142" fmla="*/ 236219 w 501966"/>
                <a:gd name="connsiteY142" fmla="*/ 391481 h 659946"/>
                <a:gd name="connsiteX143" fmla="*/ 221932 w 501966"/>
                <a:gd name="connsiteY143" fmla="*/ 388623 h 659946"/>
                <a:gd name="connsiteX144" fmla="*/ 221932 w 501966"/>
                <a:gd name="connsiteY144" fmla="*/ 382908 h 659946"/>
                <a:gd name="connsiteX145" fmla="*/ 241934 w 501966"/>
                <a:gd name="connsiteY145" fmla="*/ 367668 h 659946"/>
                <a:gd name="connsiteX146" fmla="*/ 249555 w 501966"/>
                <a:gd name="connsiteY146" fmla="*/ 361000 h 659946"/>
                <a:gd name="connsiteX147" fmla="*/ 245744 w 501966"/>
                <a:gd name="connsiteY147" fmla="*/ 342903 h 659946"/>
                <a:gd name="connsiteX148" fmla="*/ 243839 w 501966"/>
                <a:gd name="connsiteY148" fmla="*/ 329568 h 659946"/>
                <a:gd name="connsiteX149" fmla="*/ 255269 w 501966"/>
                <a:gd name="connsiteY149" fmla="*/ 321948 h 659946"/>
                <a:gd name="connsiteX150" fmla="*/ 263842 w 501966"/>
                <a:gd name="connsiteY150" fmla="*/ 323853 h 659946"/>
                <a:gd name="connsiteX151" fmla="*/ 267652 w 501966"/>
                <a:gd name="connsiteY151" fmla="*/ 335283 h 659946"/>
                <a:gd name="connsiteX152" fmla="*/ 266699 w 501966"/>
                <a:gd name="connsiteY152" fmla="*/ 342903 h 659946"/>
                <a:gd name="connsiteX153" fmla="*/ 271462 w 501966"/>
                <a:gd name="connsiteY153" fmla="*/ 342903 h 659946"/>
                <a:gd name="connsiteX154" fmla="*/ 282892 w 501966"/>
                <a:gd name="connsiteY154" fmla="*/ 334330 h 659946"/>
                <a:gd name="connsiteX155" fmla="*/ 276224 w 501966"/>
                <a:gd name="connsiteY155" fmla="*/ 316233 h 659946"/>
                <a:gd name="connsiteX156" fmla="*/ 257174 w 501966"/>
                <a:gd name="connsiteY156" fmla="*/ 308612 h 659946"/>
                <a:gd name="connsiteX157" fmla="*/ 221932 w 501966"/>
                <a:gd name="connsiteY157" fmla="*/ 280990 h 659946"/>
                <a:gd name="connsiteX158" fmla="*/ 197167 w 501966"/>
                <a:gd name="connsiteY158" fmla="*/ 253367 h 659946"/>
                <a:gd name="connsiteX159" fmla="*/ 200025 w 501966"/>
                <a:gd name="connsiteY159" fmla="*/ 198122 h 659946"/>
                <a:gd name="connsiteX160" fmla="*/ 213359 w 501966"/>
                <a:gd name="connsiteY160" fmla="*/ 181929 h 659946"/>
                <a:gd name="connsiteX161" fmla="*/ 217169 w 501966"/>
                <a:gd name="connsiteY161" fmla="*/ 181929 h 659946"/>
                <a:gd name="connsiteX162" fmla="*/ 221932 w 501966"/>
                <a:gd name="connsiteY162" fmla="*/ 190502 h 659946"/>
                <a:gd name="connsiteX163" fmla="*/ 214312 w 501966"/>
                <a:gd name="connsiteY163" fmla="*/ 202884 h 659946"/>
                <a:gd name="connsiteX164" fmla="*/ 222884 w 501966"/>
                <a:gd name="connsiteY164" fmla="*/ 207647 h 659946"/>
                <a:gd name="connsiteX165" fmla="*/ 249555 w 501966"/>
                <a:gd name="connsiteY165" fmla="*/ 216219 h 659946"/>
                <a:gd name="connsiteX166" fmla="*/ 271462 w 501966"/>
                <a:gd name="connsiteY166" fmla="*/ 243842 h 659946"/>
                <a:gd name="connsiteX167" fmla="*/ 291464 w 501966"/>
                <a:gd name="connsiteY167" fmla="*/ 245747 h 659946"/>
                <a:gd name="connsiteX168" fmla="*/ 300037 w 501966"/>
                <a:gd name="connsiteY168" fmla="*/ 246699 h 659946"/>
                <a:gd name="connsiteX169" fmla="*/ 295274 w 501966"/>
                <a:gd name="connsiteY169" fmla="*/ 240985 h 659946"/>
                <a:gd name="connsiteX170" fmla="*/ 279082 w 501966"/>
                <a:gd name="connsiteY170" fmla="*/ 233364 h 659946"/>
                <a:gd name="connsiteX171" fmla="*/ 273367 w 501966"/>
                <a:gd name="connsiteY171" fmla="*/ 231460 h 659946"/>
                <a:gd name="connsiteX172" fmla="*/ 263842 w 501966"/>
                <a:gd name="connsiteY172" fmla="*/ 220029 h 659946"/>
                <a:gd name="connsiteX173" fmla="*/ 265747 w 501966"/>
                <a:gd name="connsiteY173" fmla="*/ 211457 h 659946"/>
                <a:gd name="connsiteX174" fmla="*/ 272414 w 501966"/>
                <a:gd name="connsiteY174" fmla="*/ 208599 h 659946"/>
                <a:gd name="connsiteX175" fmla="*/ 288607 w 501966"/>
                <a:gd name="connsiteY175" fmla="*/ 211457 h 659946"/>
                <a:gd name="connsiteX176" fmla="*/ 300037 w 501966"/>
                <a:gd name="connsiteY176" fmla="*/ 219077 h 659946"/>
                <a:gd name="connsiteX177" fmla="*/ 313372 w 501966"/>
                <a:gd name="connsiteY177" fmla="*/ 233364 h 659946"/>
                <a:gd name="connsiteX178" fmla="*/ 319087 w 501966"/>
                <a:gd name="connsiteY178" fmla="*/ 229554 h 659946"/>
                <a:gd name="connsiteX179" fmla="*/ 320992 w 501966"/>
                <a:gd name="connsiteY179" fmla="*/ 222887 h 659946"/>
                <a:gd name="connsiteX180" fmla="*/ 308609 w 501966"/>
                <a:gd name="connsiteY180" fmla="*/ 208599 h 659946"/>
                <a:gd name="connsiteX181" fmla="*/ 295274 w 501966"/>
                <a:gd name="connsiteY181" fmla="*/ 200979 h 659946"/>
                <a:gd name="connsiteX182" fmla="*/ 299084 w 501966"/>
                <a:gd name="connsiteY182" fmla="*/ 194311 h 659946"/>
                <a:gd name="connsiteX183" fmla="*/ 317182 w 501966"/>
                <a:gd name="connsiteY183" fmla="*/ 195264 h 659946"/>
                <a:gd name="connsiteX184" fmla="*/ 337184 w 501966"/>
                <a:gd name="connsiteY184" fmla="*/ 207647 h 659946"/>
                <a:gd name="connsiteX185" fmla="*/ 348614 w 501966"/>
                <a:gd name="connsiteY185" fmla="*/ 212409 h 659946"/>
                <a:gd name="connsiteX186" fmla="*/ 351472 w 501966"/>
                <a:gd name="connsiteY186" fmla="*/ 200979 h 659946"/>
                <a:gd name="connsiteX187" fmla="*/ 346709 w 501966"/>
                <a:gd name="connsiteY187" fmla="*/ 196217 h 659946"/>
                <a:gd name="connsiteX188" fmla="*/ 340042 w 501966"/>
                <a:gd name="connsiteY188" fmla="*/ 190502 h 659946"/>
                <a:gd name="connsiteX189" fmla="*/ 319087 w 501966"/>
                <a:gd name="connsiteY189" fmla="*/ 183834 h 659946"/>
                <a:gd name="connsiteX190" fmla="*/ 301942 w 501966"/>
                <a:gd name="connsiteY190" fmla="*/ 180024 h 659946"/>
                <a:gd name="connsiteX191" fmla="*/ 288607 w 501966"/>
                <a:gd name="connsiteY191" fmla="*/ 171451 h 659946"/>
                <a:gd name="connsiteX192" fmla="*/ 282892 w 501966"/>
                <a:gd name="connsiteY192" fmla="*/ 158116 h 659946"/>
                <a:gd name="connsiteX193" fmla="*/ 280987 w 501966"/>
                <a:gd name="connsiteY193" fmla="*/ 151449 h 659946"/>
                <a:gd name="connsiteX194" fmla="*/ 309562 w 501966"/>
                <a:gd name="connsiteY194" fmla="*/ 153354 h 659946"/>
                <a:gd name="connsiteX195" fmla="*/ 327659 w 501966"/>
                <a:gd name="connsiteY195" fmla="*/ 131446 h 659946"/>
                <a:gd name="connsiteX196" fmla="*/ 347662 w 501966"/>
                <a:gd name="connsiteY196" fmla="*/ 119063 h 659946"/>
                <a:gd name="connsiteX197" fmla="*/ 355282 w 501966"/>
                <a:gd name="connsiteY197" fmla="*/ 125731 h 659946"/>
                <a:gd name="connsiteX198" fmla="*/ 367664 w 501966"/>
                <a:gd name="connsiteY198" fmla="*/ 123826 h 659946"/>
                <a:gd name="connsiteX199" fmla="*/ 392429 w 501966"/>
                <a:gd name="connsiteY199" fmla="*/ 104776 h 659946"/>
                <a:gd name="connsiteX200" fmla="*/ 476249 w 501966"/>
                <a:gd name="connsiteY200" fmla="*/ 105728 h 659946"/>
                <a:gd name="connsiteX201" fmla="*/ 476249 w 501966"/>
                <a:gd name="connsiteY201" fmla="*/ 105728 h 659946"/>
                <a:gd name="connsiteX202" fmla="*/ 487679 w 501966"/>
                <a:gd name="connsiteY202" fmla="*/ 67628 h 659946"/>
                <a:gd name="connsiteX203" fmla="*/ 484821 w 501966"/>
                <a:gd name="connsiteY203" fmla="*/ 44768 h 659946"/>
                <a:gd name="connsiteX204" fmla="*/ 501966 w 501966"/>
                <a:gd name="connsiteY204" fmla="*/ 24765 h 659946"/>
                <a:gd name="connsiteX205" fmla="*/ 496251 w 501966"/>
                <a:gd name="connsiteY205" fmla="*/ 9525 h 659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</a:cxnLst>
              <a:rect l="l" t="t" r="r" b="b"/>
              <a:pathLst>
                <a:path w="501966" h="659946">
                  <a:moveTo>
                    <a:pt x="496251" y="9525"/>
                  </a:moveTo>
                  <a:lnTo>
                    <a:pt x="481964" y="0"/>
                  </a:lnTo>
                  <a:lnTo>
                    <a:pt x="467676" y="16193"/>
                  </a:lnTo>
                  <a:cubicBezTo>
                    <a:pt x="467676" y="16193"/>
                    <a:pt x="467676" y="39053"/>
                    <a:pt x="467676" y="46673"/>
                  </a:cubicBezTo>
                  <a:cubicBezTo>
                    <a:pt x="467676" y="54293"/>
                    <a:pt x="442911" y="62866"/>
                    <a:pt x="437196" y="67628"/>
                  </a:cubicBezTo>
                  <a:cubicBezTo>
                    <a:pt x="431481" y="72391"/>
                    <a:pt x="402906" y="77153"/>
                    <a:pt x="402906" y="77153"/>
                  </a:cubicBezTo>
                  <a:lnTo>
                    <a:pt x="374331" y="74296"/>
                  </a:lnTo>
                  <a:lnTo>
                    <a:pt x="340042" y="74296"/>
                  </a:lnTo>
                  <a:lnTo>
                    <a:pt x="326707" y="60008"/>
                  </a:lnTo>
                  <a:lnTo>
                    <a:pt x="298132" y="60008"/>
                  </a:lnTo>
                  <a:lnTo>
                    <a:pt x="275272" y="91441"/>
                  </a:lnTo>
                  <a:lnTo>
                    <a:pt x="201930" y="107634"/>
                  </a:lnTo>
                  <a:lnTo>
                    <a:pt x="183832" y="120016"/>
                  </a:lnTo>
                  <a:lnTo>
                    <a:pt x="180022" y="132398"/>
                  </a:lnTo>
                  <a:lnTo>
                    <a:pt x="156210" y="145734"/>
                  </a:lnTo>
                  <a:lnTo>
                    <a:pt x="130492" y="143829"/>
                  </a:lnTo>
                  <a:lnTo>
                    <a:pt x="110490" y="162879"/>
                  </a:lnTo>
                  <a:cubicBezTo>
                    <a:pt x="110490" y="162879"/>
                    <a:pt x="105727" y="182882"/>
                    <a:pt x="101917" y="183834"/>
                  </a:cubicBezTo>
                  <a:cubicBezTo>
                    <a:pt x="98107" y="184786"/>
                    <a:pt x="76200" y="185739"/>
                    <a:pt x="76200" y="185739"/>
                  </a:cubicBezTo>
                  <a:lnTo>
                    <a:pt x="50482" y="195264"/>
                  </a:lnTo>
                  <a:lnTo>
                    <a:pt x="51435" y="225744"/>
                  </a:lnTo>
                  <a:lnTo>
                    <a:pt x="43815" y="264797"/>
                  </a:lnTo>
                  <a:lnTo>
                    <a:pt x="40005" y="281942"/>
                  </a:lnTo>
                  <a:lnTo>
                    <a:pt x="23812" y="289562"/>
                  </a:lnTo>
                  <a:lnTo>
                    <a:pt x="0" y="341950"/>
                  </a:lnTo>
                  <a:cubicBezTo>
                    <a:pt x="953" y="342903"/>
                    <a:pt x="1905" y="344808"/>
                    <a:pt x="2857" y="344808"/>
                  </a:cubicBezTo>
                  <a:cubicBezTo>
                    <a:pt x="5715" y="347665"/>
                    <a:pt x="40957" y="380050"/>
                    <a:pt x="40957" y="380050"/>
                  </a:cubicBezTo>
                  <a:lnTo>
                    <a:pt x="76200" y="389576"/>
                  </a:lnTo>
                  <a:lnTo>
                    <a:pt x="88582" y="386718"/>
                  </a:lnTo>
                  <a:cubicBezTo>
                    <a:pt x="88582" y="386718"/>
                    <a:pt x="103822" y="395291"/>
                    <a:pt x="103822" y="399101"/>
                  </a:cubicBezTo>
                  <a:cubicBezTo>
                    <a:pt x="103822" y="401958"/>
                    <a:pt x="106680" y="404816"/>
                    <a:pt x="102870" y="404816"/>
                  </a:cubicBezTo>
                  <a:cubicBezTo>
                    <a:pt x="99060" y="404816"/>
                    <a:pt x="80962" y="404816"/>
                    <a:pt x="80962" y="404816"/>
                  </a:cubicBezTo>
                  <a:lnTo>
                    <a:pt x="72390" y="404816"/>
                  </a:lnTo>
                  <a:lnTo>
                    <a:pt x="66675" y="408626"/>
                  </a:lnTo>
                  <a:cubicBezTo>
                    <a:pt x="66675" y="408626"/>
                    <a:pt x="57150" y="415293"/>
                    <a:pt x="67627" y="420056"/>
                  </a:cubicBezTo>
                  <a:cubicBezTo>
                    <a:pt x="79057" y="423866"/>
                    <a:pt x="79057" y="423866"/>
                    <a:pt x="79057" y="423866"/>
                  </a:cubicBezTo>
                  <a:cubicBezTo>
                    <a:pt x="79057" y="423866"/>
                    <a:pt x="94297" y="433391"/>
                    <a:pt x="95250" y="438153"/>
                  </a:cubicBezTo>
                  <a:cubicBezTo>
                    <a:pt x="96202" y="441963"/>
                    <a:pt x="104775" y="461014"/>
                    <a:pt x="104775" y="461014"/>
                  </a:cubicBezTo>
                  <a:lnTo>
                    <a:pt x="113347" y="463871"/>
                  </a:lnTo>
                  <a:cubicBezTo>
                    <a:pt x="113347" y="463871"/>
                    <a:pt x="124777" y="454346"/>
                    <a:pt x="131445" y="454346"/>
                  </a:cubicBezTo>
                  <a:cubicBezTo>
                    <a:pt x="138112" y="454346"/>
                    <a:pt x="153352" y="455299"/>
                    <a:pt x="157162" y="455299"/>
                  </a:cubicBezTo>
                  <a:cubicBezTo>
                    <a:pt x="160972" y="455299"/>
                    <a:pt x="180022" y="458156"/>
                    <a:pt x="181927" y="455299"/>
                  </a:cubicBezTo>
                  <a:cubicBezTo>
                    <a:pt x="183832" y="452441"/>
                    <a:pt x="185737" y="448631"/>
                    <a:pt x="185737" y="448631"/>
                  </a:cubicBezTo>
                  <a:lnTo>
                    <a:pt x="197167" y="445774"/>
                  </a:lnTo>
                  <a:lnTo>
                    <a:pt x="209549" y="447679"/>
                  </a:lnTo>
                  <a:lnTo>
                    <a:pt x="219074" y="444821"/>
                  </a:lnTo>
                  <a:lnTo>
                    <a:pt x="222884" y="439106"/>
                  </a:lnTo>
                  <a:lnTo>
                    <a:pt x="242887" y="438153"/>
                  </a:lnTo>
                  <a:lnTo>
                    <a:pt x="267652" y="444821"/>
                  </a:lnTo>
                  <a:lnTo>
                    <a:pt x="277177" y="445774"/>
                  </a:lnTo>
                  <a:lnTo>
                    <a:pt x="283844" y="454346"/>
                  </a:lnTo>
                  <a:lnTo>
                    <a:pt x="280034" y="458156"/>
                  </a:lnTo>
                  <a:lnTo>
                    <a:pt x="271462" y="461014"/>
                  </a:lnTo>
                  <a:lnTo>
                    <a:pt x="274319" y="468634"/>
                  </a:lnTo>
                  <a:lnTo>
                    <a:pt x="275272" y="473396"/>
                  </a:lnTo>
                  <a:lnTo>
                    <a:pt x="267652" y="480064"/>
                  </a:lnTo>
                  <a:lnTo>
                    <a:pt x="260032" y="481969"/>
                  </a:lnTo>
                  <a:lnTo>
                    <a:pt x="226694" y="476254"/>
                  </a:lnTo>
                  <a:lnTo>
                    <a:pt x="203834" y="466729"/>
                  </a:lnTo>
                  <a:cubicBezTo>
                    <a:pt x="203834" y="466729"/>
                    <a:pt x="198119" y="463871"/>
                    <a:pt x="195262" y="463871"/>
                  </a:cubicBezTo>
                  <a:cubicBezTo>
                    <a:pt x="192405" y="463871"/>
                    <a:pt x="179069" y="462919"/>
                    <a:pt x="179069" y="462919"/>
                  </a:cubicBezTo>
                  <a:cubicBezTo>
                    <a:pt x="179069" y="462919"/>
                    <a:pt x="177165" y="458156"/>
                    <a:pt x="172402" y="462919"/>
                  </a:cubicBezTo>
                  <a:cubicBezTo>
                    <a:pt x="167640" y="467681"/>
                    <a:pt x="167640" y="471491"/>
                    <a:pt x="160019" y="476254"/>
                  </a:cubicBezTo>
                  <a:cubicBezTo>
                    <a:pt x="153352" y="480064"/>
                    <a:pt x="152400" y="481969"/>
                    <a:pt x="147637" y="481969"/>
                  </a:cubicBezTo>
                  <a:cubicBezTo>
                    <a:pt x="143827" y="481969"/>
                    <a:pt x="125730" y="479111"/>
                    <a:pt x="125730" y="481969"/>
                  </a:cubicBezTo>
                  <a:cubicBezTo>
                    <a:pt x="125730" y="484826"/>
                    <a:pt x="122872" y="510544"/>
                    <a:pt x="122872" y="510544"/>
                  </a:cubicBezTo>
                  <a:lnTo>
                    <a:pt x="116205" y="511497"/>
                  </a:lnTo>
                  <a:lnTo>
                    <a:pt x="108585" y="517212"/>
                  </a:lnTo>
                  <a:lnTo>
                    <a:pt x="156210" y="534357"/>
                  </a:lnTo>
                  <a:lnTo>
                    <a:pt x="160972" y="559122"/>
                  </a:lnTo>
                  <a:lnTo>
                    <a:pt x="173355" y="579125"/>
                  </a:lnTo>
                  <a:lnTo>
                    <a:pt x="170497" y="598175"/>
                  </a:lnTo>
                  <a:cubicBezTo>
                    <a:pt x="170497" y="598175"/>
                    <a:pt x="161925" y="598175"/>
                    <a:pt x="172402" y="607700"/>
                  </a:cubicBezTo>
                  <a:cubicBezTo>
                    <a:pt x="182880" y="617225"/>
                    <a:pt x="199072" y="626750"/>
                    <a:pt x="199072" y="626750"/>
                  </a:cubicBezTo>
                  <a:cubicBezTo>
                    <a:pt x="199072" y="626750"/>
                    <a:pt x="200977" y="630560"/>
                    <a:pt x="203834" y="626750"/>
                  </a:cubicBezTo>
                  <a:cubicBezTo>
                    <a:pt x="206692" y="622940"/>
                    <a:pt x="207644" y="621988"/>
                    <a:pt x="207644" y="614367"/>
                  </a:cubicBezTo>
                  <a:cubicBezTo>
                    <a:pt x="207644" y="607700"/>
                    <a:pt x="207644" y="593412"/>
                    <a:pt x="207644" y="593412"/>
                  </a:cubicBezTo>
                  <a:lnTo>
                    <a:pt x="226694" y="595317"/>
                  </a:lnTo>
                  <a:cubicBezTo>
                    <a:pt x="226694" y="595317"/>
                    <a:pt x="225742" y="607700"/>
                    <a:pt x="229552" y="609605"/>
                  </a:cubicBezTo>
                  <a:cubicBezTo>
                    <a:pt x="233362" y="611510"/>
                    <a:pt x="244792" y="617225"/>
                    <a:pt x="244792" y="617225"/>
                  </a:cubicBezTo>
                  <a:cubicBezTo>
                    <a:pt x="244792" y="617225"/>
                    <a:pt x="241934" y="646753"/>
                    <a:pt x="245744" y="649610"/>
                  </a:cubicBezTo>
                  <a:cubicBezTo>
                    <a:pt x="249555" y="651515"/>
                    <a:pt x="262889" y="665803"/>
                    <a:pt x="262889" y="657230"/>
                  </a:cubicBezTo>
                  <a:cubicBezTo>
                    <a:pt x="262889" y="649610"/>
                    <a:pt x="262889" y="622940"/>
                    <a:pt x="262889" y="622940"/>
                  </a:cubicBezTo>
                  <a:lnTo>
                    <a:pt x="269557" y="608652"/>
                  </a:lnTo>
                  <a:lnTo>
                    <a:pt x="279082" y="609605"/>
                  </a:lnTo>
                  <a:lnTo>
                    <a:pt x="284797" y="618177"/>
                  </a:lnTo>
                  <a:cubicBezTo>
                    <a:pt x="284797" y="618177"/>
                    <a:pt x="287654" y="630560"/>
                    <a:pt x="296227" y="632465"/>
                  </a:cubicBezTo>
                  <a:cubicBezTo>
                    <a:pt x="303847" y="634370"/>
                    <a:pt x="320992" y="643895"/>
                    <a:pt x="317182" y="638180"/>
                  </a:cubicBezTo>
                  <a:cubicBezTo>
                    <a:pt x="313372" y="633418"/>
                    <a:pt x="314324" y="628655"/>
                    <a:pt x="314324" y="628655"/>
                  </a:cubicBezTo>
                  <a:lnTo>
                    <a:pt x="311467" y="600080"/>
                  </a:lnTo>
                  <a:cubicBezTo>
                    <a:pt x="311467" y="600080"/>
                    <a:pt x="297179" y="574362"/>
                    <a:pt x="293369" y="571505"/>
                  </a:cubicBezTo>
                  <a:cubicBezTo>
                    <a:pt x="289559" y="568647"/>
                    <a:pt x="265747" y="538167"/>
                    <a:pt x="264794" y="535309"/>
                  </a:cubicBezTo>
                  <a:cubicBezTo>
                    <a:pt x="263842" y="532452"/>
                    <a:pt x="270509" y="518164"/>
                    <a:pt x="270509" y="518164"/>
                  </a:cubicBezTo>
                  <a:lnTo>
                    <a:pt x="288607" y="525784"/>
                  </a:lnTo>
                  <a:cubicBezTo>
                    <a:pt x="288607" y="525784"/>
                    <a:pt x="297179" y="523879"/>
                    <a:pt x="298132" y="530547"/>
                  </a:cubicBezTo>
                  <a:cubicBezTo>
                    <a:pt x="299084" y="537214"/>
                    <a:pt x="299084" y="541977"/>
                    <a:pt x="299084" y="541977"/>
                  </a:cubicBezTo>
                  <a:lnTo>
                    <a:pt x="316229" y="538167"/>
                  </a:lnTo>
                  <a:lnTo>
                    <a:pt x="340994" y="523879"/>
                  </a:lnTo>
                  <a:lnTo>
                    <a:pt x="323849" y="510544"/>
                  </a:lnTo>
                  <a:lnTo>
                    <a:pt x="316229" y="513402"/>
                  </a:lnTo>
                  <a:cubicBezTo>
                    <a:pt x="316229" y="513402"/>
                    <a:pt x="320039" y="517212"/>
                    <a:pt x="315277" y="517212"/>
                  </a:cubicBezTo>
                  <a:cubicBezTo>
                    <a:pt x="310514" y="517212"/>
                    <a:pt x="303847" y="515307"/>
                    <a:pt x="303847" y="515307"/>
                  </a:cubicBezTo>
                  <a:cubicBezTo>
                    <a:pt x="303847" y="515307"/>
                    <a:pt x="301942" y="515307"/>
                    <a:pt x="301942" y="511497"/>
                  </a:cubicBezTo>
                  <a:cubicBezTo>
                    <a:pt x="301942" y="507687"/>
                    <a:pt x="297179" y="497209"/>
                    <a:pt x="297179" y="497209"/>
                  </a:cubicBezTo>
                  <a:lnTo>
                    <a:pt x="297179" y="489589"/>
                  </a:lnTo>
                  <a:lnTo>
                    <a:pt x="284797" y="487684"/>
                  </a:lnTo>
                  <a:lnTo>
                    <a:pt x="284797" y="474349"/>
                  </a:lnTo>
                  <a:lnTo>
                    <a:pt x="304799" y="464824"/>
                  </a:lnTo>
                  <a:lnTo>
                    <a:pt x="316229" y="458156"/>
                  </a:lnTo>
                  <a:lnTo>
                    <a:pt x="335279" y="465776"/>
                  </a:lnTo>
                  <a:cubicBezTo>
                    <a:pt x="335279" y="465776"/>
                    <a:pt x="334327" y="473396"/>
                    <a:pt x="343852" y="475301"/>
                  </a:cubicBezTo>
                  <a:cubicBezTo>
                    <a:pt x="353377" y="477206"/>
                    <a:pt x="362902" y="478159"/>
                    <a:pt x="365759" y="479111"/>
                  </a:cubicBezTo>
                  <a:cubicBezTo>
                    <a:pt x="368617" y="480064"/>
                    <a:pt x="373379" y="482921"/>
                    <a:pt x="373379" y="482921"/>
                  </a:cubicBezTo>
                  <a:lnTo>
                    <a:pt x="364806" y="463871"/>
                  </a:lnTo>
                  <a:lnTo>
                    <a:pt x="355282" y="444821"/>
                  </a:lnTo>
                  <a:lnTo>
                    <a:pt x="359092" y="430534"/>
                  </a:lnTo>
                  <a:lnTo>
                    <a:pt x="343852" y="421961"/>
                  </a:lnTo>
                  <a:lnTo>
                    <a:pt x="329564" y="414341"/>
                  </a:lnTo>
                  <a:lnTo>
                    <a:pt x="329564" y="414341"/>
                  </a:lnTo>
                  <a:lnTo>
                    <a:pt x="354329" y="408626"/>
                  </a:lnTo>
                  <a:lnTo>
                    <a:pt x="369569" y="441963"/>
                  </a:lnTo>
                  <a:lnTo>
                    <a:pt x="398144" y="446726"/>
                  </a:lnTo>
                  <a:lnTo>
                    <a:pt x="411479" y="443869"/>
                  </a:lnTo>
                  <a:lnTo>
                    <a:pt x="408621" y="433391"/>
                  </a:lnTo>
                  <a:lnTo>
                    <a:pt x="380047" y="425771"/>
                  </a:lnTo>
                  <a:lnTo>
                    <a:pt x="366712" y="381003"/>
                  </a:lnTo>
                  <a:lnTo>
                    <a:pt x="353377" y="372431"/>
                  </a:lnTo>
                  <a:cubicBezTo>
                    <a:pt x="353377" y="372431"/>
                    <a:pt x="311467" y="369573"/>
                    <a:pt x="305752" y="367668"/>
                  </a:cubicBezTo>
                  <a:cubicBezTo>
                    <a:pt x="300037" y="365763"/>
                    <a:pt x="305752" y="357190"/>
                    <a:pt x="305752" y="357190"/>
                  </a:cubicBezTo>
                  <a:lnTo>
                    <a:pt x="274319" y="354333"/>
                  </a:lnTo>
                  <a:lnTo>
                    <a:pt x="256222" y="377193"/>
                  </a:lnTo>
                  <a:cubicBezTo>
                    <a:pt x="256222" y="377193"/>
                    <a:pt x="271462" y="379098"/>
                    <a:pt x="275272" y="379098"/>
                  </a:cubicBezTo>
                  <a:cubicBezTo>
                    <a:pt x="280034" y="379098"/>
                    <a:pt x="315277" y="398148"/>
                    <a:pt x="321944" y="400053"/>
                  </a:cubicBezTo>
                  <a:cubicBezTo>
                    <a:pt x="324802" y="401006"/>
                    <a:pt x="325754" y="405768"/>
                    <a:pt x="324802" y="410531"/>
                  </a:cubicBezTo>
                  <a:lnTo>
                    <a:pt x="306704" y="410531"/>
                  </a:lnTo>
                  <a:lnTo>
                    <a:pt x="300037" y="410531"/>
                  </a:lnTo>
                  <a:lnTo>
                    <a:pt x="290512" y="399101"/>
                  </a:lnTo>
                  <a:lnTo>
                    <a:pt x="284797" y="395291"/>
                  </a:lnTo>
                  <a:lnTo>
                    <a:pt x="280034" y="401006"/>
                  </a:lnTo>
                  <a:lnTo>
                    <a:pt x="272414" y="401006"/>
                  </a:lnTo>
                  <a:cubicBezTo>
                    <a:pt x="268604" y="394338"/>
                    <a:pt x="267652" y="391481"/>
                    <a:pt x="267652" y="391481"/>
                  </a:cubicBezTo>
                  <a:cubicBezTo>
                    <a:pt x="267652" y="391481"/>
                    <a:pt x="266699" y="389576"/>
                    <a:pt x="262889" y="389576"/>
                  </a:cubicBezTo>
                  <a:cubicBezTo>
                    <a:pt x="259079" y="389576"/>
                    <a:pt x="236219" y="391481"/>
                    <a:pt x="236219" y="391481"/>
                  </a:cubicBezTo>
                  <a:lnTo>
                    <a:pt x="221932" y="388623"/>
                  </a:lnTo>
                  <a:cubicBezTo>
                    <a:pt x="221932" y="388623"/>
                    <a:pt x="219074" y="383861"/>
                    <a:pt x="221932" y="382908"/>
                  </a:cubicBezTo>
                  <a:cubicBezTo>
                    <a:pt x="224790" y="381956"/>
                    <a:pt x="241934" y="367668"/>
                    <a:pt x="241934" y="367668"/>
                  </a:cubicBezTo>
                  <a:lnTo>
                    <a:pt x="249555" y="361000"/>
                  </a:lnTo>
                  <a:cubicBezTo>
                    <a:pt x="249555" y="361000"/>
                    <a:pt x="247649" y="345760"/>
                    <a:pt x="245744" y="342903"/>
                  </a:cubicBezTo>
                  <a:cubicBezTo>
                    <a:pt x="243839" y="340045"/>
                    <a:pt x="237172" y="336235"/>
                    <a:pt x="243839" y="329568"/>
                  </a:cubicBezTo>
                  <a:cubicBezTo>
                    <a:pt x="250507" y="323853"/>
                    <a:pt x="255269" y="321948"/>
                    <a:pt x="255269" y="321948"/>
                  </a:cubicBezTo>
                  <a:cubicBezTo>
                    <a:pt x="255269" y="321948"/>
                    <a:pt x="260984" y="320995"/>
                    <a:pt x="263842" y="323853"/>
                  </a:cubicBezTo>
                  <a:cubicBezTo>
                    <a:pt x="266699" y="326710"/>
                    <a:pt x="267652" y="335283"/>
                    <a:pt x="267652" y="335283"/>
                  </a:cubicBezTo>
                  <a:lnTo>
                    <a:pt x="266699" y="342903"/>
                  </a:lnTo>
                  <a:cubicBezTo>
                    <a:pt x="266699" y="342903"/>
                    <a:pt x="268604" y="343855"/>
                    <a:pt x="271462" y="342903"/>
                  </a:cubicBezTo>
                  <a:cubicBezTo>
                    <a:pt x="274319" y="341950"/>
                    <a:pt x="282892" y="334330"/>
                    <a:pt x="282892" y="334330"/>
                  </a:cubicBezTo>
                  <a:lnTo>
                    <a:pt x="276224" y="316233"/>
                  </a:lnTo>
                  <a:cubicBezTo>
                    <a:pt x="276224" y="316233"/>
                    <a:pt x="262889" y="310518"/>
                    <a:pt x="257174" y="308612"/>
                  </a:cubicBezTo>
                  <a:cubicBezTo>
                    <a:pt x="251459" y="306708"/>
                    <a:pt x="221932" y="280990"/>
                    <a:pt x="221932" y="280990"/>
                  </a:cubicBezTo>
                  <a:lnTo>
                    <a:pt x="197167" y="253367"/>
                  </a:lnTo>
                  <a:lnTo>
                    <a:pt x="200025" y="198122"/>
                  </a:lnTo>
                  <a:cubicBezTo>
                    <a:pt x="200025" y="198122"/>
                    <a:pt x="208597" y="181929"/>
                    <a:pt x="213359" y="181929"/>
                  </a:cubicBezTo>
                  <a:cubicBezTo>
                    <a:pt x="217169" y="181929"/>
                    <a:pt x="217169" y="181929"/>
                    <a:pt x="217169" y="181929"/>
                  </a:cubicBezTo>
                  <a:lnTo>
                    <a:pt x="221932" y="190502"/>
                  </a:lnTo>
                  <a:cubicBezTo>
                    <a:pt x="221932" y="190502"/>
                    <a:pt x="210502" y="199074"/>
                    <a:pt x="214312" y="202884"/>
                  </a:cubicBezTo>
                  <a:cubicBezTo>
                    <a:pt x="217169" y="205742"/>
                    <a:pt x="219074" y="207647"/>
                    <a:pt x="222884" y="207647"/>
                  </a:cubicBezTo>
                  <a:cubicBezTo>
                    <a:pt x="226694" y="207647"/>
                    <a:pt x="249555" y="216219"/>
                    <a:pt x="249555" y="216219"/>
                  </a:cubicBezTo>
                  <a:cubicBezTo>
                    <a:pt x="249555" y="216219"/>
                    <a:pt x="267652" y="242889"/>
                    <a:pt x="271462" y="243842"/>
                  </a:cubicBezTo>
                  <a:cubicBezTo>
                    <a:pt x="275272" y="244795"/>
                    <a:pt x="291464" y="245747"/>
                    <a:pt x="291464" y="245747"/>
                  </a:cubicBezTo>
                  <a:lnTo>
                    <a:pt x="300037" y="246699"/>
                  </a:lnTo>
                  <a:lnTo>
                    <a:pt x="295274" y="240985"/>
                  </a:lnTo>
                  <a:lnTo>
                    <a:pt x="279082" y="233364"/>
                  </a:lnTo>
                  <a:lnTo>
                    <a:pt x="273367" y="231460"/>
                  </a:lnTo>
                  <a:lnTo>
                    <a:pt x="263842" y="220029"/>
                  </a:lnTo>
                  <a:lnTo>
                    <a:pt x="265747" y="211457"/>
                  </a:lnTo>
                  <a:lnTo>
                    <a:pt x="272414" y="208599"/>
                  </a:lnTo>
                  <a:lnTo>
                    <a:pt x="288607" y="211457"/>
                  </a:lnTo>
                  <a:lnTo>
                    <a:pt x="300037" y="219077"/>
                  </a:lnTo>
                  <a:lnTo>
                    <a:pt x="313372" y="233364"/>
                  </a:lnTo>
                  <a:lnTo>
                    <a:pt x="319087" y="229554"/>
                  </a:lnTo>
                  <a:cubicBezTo>
                    <a:pt x="319087" y="229554"/>
                    <a:pt x="324802" y="229554"/>
                    <a:pt x="320992" y="222887"/>
                  </a:cubicBezTo>
                  <a:cubicBezTo>
                    <a:pt x="317182" y="216219"/>
                    <a:pt x="313372" y="210504"/>
                    <a:pt x="308609" y="208599"/>
                  </a:cubicBezTo>
                  <a:cubicBezTo>
                    <a:pt x="304799" y="206694"/>
                    <a:pt x="295274" y="200979"/>
                    <a:pt x="295274" y="200979"/>
                  </a:cubicBezTo>
                  <a:cubicBezTo>
                    <a:pt x="295274" y="200979"/>
                    <a:pt x="293369" y="194311"/>
                    <a:pt x="299084" y="194311"/>
                  </a:cubicBezTo>
                  <a:cubicBezTo>
                    <a:pt x="304799" y="194311"/>
                    <a:pt x="313372" y="193359"/>
                    <a:pt x="317182" y="195264"/>
                  </a:cubicBezTo>
                  <a:cubicBezTo>
                    <a:pt x="320992" y="197169"/>
                    <a:pt x="331469" y="202884"/>
                    <a:pt x="337184" y="207647"/>
                  </a:cubicBezTo>
                  <a:cubicBezTo>
                    <a:pt x="342899" y="211457"/>
                    <a:pt x="345757" y="215267"/>
                    <a:pt x="348614" y="212409"/>
                  </a:cubicBezTo>
                  <a:cubicBezTo>
                    <a:pt x="350519" y="209552"/>
                    <a:pt x="351472" y="200979"/>
                    <a:pt x="351472" y="200979"/>
                  </a:cubicBezTo>
                  <a:cubicBezTo>
                    <a:pt x="351472" y="200979"/>
                    <a:pt x="350519" y="198122"/>
                    <a:pt x="346709" y="196217"/>
                  </a:cubicBezTo>
                  <a:cubicBezTo>
                    <a:pt x="342899" y="194311"/>
                    <a:pt x="340042" y="190502"/>
                    <a:pt x="340042" y="190502"/>
                  </a:cubicBezTo>
                  <a:lnTo>
                    <a:pt x="319087" y="183834"/>
                  </a:lnTo>
                  <a:lnTo>
                    <a:pt x="301942" y="180024"/>
                  </a:lnTo>
                  <a:lnTo>
                    <a:pt x="288607" y="171451"/>
                  </a:lnTo>
                  <a:lnTo>
                    <a:pt x="282892" y="158116"/>
                  </a:lnTo>
                  <a:lnTo>
                    <a:pt x="280987" y="151449"/>
                  </a:lnTo>
                  <a:lnTo>
                    <a:pt x="309562" y="153354"/>
                  </a:lnTo>
                  <a:lnTo>
                    <a:pt x="327659" y="131446"/>
                  </a:lnTo>
                  <a:lnTo>
                    <a:pt x="347662" y="119063"/>
                  </a:lnTo>
                  <a:cubicBezTo>
                    <a:pt x="347662" y="119063"/>
                    <a:pt x="352424" y="125731"/>
                    <a:pt x="355282" y="125731"/>
                  </a:cubicBezTo>
                  <a:cubicBezTo>
                    <a:pt x="358139" y="125731"/>
                    <a:pt x="367664" y="123826"/>
                    <a:pt x="367664" y="123826"/>
                  </a:cubicBezTo>
                  <a:cubicBezTo>
                    <a:pt x="367664" y="123826"/>
                    <a:pt x="387667" y="104776"/>
                    <a:pt x="392429" y="104776"/>
                  </a:cubicBezTo>
                  <a:cubicBezTo>
                    <a:pt x="397192" y="104776"/>
                    <a:pt x="476249" y="105728"/>
                    <a:pt x="476249" y="105728"/>
                  </a:cubicBezTo>
                  <a:cubicBezTo>
                    <a:pt x="476249" y="105728"/>
                    <a:pt x="476249" y="105728"/>
                    <a:pt x="476249" y="105728"/>
                  </a:cubicBezTo>
                  <a:cubicBezTo>
                    <a:pt x="481964" y="87631"/>
                    <a:pt x="487679" y="67628"/>
                    <a:pt x="487679" y="67628"/>
                  </a:cubicBezTo>
                  <a:lnTo>
                    <a:pt x="484821" y="44768"/>
                  </a:lnTo>
                  <a:lnTo>
                    <a:pt x="501966" y="24765"/>
                  </a:lnTo>
                  <a:lnTo>
                    <a:pt x="496251" y="9525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233" name="Graphic 86">
              <a:extLst>
                <a:ext uri="{FF2B5EF4-FFF2-40B4-BE49-F238E27FC236}">
                  <a16:creationId xmlns:a16="http://schemas.microsoft.com/office/drawing/2014/main" id="{A398834A-EF01-4F83-A6A8-220FA82A186C}"/>
                </a:ext>
              </a:extLst>
            </p:cNvPr>
            <p:cNvGrpSpPr/>
            <p:nvPr/>
          </p:nvGrpSpPr>
          <p:grpSpPr>
            <a:xfrm>
              <a:off x="8794081" y="3267297"/>
              <a:ext cx="149944" cy="189207"/>
              <a:chOff x="7701553" y="4326314"/>
              <a:chExt cx="267506" cy="337552"/>
            </a:xfrm>
            <a:solidFill>
              <a:schemeClr val="bg2">
                <a:lumMod val="20000"/>
                <a:lumOff val="80000"/>
              </a:schemeClr>
            </a:solidFill>
          </p:grpSpPr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63CA7DA8-F01D-46B0-B055-21A5FA4C9A3E}"/>
                  </a:ext>
                </a:extLst>
              </p:cNvPr>
              <p:cNvSpPr/>
              <p:nvPr/>
            </p:nvSpPr>
            <p:spPr>
              <a:xfrm>
                <a:off x="7701553" y="4326314"/>
                <a:ext cx="208596" cy="185738"/>
              </a:xfrm>
              <a:custGeom>
                <a:avLst/>
                <a:gdLst>
                  <a:gd name="connsiteX0" fmla="*/ 177164 w 208596"/>
                  <a:gd name="connsiteY0" fmla="*/ 20955 h 185738"/>
                  <a:gd name="connsiteX1" fmla="*/ 142875 w 208596"/>
                  <a:gd name="connsiteY1" fmla="*/ 6667 h 185738"/>
                  <a:gd name="connsiteX2" fmla="*/ 140017 w 208596"/>
                  <a:gd name="connsiteY2" fmla="*/ 0 h 185738"/>
                  <a:gd name="connsiteX3" fmla="*/ 129539 w 208596"/>
                  <a:gd name="connsiteY3" fmla="*/ 6667 h 185738"/>
                  <a:gd name="connsiteX4" fmla="*/ 112395 w 208596"/>
                  <a:gd name="connsiteY4" fmla="*/ 6667 h 185738"/>
                  <a:gd name="connsiteX5" fmla="*/ 99060 w 208596"/>
                  <a:gd name="connsiteY5" fmla="*/ 953 h 185738"/>
                  <a:gd name="connsiteX6" fmla="*/ 83820 w 208596"/>
                  <a:gd name="connsiteY6" fmla="*/ 6667 h 185738"/>
                  <a:gd name="connsiteX7" fmla="*/ 76200 w 208596"/>
                  <a:gd name="connsiteY7" fmla="*/ 26670 h 185738"/>
                  <a:gd name="connsiteX8" fmla="*/ 43815 w 208596"/>
                  <a:gd name="connsiteY8" fmla="*/ 40958 h 185738"/>
                  <a:gd name="connsiteX9" fmla="*/ 38100 w 208596"/>
                  <a:gd name="connsiteY9" fmla="*/ 60008 h 185738"/>
                  <a:gd name="connsiteX10" fmla="*/ 32385 w 208596"/>
                  <a:gd name="connsiteY10" fmla="*/ 76201 h 185738"/>
                  <a:gd name="connsiteX11" fmla="*/ 1905 w 208596"/>
                  <a:gd name="connsiteY11" fmla="*/ 80963 h 185738"/>
                  <a:gd name="connsiteX12" fmla="*/ 0 w 208596"/>
                  <a:gd name="connsiteY12" fmla="*/ 99061 h 185738"/>
                  <a:gd name="connsiteX13" fmla="*/ 5715 w 208596"/>
                  <a:gd name="connsiteY13" fmla="*/ 119063 h 185738"/>
                  <a:gd name="connsiteX14" fmla="*/ 10477 w 208596"/>
                  <a:gd name="connsiteY14" fmla="*/ 144781 h 185738"/>
                  <a:gd name="connsiteX15" fmla="*/ 16192 w 208596"/>
                  <a:gd name="connsiteY15" fmla="*/ 163831 h 185738"/>
                  <a:gd name="connsiteX16" fmla="*/ 57150 w 208596"/>
                  <a:gd name="connsiteY16" fmla="*/ 185739 h 185738"/>
                  <a:gd name="connsiteX17" fmla="*/ 57150 w 208596"/>
                  <a:gd name="connsiteY17" fmla="*/ 185739 h 185738"/>
                  <a:gd name="connsiteX18" fmla="*/ 82867 w 208596"/>
                  <a:gd name="connsiteY18" fmla="*/ 176214 h 185738"/>
                  <a:gd name="connsiteX19" fmla="*/ 108585 w 208596"/>
                  <a:gd name="connsiteY19" fmla="*/ 174309 h 185738"/>
                  <a:gd name="connsiteX20" fmla="*/ 117157 w 208596"/>
                  <a:gd name="connsiteY20" fmla="*/ 153354 h 185738"/>
                  <a:gd name="connsiteX21" fmla="*/ 137160 w 208596"/>
                  <a:gd name="connsiteY21" fmla="*/ 134304 h 185738"/>
                  <a:gd name="connsiteX22" fmla="*/ 162877 w 208596"/>
                  <a:gd name="connsiteY22" fmla="*/ 136208 h 185738"/>
                  <a:gd name="connsiteX23" fmla="*/ 186689 w 208596"/>
                  <a:gd name="connsiteY23" fmla="*/ 122873 h 185738"/>
                  <a:gd name="connsiteX24" fmla="*/ 190500 w 208596"/>
                  <a:gd name="connsiteY24" fmla="*/ 110491 h 185738"/>
                  <a:gd name="connsiteX25" fmla="*/ 208597 w 208596"/>
                  <a:gd name="connsiteY25" fmla="*/ 98108 h 185738"/>
                  <a:gd name="connsiteX26" fmla="*/ 194309 w 208596"/>
                  <a:gd name="connsiteY26" fmla="*/ 33338 h 185738"/>
                  <a:gd name="connsiteX27" fmla="*/ 177164 w 208596"/>
                  <a:gd name="connsiteY27" fmla="*/ 20955 h 185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08596" h="185738">
                    <a:moveTo>
                      <a:pt x="177164" y="20955"/>
                    </a:moveTo>
                    <a:cubicBezTo>
                      <a:pt x="177164" y="20955"/>
                      <a:pt x="147637" y="9525"/>
                      <a:pt x="142875" y="6667"/>
                    </a:cubicBezTo>
                    <a:cubicBezTo>
                      <a:pt x="141922" y="5715"/>
                      <a:pt x="140970" y="2857"/>
                      <a:pt x="140017" y="0"/>
                    </a:cubicBezTo>
                    <a:lnTo>
                      <a:pt x="129539" y="6667"/>
                    </a:lnTo>
                    <a:lnTo>
                      <a:pt x="112395" y="6667"/>
                    </a:lnTo>
                    <a:lnTo>
                      <a:pt x="99060" y="953"/>
                    </a:lnTo>
                    <a:lnTo>
                      <a:pt x="83820" y="6667"/>
                    </a:lnTo>
                    <a:lnTo>
                      <a:pt x="76200" y="26670"/>
                    </a:lnTo>
                    <a:lnTo>
                      <a:pt x="43815" y="40958"/>
                    </a:lnTo>
                    <a:lnTo>
                      <a:pt x="38100" y="60008"/>
                    </a:lnTo>
                    <a:lnTo>
                      <a:pt x="32385" y="76201"/>
                    </a:lnTo>
                    <a:lnTo>
                      <a:pt x="1905" y="80963"/>
                    </a:lnTo>
                    <a:lnTo>
                      <a:pt x="0" y="99061"/>
                    </a:lnTo>
                    <a:lnTo>
                      <a:pt x="5715" y="119063"/>
                    </a:lnTo>
                    <a:lnTo>
                      <a:pt x="10477" y="144781"/>
                    </a:lnTo>
                    <a:cubicBezTo>
                      <a:pt x="10477" y="144781"/>
                      <a:pt x="13335" y="160974"/>
                      <a:pt x="16192" y="163831"/>
                    </a:cubicBezTo>
                    <a:cubicBezTo>
                      <a:pt x="18097" y="165736"/>
                      <a:pt x="40957" y="178119"/>
                      <a:pt x="57150" y="185739"/>
                    </a:cubicBezTo>
                    <a:lnTo>
                      <a:pt x="57150" y="185739"/>
                    </a:lnTo>
                    <a:lnTo>
                      <a:pt x="82867" y="176214"/>
                    </a:lnTo>
                    <a:cubicBezTo>
                      <a:pt x="82867" y="176214"/>
                      <a:pt x="104775" y="175261"/>
                      <a:pt x="108585" y="174309"/>
                    </a:cubicBezTo>
                    <a:cubicBezTo>
                      <a:pt x="112395" y="173356"/>
                      <a:pt x="117157" y="153354"/>
                      <a:pt x="117157" y="153354"/>
                    </a:cubicBezTo>
                    <a:lnTo>
                      <a:pt x="137160" y="134304"/>
                    </a:lnTo>
                    <a:lnTo>
                      <a:pt x="162877" y="136208"/>
                    </a:lnTo>
                    <a:lnTo>
                      <a:pt x="186689" y="122873"/>
                    </a:lnTo>
                    <a:lnTo>
                      <a:pt x="190500" y="110491"/>
                    </a:lnTo>
                    <a:lnTo>
                      <a:pt x="208597" y="98108"/>
                    </a:lnTo>
                    <a:lnTo>
                      <a:pt x="194309" y="33338"/>
                    </a:lnTo>
                    <a:lnTo>
                      <a:pt x="177164" y="20955"/>
                    </a:ln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44E5061A-5659-4108-871E-F4AC0809D3B6}"/>
                  </a:ext>
                </a:extLst>
              </p:cNvPr>
              <p:cNvSpPr/>
              <p:nvPr/>
            </p:nvSpPr>
            <p:spPr>
              <a:xfrm>
                <a:off x="7911103" y="4416802"/>
                <a:ext cx="31432" cy="6667"/>
              </a:xfrm>
              <a:custGeom>
                <a:avLst/>
                <a:gdLst>
                  <a:gd name="connsiteX0" fmla="*/ 0 w 31432"/>
                  <a:gd name="connsiteY0" fmla="*/ 6667 h 6667"/>
                  <a:gd name="connsiteX1" fmla="*/ 31432 w 31432"/>
                  <a:gd name="connsiteY1" fmla="*/ 0 h 6667"/>
                  <a:gd name="connsiteX2" fmla="*/ 31432 w 31432"/>
                  <a:gd name="connsiteY2" fmla="*/ 0 h 66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432" h="6667">
                    <a:moveTo>
                      <a:pt x="0" y="6667"/>
                    </a:moveTo>
                    <a:lnTo>
                      <a:pt x="31432" y="0"/>
                    </a:lnTo>
                    <a:lnTo>
                      <a:pt x="31432" y="0"/>
                    </a:ln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36" name="Graphic 86">
              <a:extLst>
                <a:ext uri="{FF2B5EF4-FFF2-40B4-BE49-F238E27FC236}">
                  <a16:creationId xmlns:a16="http://schemas.microsoft.com/office/drawing/2014/main" id="{A398834A-EF01-4F83-A6A8-220FA82A186C}"/>
                </a:ext>
              </a:extLst>
            </p:cNvPr>
            <p:cNvGrpSpPr/>
            <p:nvPr/>
          </p:nvGrpSpPr>
          <p:grpSpPr>
            <a:xfrm>
              <a:off x="8735351" y="3269967"/>
              <a:ext cx="101345" cy="361920"/>
              <a:chOff x="7596778" y="4331076"/>
              <a:chExt cx="180804" cy="645679"/>
            </a:xfrm>
            <a:solidFill>
              <a:schemeClr val="bg2">
                <a:lumMod val="20000"/>
                <a:lumOff val="80000"/>
              </a:schemeClr>
            </a:solidFill>
          </p:grpSpPr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DB9120E9-6109-4852-90AE-39C963371C8B}"/>
                  </a:ext>
                </a:extLst>
              </p:cNvPr>
              <p:cNvSpPr/>
              <p:nvPr/>
            </p:nvSpPr>
            <p:spPr>
              <a:xfrm>
                <a:off x="7722508" y="4673026"/>
                <a:ext cx="423" cy="9525"/>
              </a:xfrm>
              <a:custGeom>
                <a:avLst/>
                <a:gdLst>
                  <a:gd name="connsiteX0" fmla="*/ 0 w 423"/>
                  <a:gd name="connsiteY0" fmla="*/ 0 h 9525"/>
                  <a:gd name="connsiteX1" fmla="*/ 0 w 423"/>
                  <a:gd name="connsiteY1" fmla="*/ 0 h 9525"/>
                  <a:gd name="connsiteX2" fmla="*/ 0 w 423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3" h="9525">
                    <a:moveTo>
                      <a:pt x="0" y="0"/>
                    </a:moveTo>
                    <a:cubicBezTo>
                      <a:pt x="0" y="0"/>
                      <a:pt x="953" y="0"/>
                      <a:pt x="0" y="0"/>
                    </a:cubicBezTo>
                    <a:cubicBezTo>
                      <a:pt x="953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CEFEE536-7938-453B-95C2-0C1ADC396E06}"/>
                  </a:ext>
                </a:extLst>
              </p:cNvPr>
              <p:cNvSpPr/>
              <p:nvPr/>
            </p:nvSpPr>
            <p:spPr>
              <a:xfrm>
                <a:off x="7720603" y="4671121"/>
                <a:ext cx="9524" cy="9525"/>
              </a:xfrm>
              <a:custGeom>
                <a:avLst/>
                <a:gdLst>
                  <a:gd name="connsiteX0" fmla="*/ 0 w 9524"/>
                  <a:gd name="connsiteY0" fmla="*/ 0 h 9525"/>
                  <a:gd name="connsiteX1" fmla="*/ 0 w 9524"/>
                  <a:gd name="connsiteY1" fmla="*/ 0 h 9525"/>
                  <a:gd name="connsiteX2" fmla="*/ 0 w 952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952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EBE93709-A108-4565-9AC5-9759535D37FB}"/>
                  </a:ext>
                </a:extLst>
              </p:cNvPr>
              <p:cNvSpPr/>
              <p:nvPr/>
            </p:nvSpPr>
            <p:spPr>
              <a:xfrm>
                <a:off x="7718698" y="4669216"/>
                <a:ext cx="952" cy="952"/>
              </a:xfrm>
              <a:custGeom>
                <a:avLst/>
                <a:gdLst>
                  <a:gd name="connsiteX0" fmla="*/ 0 w 952"/>
                  <a:gd name="connsiteY0" fmla="*/ 0 h 952"/>
                  <a:gd name="connsiteX1" fmla="*/ 953 w 952"/>
                  <a:gd name="connsiteY1" fmla="*/ 953 h 952"/>
                  <a:gd name="connsiteX2" fmla="*/ 0 w 952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952">
                    <a:moveTo>
                      <a:pt x="0" y="0"/>
                    </a:moveTo>
                    <a:cubicBezTo>
                      <a:pt x="0" y="0"/>
                      <a:pt x="953" y="953"/>
                      <a:pt x="953" y="953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CE08D593-A22D-4DDE-A4A1-C43E5FD86383}"/>
                  </a:ext>
                </a:extLst>
              </p:cNvPr>
              <p:cNvSpPr/>
              <p:nvPr/>
            </p:nvSpPr>
            <p:spPr>
              <a:xfrm>
                <a:off x="7724413" y="4674931"/>
                <a:ext cx="423" cy="9525"/>
              </a:xfrm>
              <a:custGeom>
                <a:avLst/>
                <a:gdLst>
                  <a:gd name="connsiteX0" fmla="*/ 0 w 423"/>
                  <a:gd name="connsiteY0" fmla="*/ 0 h 9525"/>
                  <a:gd name="connsiteX1" fmla="*/ 0 w 423"/>
                  <a:gd name="connsiteY1" fmla="*/ 0 h 9525"/>
                  <a:gd name="connsiteX2" fmla="*/ 0 w 423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3" h="9525">
                    <a:moveTo>
                      <a:pt x="0" y="0"/>
                    </a:moveTo>
                    <a:cubicBezTo>
                      <a:pt x="0" y="0"/>
                      <a:pt x="953" y="0"/>
                      <a:pt x="0" y="0"/>
                    </a:cubicBezTo>
                    <a:cubicBezTo>
                      <a:pt x="953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6943CADC-1B53-447F-AE1E-85EF466BB217}"/>
                  </a:ext>
                </a:extLst>
              </p:cNvPr>
              <p:cNvSpPr/>
              <p:nvPr/>
            </p:nvSpPr>
            <p:spPr>
              <a:xfrm>
                <a:off x="7596778" y="4331076"/>
                <a:ext cx="162876" cy="330519"/>
              </a:xfrm>
              <a:custGeom>
                <a:avLst/>
                <a:gdLst>
                  <a:gd name="connsiteX0" fmla="*/ 111442 w 162876"/>
                  <a:gd name="connsiteY0" fmla="*/ 327663 h 330519"/>
                  <a:gd name="connsiteX1" fmla="*/ 135254 w 162876"/>
                  <a:gd name="connsiteY1" fmla="*/ 275275 h 330519"/>
                  <a:gd name="connsiteX2" fmla="*/ 151447 w 162876"/>
                  <a:gd name="connsiteY2" fmla="*/ 267655 h 330519"/>
                  <a:gd name="connsiteX3" fmla="*/ 155257 w 162876"/>
                  <a:gd name="connsiteY3" fmla="*/ 250509 h 330519"/>
                  <a:gd name="connsiteX4" fmla="*/ 162877 w 162876"/>
                  <a:gd name="connsiteY4" fmla="*/ 211457 h 330519"/>
                  <a:gd name="connsiteX5" fmla="*/ 161925 w 162876"/>
                  <a:gd name="connsiteY5" fmla="*/ 180976 h 330519"/>
                  <a:gd name="connsiteX6" fmla="*/ 120967 w 162876"/>
                  <a:gd name="connsiteY6" fmla="*/ 159069 h 330519"/>
                  <a:gd name="connsiteX7" fmla="*/ 115252 w 162876"/>
                  <a:gd name="connsiteY7" fmla="*/ 140018 h 330519"/>
                  <a:gd name="connsiteX8" fmla="*/ 110489 w 162876"/>
                  <a:gd name="connsiteY8" fmla="*/ 114301 h 330519"/>
                  <a:gd name="connsiteX9" fmla="*/ 104775 w 162876"/>
                  <a:gd name="connsiteY9" fmla="*/ 94298 h 330519"/>
                  <a:gd name="connsiteX10" fmla="*/ 106680 w 162876"/>
                  <a:gd name="connsiteY10" fmla="*/ 76201 h 330519"/>
                  <a:gd name="connsiteX11" fmla="*/ 106680 w 162876"/>
                  <a:gd name="connsiteY11" fmla="*/ 57150 h 330519"/>
                  <a:gd name="connsiteX12" fmla="*/ 100012 w 162876"/>
                  <a:gd name="connsiteY12" fmla="*/ 40005 h 330519"/>
                  <a:gd name="connsiteX13" fmla="*/ 70485 w 162876"/>
                  <a:gd name="connsiteY13" fmla="*/ 21908 h 330519"/>
                  <a:gd name="connsiteX14" fmla="*/ 57150 w 162876"/>
                  <a:gd name="connsiteY14" fmla="*/ 2857 h 330519"/>
                  <a:gd name="connsiteX15" fmla="*/ 34290 w 162876"/>
                  <a:gd name="connsiteY15" fmla="*/ 11430 h 330519"/>
                  <a:gd name="connsiteX16" fmla="*/ 23812 w 162876"/>
                  <a:gd name="connsiteY16" fmla="*/ 8573 h 330519"/>
                  <a:gd name="connsiteX17" fmla="*/ 18097 w 162876"/>
                  <a:gd name="connsiteY17" fmla="*/ 0 h 330519"/>
                  <a:gd name="connsiteX18" fmla="*/ 12382 w 162876"/>
                  <a:gd name="connsiteY18" fmla="*/ 23813 h 330519"/>
                  <a:gd name="connsiteX19" fmla="*/ 952 w 162876"/>
                  <a:gd name="connsiteY19" fmla="*/ 39053 h 330519"/>
                  <a:gd name="connsiteX20" fmla="*/ 1905 w 162876"/>
                  <a:gd name="connsiteY20" fmla="*/ 54293 h 330519"/>
                  <a:gd name="connsiteX21" fmla="*/ 0 w 162876"/>
                  <a:gd name="connsiteY21" fmla="*/ 82868 h 330519"/>
                  <a:gd name="connsiteX22" fmla="*/ 13335 w 162876"/>
                  <a:gd name="connsiteY22" fmla="*/ 89536 h 330519"/>
                  <a:gd name="connsiteX23" fmla="*/ 27622 w 162876"/>
                  <a:gd name="connsiteY23" fmla="*/ 108586 h 330519"/>
                  <a:gd name="connsiteX24" fmla="*/ 23812 w 162876"/>
                  <a:gd name="connsiteY24" fmla="*/ 121921 h 330519"/>
                  <a:gd name="connsiteX25" fmla="*/ 23812 w 162876"/>
                  <a:gd name="connsiteY25" fmla="*/ 137161 h 330519"/>
                  <a:gd name="connsiteX26" fmla="*/ 26670 w 162876"/>
                  <a:gd name="connsiteY26" fmla="*/ 144781 h 330519"/>
                  <a:gd name="connsiteX27" fmla="*/ 30480 w 162876"/>
                  <a:gd name="connsiteY27" fmla="*/ 148591 h 330519"/>
                  <a:gd name="connsiteX28" fmla="*/ 34290 w 162876"/>
                  <a:gd name="connsiteY28" fmla="*/ 162879 h 330519"/>
                  <a:gd name="connsiteX29" fmla="*/ 27622 w 162876"/>
                  <a:gd name="connsiteY29" fmla="*/ 180024 h 330519"/>
                  <a:gd name="connsiteX30" fmla="*/ 27622 w 162876"/>
                  <a:gd name="connsiteY30" fmla="*/ 187644 h 330519"/>
                  <a:gd name="connsiteX31" fmla="*/ 30480 w 162876"/>
                  <a:gd name="connsiteY31" fmla="*/ 197169 h 330519"/>
                  <a:gd name="connsiteX32" fmla="*/ 30480 w 162876"/>
                  <a:gd name="connsiteY32" fmla="*/ 201931 h 330519"/>
                  <a:gd name="connsiteX33" fmla="*/ 19050 w 162876"/>
                  <a:gd name="connsiteY33" fmla="*/ 222887 h 330519"/>
                  <a:gd name="connsiteX34" fmla="*/ 24765 w 162876"/>
                  <a:gd name="connsiteY34" fmla="*/ 234317 h 330519"/>
                  <a:gd name="connsiteX35" fmla="*/ 32385 w 162876"/>
                  <a:gd name="connsiteY35" fmla="*/ 239079 h 330519"/>
                  <a:gd name="connsiteX36" fmla="*/ 36195 w 162876"/>
                  <a:gd name="connsiteY36" fmla="*/ 247652 h 330519"/>
                  <a:gd name="connsiteX37" fmla="*/ 29527 w 162876"/>
                  <a:gd name="connsiteY37" fmla="*/ 250509 h 330519"/>
                  <a:gd name="connsiteX38" fmla="*/ 25717 w 162876"/>
                  <a:gd name="connsiteY38" fmla="*/ 254319 h 330519"/>
                  <a:gd name="connsiteX39" fmla="*/ 37147 w 162876"/>
                  <a:gd name="connsiteY39" fmla="*/ 265750 h 330519"/>
                  <a:gd name="connsiteX40" fmla="*/ 48577 w 162876"/>
                  <a:gd name="connsiteY40" fmla="*/ 266702 h 330519"/>
                  <a:gd name="connsiteX41" fmla="*/ 72390 w 162876"/>
                  <a:gd name="connsiteY41" fmla="*/ 273370 h 330519"/>
                  <a:gd name="connsiteX42" fmla="*/ 79057 w 162876"/>
                  <a:gd name="connsiteY42" fmla="*/ 280990 h 330519"/>
                  <a:gd name="connsiteX43" fmla="*/ 97155 w 162876"/>
                  <a:gd name="connsiteY43" fmla="*/ 310518 h 330519"/>
                  <a:gd name="connsiteX44" fmla="*/ 100012 w 162876"/>
                  <a:gd name="connsiteY44" fmla="*/ 319090 h 330519"/>
                  <a:gd name="connsiteX45" fmla="*/ 105727 w 162876"/>
                  <a:gd name="connsiteY45" fmla="*/ 319090 h 330519"/>
                  <a:gd name="connsiteX46" fmla="*/ 112395 w 162876"/>
                  <a:gd name="connsiteY46" fmla="*/ 330520 h 330519"/>
                  <a:gd name="connsiteX47" fmla="*/ 111442 w 162876"/>
                  <a:gd name="connsiteY47" fmla="*/ 327663 h 330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62876" h="330519">
                    <a:moveTo>
                      <a:pt x="111442" y="327663"/>
                    </a:moveTo>
                    <a:lnTo>
                      <a:pt x="135254" y="275275"/>
                    </a:lnTo>
                    <a:lnTo>
                      <a:pt x="151447" y="267655"/>
                    </a:lnTo>
                    <a:lnTo>
                      <a:pt x="155257" y="250509"/>
                    </a:lnTo>
                    <a:lnTo>
                      <a:pt x="162877" y="211457"/>
                    </a:lnTo>
                    <a:lnTo>
                      <a:pt x="161925" y="180976"/>
                    </a:lnTo>
                    <a:cubicBezTo>
                      <a:pt x="145732" y="172404"/>
                      <a:pt x="122872" y="160974"/>
                      <a:pt x="120967" y="159069"/>
                    </a:cubicBezTo>
                    <a:cubicBezTo>
                      <a:pt x="118110" y="156211"/>
                      <a:pt x="115252" y="140018"/>
                      <a:pt x="115252" y="140018"/>
                    </a:cubicBezTo>
                    <a:lnTo>
                      <a:pt x="110489" y="114301"/>
                    </a:lnTo>
                    <a:lnTo>
                      <a:pt x="104775" y="94298"/>
                    </a:lnTo>
                    <a:lnTo>
                      <a:pt x="106680" y="76201"/>
                    </a:lnTo>
                    <a:lnTo>
                      <a:pt x="106680" y="57150"/>
                    </a:lnTo>
                    <a:lnTo>
                      <a:pt x="100012" y="40005"/>
                    </a:lnTo>
                    <a:lnTo>
                      <a:pt x="70485" y="21908"/>
                    </a:lnTo>
                    <a:lnTo>
                      <a:pt x="57150" y="2857"/>
                    </a:lnTo>
                    <a:lnTo>
                      <a:pt x="34290" y="11430"/>
                    </a:lnTo>
                    <a:lnTo>
                      <a:pt x="23812" y="8573"/>
                    </a:lnTo>
                    <a:lnTo>
                      <a:pt x="18097" y="0"/>
                    </a:lnTo>
                    <a:lnTo>
                      <a:pt x="12382" y="23813"/>
                    </a:lnTo>
                    <a:lnTo>
                      <a:pt x="952" y="39053"/>
                    </a:lnTo>
                    <a:lnTo>
                      <a:pt x="1905" y="54293"/>
                    </a:lnTo>
                    <a:lnTo>
                      <a:pt x="0" y="82868"/>
                    </a:lnTo>
                    <a:cubicBezTo>
                      <a:pt x="6667" y="85726"/>
                      <a:pt x="13335" y="89536"/>
                      <a:pt x="13335" y="89536"/>
                    </a:cubicBezTo>
                    <a:cubicBezTo>
                      <a:pt x="18097" y="91441"/>
                      <a:pt x="27622" y="108586"/>
                      <a:pt x="27622" y="108586"/>
                    </a:cubicBezTo>
                    <a:cubicBezTo>
                      <a:pt x="27622" y="108586"/>
                      <a:pt x="23812" y="116206"/>
                      <a:pt x="23812" y="121921"/>
                    </a:cubicBezTo>
                    <a:cubicBezTo>
                      <a:pt x="23812" y="126683"/>
                      <a:pt x="23812" y="137161"/>
                      <a:pt x="23812" y="137161"/>
                    </a:cubicBezTo>
                    <a:lnTo>
                      <a:pt x="26670" y="144781"/>
                    </a:lnTo>
                    <a:lnTo>
                      <a:pt x="30480" y="148591"/>
                    </a:lnTo>
                    <a:lnTo>
                      <a:pt x="34290" y="162879"/>
                    </a:lnTo>
                    <a:lnTo>
                      <a:pt x="27622" y="180024"/>
                    </a:lnTo>
                    <a:lnTo>
                      <a:pt x="27622" y="187644"/>
                    </a:lnTo>
                    <a:lnTo>
                      <a:pt x="30480" y="197169"/>
                    </a:lnTo>
                    <a:lnTo>
                      <a:pt x="30480" y="201931"/>
                    </a:lnTo>
                    <a:lnTo>
                      <a:pt x="19050" y="222887"/>
                    </a:lnTo>
                    <a:cubicBezTo>
                      <a:pt x="19050" y="222887"/>
                      <a:pt x="21907" y="232412"/>
                      <a:pt x="24765" y="234317"/>
                    </a:cubicBezTo>
                    <a:cubicBezTo>
                      <a:pt x="27622" y="235269"/>
                      <a:pt x="32385" y="239079"/>
                      <a:pt x="32385" y="239079"/>
                    </a:cubicBezTo>
                    <a:cubicBezTo>
                      <a:pt x="32385" y="239079"/>
                      <a:pt x="43815" y="244794"/>
                      <a:pt x="36195" y="247652"/>
                    </a:cubicBezTo>
                    <a:cubicBezTo>
                      <a:pt x="29527" y="250509"/>
                      <a:pt x="33337" y="246699"/>
                      <a:pt x="29527" y="250509"/>
                    </a:cubicBezTo>
                    <a:cubicBezTo>
                      <a:pt x="25717" y="254319"/>
                      <a:pt x="22860" y="249557"/>
                      <a:pt x="25717" y="254319"/>
                    </a:cubicBezTo>
                    <a:cubicBezTo>
                      <a:pt x="28575" y="259082"/>
                      <a:pt x="37147" y="265750"/>
                      <a:pt x="37147" y="265750"/>
                    </a:cubicBezTo>
                    <a:lnTo>
                      <a:pt x="48577" y="266702"/>
                    </a:lnTo>
                    <a:lnTo>
                      <a:pt x="72390" y="273370"/>
                    </a:lnTo>
                    <a:lnTo>
                      <a:pt x="79057" y="280990"/>
                    </a:lnTo>
                    <a:lnTo>
                      <a:pt x="97155" y="310518"/>
                    </a:lnTo>
                    <a:lnTo>
                      <a:pt x="100012" y="319090"/>
                    </a:lnTo>
                    <a:lnTo>
                      <a:pt x="105727" y="319090"/>
                    </a:lnTo>
                    <a:cubicBezTo>
                      <a:pt x="105727" y="319090"/>
                      <a:pt x="109537" y="326710"/>
                      <a:pt x="112395" y="330520"/>
                    </a:cubicBezTo>
                    <a:cubicBezTo>
                      <a:pt x="112395" y="328615"/>
                      <a:pt x="111442" y="327663"/>
                      <a:pt x="111442" y="327663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FD07A20E-1157-4367-9369-B35336517E52}"/>
                  </a:ext>
                </a:extLst>
              </p:cNvPr>
              <p:cNvSpPr/>
              <p:nvPr/>
            </p:nvSpPr>
            <p:spPr>
              <a:xfrm>
                <a:off x="7726318" y="4676836"/>
                <a:ext cx="952" cy="952"/>
              </a:xfrm>
              <a:custGeom>
                <a:avLst/>
                <a:gdLst>
                  <a:gd name="connsiteX0" fmla="*/ 0 w 952"/>
                  <a:gd name="connsiteY0" fmla="*/ 0 h 952"/>
                  <a:gd name="connsiteX1" fmla="*/ 953 w 952"/>
                  <a:gd name="connsiteY1" fmla="*/ 953 h 952"/>
                  <a:gd name="connsiteX2" fmla="*/ 0 w 952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952">
                    <a:moveTo>
                      <a:pt x="0" y="0"/>
                    </a:moveTo>
                    <a:cubicBezTo>
                      <a:pt x="0" y="0"/>
                      <a:pt x="953" y="953"/>
                      <a:pt x="953" y="953"/>
                    </a:cubicBezTo>
                    <a:cubicBezTo>
                      <a:pt x="953" y="0"/>
                      <a:pt x="953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F30B8C58-CD3F-4582-9CDD-EBDD400BB296}"/>
                  </a:ext>
                </a:extLst>
              </p:cNvPr>
              <p:cNvSpPr/>
              <p:nvPr/>
            </p:nvSpPr>
            <p:spPr>
              <a:xfrm>
                <a:off x="7709173" y="4660644"/>
                <a:ext cx="952" cy="952"/>
              </a:xfrm>
              <a:custGeom>
                <a:avLst/>
                <a:gdLst>
                  <a:gd name="connsiteX0" fmla="*/ 953 w 952"/>
                  <a:gd name="connsiteY0" fmla="*/ 952 h 952"/>
                  <a:gd name="connsiteX1" fmla="*/ 0 w 952"/>
                  <a:gd name="connsiteY1" fmla="*/ 0 h 952"/>
                  <a:gd name="connsiteX2" fmla="*/ 953 w 952"/>
                  <a:gd name="connsiteY2" fmla="*/ 952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952">
                    <a:moveTo>
                      <a:pt x="953" y="952"/>
                    </a:moveTo>
                    <a:cubicBezTo>
                      <a:pt x="953" y="952"/>
                      <a:pt x="0" y="0"/>
                      <a:pt x="0" y="0"/>
                    </a:cubicBezTo>
                    <a:cubicBezTo>
                      <a:pt x="953" y="0"/>
                      <a:pt x="953" y="952"/>
                      <a:pt x="953" y="952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57FF6F68-868D-4A88-BC21-EE90FE6657D9}"/>
                  </a:ext>
                </a:extLst>
              </p:cNvPr>
              <p:cNvSpPr/>
              <p:nvPr/>
            </p:nvSpPr>
            <p:spPr>
              <a:xfrm>
                <a:off x="7731080" y="4680646"/>
                <a:ext cx="423" cy="423"/>
              </a:xfrm>
              <a:custGeom>
                <a:avLst/>
                <a:gdLst>
                  <a:gd name="connsiteX0" fmla="*/ 0 w 423"/>
                  <a:gd name="connsiteY0" fmla="*/ 0 h 423"/>
                  <a:gd name="connsiteX1" fmla="*/ 0 w 423"/>
                  <a:gd name="connsiteY1" fmla="*/ 0 h 423"/>
                  <a:gd name="connsiteX2" fmla="*/ 0 w 423"/>
                  <a:gd name="connsiteY2" fmla="*/ 0 h 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23" h="423">
                    <a:moveTo>
                      <a:pt x="0" y="0"/>
                    </a:moveTo>
                    <a:cubicBezTo>
                      <a:pt x="0" y="0"/>
                      <a:pt x="953" y="953"/>
                      <a:pt x="0" y="0"/>
                    </a:cubicBezTo>
                    <a:cubicBezTo>
                      <a:pt x="953" y="953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3A6FC2C7-1C05-461E-B9D8-5AD82F6A641A}"/>
                  </a:ext>
                </a:extLst>
              </p:cNvPr>
              <p:cNvSpPr/>
              <p:nvPr/>
            </p:nvSpPr>
            <p:spPr>
              <a:xfrm>
                <a:off x="7716793" y="4667311"/>
                <a:ext cx="9524" cy="423"/>
              </a:xfrm>
              <a:custGeom>
                <a:avLst/>
                <a:gdLst>
                  <a:gd name="connsiteX0" fmla="*/ 0 w 9524"/>
                  <a:gd name="connsiteY0" fmla="*/ 0 h 423"/>
                  <a:gd name="connsiteX1" fmla="*/ 0 w 9524"/>
                  <a:gd name="connsiteY1" fmla="*/ 0 h 423"/>
                  <a:gd name="connsiteX2" fmla="*/ 0 w 9524"/>
                  <a:gd name="connsiteY2" fmla="*/ 0 h 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423">
                    <a:moveTo>
                      <a:pt x="0" y="0"/>
                    </a:moveTo>
                    <a:cubicBezTo>
                      <a:pt x="0" y="0"/>
                      <a:pt x="0" y="953"/>
                      <a:pt x="0" y="0"/>
                    </a:cubicBezTo>
                    <a:cubicBezTo>
                      <a:pt x="0" y="953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974B6EB3-A7FD-4687-B2AD-F0071BC9F9B9}"/>
                  </a:ext>
                </a:extLst>
              </p:cNvPr>
              <p:cNvSpPr/>
              <p:nvPr/>
            </p:nvSpPr>
            <p:spPr>
              <a:xfrm>
                <a:off x="7715841" y="4666359"/>
                <a:ext cx="9524" cy="9525"/>
              </a:xfrm>
              <a:custGeom>
                <a:avLst/>
                <a:gdLst>
                  <a:gd name="connsiteX0" fmla="*/ 0 w 9524"/>
                  <a:gd name="connsiteY0" fmla="*/ 0 h 9525"/>
                  <a:gd name="connsiteX1" fmla="*/ 0 w 9524"/>
                  <a:gd name="connsiteY1" fmla="*/ 0 h 9525"/>
                  <a:gd name="connsiteX2" fmla="*/ 0 w 952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952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BA9FF0FE-295C-4C1D-9A52-AB94EF3B6EE6}"/>
                  </a:ext>
                </a:extLst>
              </p:cNvPr>
              <p:cNvSpPr/>
              <p:nvPr/>
            </p:nvSpPr>
            <p:spPr>
              <a:xfrm>
                <a:off x="7711078" y="4661596"/>
                <a:ext cx="9524" cy="714"/>
              </a:xfrm>
              <a:custGeom>
                <a:avLst/>
                <a:gdLst>
                  <a:gd name="connsiteX0" fmla="*/ 0 w 9524"/>
                  <a:gd name="connsiteY0" fmla="*/ 0 h 714"/>
                  <a:gd name="connsiteX1" fmla="*/ 0 w 9524"/>
                  <a:gd name="connsiteY1" fmla="*/ 0 h 714"/>
                  <a:gd name="connsiteX2" fmla="*/ 0 w 9524"/>
                  <a:gd name="connsiteY2" fmla="*/ 0 h 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714">
                    <a:moveTo>
                      <a:pt x="0" y="0"/>
                    </a:moveTo>
                    <a:cubicBezTo>
                      <a:pt x="0" y="953"/>
                      <a:pt x="0" y="953"/>
                      <a:pt x="0" y="0"/>
                    </a:cubicBezTo>
                    <a:cubicBezTo>
                      <a:pt x="0" y="953"/>
                      <a:pt x="0" y="953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9A103370-EAB9-4691-A5ED-7A38F16A6FC0}"/>
                  </a:ext>
                </a:extLst>
              </p:cNvPr>
              <p:cNvSpPr/>
              <p:nvPr/>
            </p:nvSpPr>
            <p:spPr>
              <a:xfrm>
                <a:off x="7732033" y="4681599"/>
                <a:ext cx="1905" cy="1905"/>
              </a:xfrm>
              <a:custGeom>
                <a:avLst/>
                <a:gdLst>
                  <a:gd name="connsiteX0" fmla="*/ 1905 w 1905"/>
                  <a:gd name="connsiteY0" fmla="*/ 1905 h 1905"/>
                  <a:gd name="connsiteX1" fmla="*/ 0 w 1905"/>
                  <a:gd name="connsiteY1" fmla="*/ 0 h 1905"/>
                  <a:gd name="connsiteX2" fmla="*/ 1905 w 1905"/>
                  <a:gd name="connsiteY2" fmla="*/ 1905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5" h="1905">
                    <a:moveTo>
                      <a:pt x="1905" y="1905"/>
                    </a:moveTo>
                    <a:cubicBezTo>
                      <a:pt x="953" y="953"/>
                      <a:pt x="953" y="953"/>
                      <a:pt x="0" y="0"/>
                    </a:cubicBezTo>
                    <a:cubicBezTo>
                      <a:pt x="953" y="953"/>
                      <a:pt x="1905" y="1905"/>
                      <a:pt x="1905" y="1905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C19DD485-9D76-46B4-AE74-8B22FE2E21ED}"/>
                  </a:ext>
                </a:extLst>
              </p:cNvPr>
              <p:cNvSpPr/>
              <p:nvPr/>
            </p:nvSpPr>
            <p:spPr>
              <a:xfrm>
                <a:off x="7737748" y="4686361"/>
                <a:ext cx="9524" cy="9525"/>
              </a:xfrm>
              <a:custGeom>
                <a:avLst/>
                <a:gdLst>
                  <a:gd name="connsiteX0" fmla="*/ 0 w 9524"/>
                  <a:gd name="connsiteY0" fmla="*/ 0 h 9525"/>
                  <a:gd name="connsiteX1" fmla="*/ 0 w 9524"/>
                  <a:gd name="connsiteY1" fmla="*/ 0 h 9525"/>
                  <a:gd name="connsiteX2" fmla="*/ 0 w 9524"/>
                  <a:gd name="connsiteY2" fmla="*/ 0 h 9525"/>
                  <a:gd name="connsiteX3" fmla="*/ 0 w 9524"/>
                  <a:gd name="connsiteY3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4" h="952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EC8D34E7-B634-4540-8146-E459231BBF5B}"/>
                  </a:ext>
                </a:extLst>
              </p:cNvPr>
              <p:cNvSpPr/>
              <p:nvPr/>
            </p:nvSpPr>
            <p:spPr>
              <a:xfrm>
                <a:off x="7713935" y="4664454"/>
                <a:ext cx="9524" cy="714"/>
              </a:xfrm>
              <a:custGeom>
                <a:avLst/>
                <a:gdLst>
                  <a:gd name="connsiteX0" fmla="*/ 0 w 9524"/>
                  <a:gd name="connsiteY0" fmla="*/ 0 h 714"/>
                  <a:gd name="connsiteX1" fmla="*/ 0 w 9524"/>
                  <a:gd name="connsiteY1" fmla="*/ 0 h 714"/>
                  <a:gd name="connsiteX2" fmla="*/ 0 w 9524"/>
                  <a:gd name="connsiteY2" fmla="*/ 0 h 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714">
                    <a:moveTo>
                      <a:pt x="0" y="0"/>
                    </a:moveTo>
                    <a:cubicBezTo>
                      <a:pt x="0" y="953"/>
                      <a:pt x="0" y="953"/>
                      <a:pt x="0" y="0"/>
                    </a:cubicBezTo>
                    <a:cubicBezTo>
                      <a:pt x="0" y="953"/>
                      <a:pt x="0" y="953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8B6D317C-F8B9-465D-A0CA-009A7D6D6181}"/>
                  </a:ext>
                </a:extLst>
              </p:cNvPr>
              <p:cNvSpPr/>
              <p:nvPr/>
            </p:nvSpPr>
            <p:spPr>
              <a:xfrm>
                <a:off x="7712030" y="4662549"/>
                <a:ext cx="9524" cy="9525"/>
              </a:xfrm>
              <a:custGeom>
                <a:avLst/>
                <a:gdLst>
                  <a:gd name="connsiteX0" fmla="*/ 0 w 9524"/>
                  <a:gd name="connsiteY0" fmla="*/ 0 h 9525"/>
                  <a:gd name="connsiteX1" fmla="*/ 0 w 9524"/>
                  <a:gd name="connsiteY1" fmla="*/ 0 h 9525"/>
                  <a:gd name="connsiteX2" fmla="*/ 0 w 952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952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F94E453B-608E-4C40-BE04-63D9B32354EC}"/>
                  </a:ext>
                </a:extLst>
              </p:cNvPr>
              <p:cNvSpPr/>
              <p:nvPr/>
            </p:nvSpPr>
            <p:spPr>
              <a:xfrm>
                <a:off x="7712983" y="4663501"/>
                <a:ext cx="9524" cy="9525"/>
              </a:xfrm>
              <a:custGeom>
                <a:avLst/>
                <a:gdLst>
                  <a:gd name="connsiteX0" fmla="*/ 0 w 9524"/>
                  <a:gd name="connsiteY0" fmla="*/ 0 h 9525"/>
                  <a:gd name="connsiteX1" fmla="*/ 0 w 9524"/>
                  <a:gd name="connsiteY1" fmla="*/ 0 h 9525"/>
                  <a:gd name="connsiteX2" fmla="*/ 0 w 952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952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977A8ABB-56A9-4B70-AC2D-8F90678A02B3}"/>
                </a:ext>
              </a:extLst>
            </p:cNvPr>
            <p:cNvSpPr/>
            <p:nvPr/>
          </p:nvSpPr>
          <p:spPr>
            <a:xfrm>
              <a:off x="8929158" y="3158380"/>
              <a:ext cx="1602" cy="238"/>
            </a:xfrm>
            <a:custGeom>
              <a:avLst/>
              <a:gdLst>
                <a:gd name="connsiteX0" fmla="*/ 2857 w 2857"/>
                <a:gd name="connsiteY0" fmla="*/ 0 h 423"/>
                <a:gd name="connsiteX1" fmla="*/ 0 w 2857"/>
                <a:gd name="connsiteY1" fmla="*/ 0 h 423"/>
                <a:gd name="connsiteX2" fmla="*/ 2857 w 2857"/>
                <a:gd name="connsiteY2" fmla="*/ 0 h 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423">
                  <a:moveTo>
                    <a:pt x="2857" y="0"/>
                  </a:moveTo>
                  <a:cubicBezTo>
                    <a:pt x="1905" y="0"/>
                    <a:pt x="953" y="0"/>
                    <a:pt x="0" y="0"/>
                  </a:cubicBezTo>
                  <a:cubicBezTo>
                    <a:pt x="953" y="952"/>
                    <a:pt x="1905" y="0"/>
                    <a:pt x="2857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2102FE27-B709-4B8E-8B70-97F95FF9C084}"/>
                </a:ext>
              </a:extLst>
            </p:cNvPr>
            <p:cNvSpPr/>
            <p:nvPr/>
          </p:nvSpPr>
          <p:spPr>
            <a:xfrm>
              <a:off x="8925419" y="3158913"/>
              <a:ext cx="1602" cy="5339"/>
            </a:xfrm>
            <a:custGeom>
              <a:avLst/>
              <a:gdLst>
                <a:gd name="connsiteX0" fmla="*/ 2858 w 2857"/>
                <a:gd name="connsiteY0" fmla="*/ 0 h 9525"/>
                <a:gd name="connsiteX1" fmla="*/ 0 w 2857"/>
                <a:gd name="connsiteY1" fmla="*/ 0 h 9525"/>
                <a:gd name="connsiteX2" fmla="*/ 2858 w 2857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9525">
                  <a:moveTo>
                    <a:pt x="2858" y="0"/>
                  </a:moveTo>
                  <a:cubicBezTo>
                    <a:pt x="1905" y="0"/>
                    <a:pt x="953" y="0"/>
                    <a:pt x="0" y="0"/>
                  </a:cubicBezTo>
                  <a:cubicBezTo>
                    <a:pt x="953" y="0"/>
                    <a:pt x="1905" y="0"/>
                    <a:pt x="2858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1077A286-EA46-4B54-BB0C-1E9C463BF368}"/>
                </a:ext>
              </a:extLst>
            </p:cNvPr>
            <p:cNvSpPr/>
            <p:nvPr/>
          </p:nvSpPr>
          <p:spPr>
            <a:xfrm>
              <a:off x="8927022" y="3158913"/>
              <a:ext cx="1602" cy="5339"/>
            </a:xfrm>
            <a:custGeom>
              <a:avLst/>
              <a:gdLst>
                <a:gd name="connsiteX0" fmla="*/ 2857 w 2857"/>
                <a:gd name="connsiteY0" fmla="*/ 0 h 9525"/>
                <a:gd name="connsiteX1" fmla="*/ 0 w 2857"/>
                <a:gd name="connsiteY1" fmla="*/ 0 h 9525"/>
                <a:gd name="connsiteX2" fmla="*/ 2857 w 2857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9525">
                  <a:moveTo>
                    <a:pt x="2857" y="0"/>
                  </a:moveTo>
                  <a:cubicBezTo>
                    <a:pt x="1905" y="0"/>
                    <a:pt x="953" y="0"/>
                    <a:pt x="0" y="0"/>
                  </a:cubicBezTo>
                  <a:cubicBezTo>
                    <a:pt x="953" y="0"/>
                    <a:pt x="1905" y="0"/>
                    <a:pt x="2857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2D9A76CD-647B-49A5-9DD5-C8B7BBB76EC2}"/>
                </a:ext>
              </a:extLst>
            </p:cNvPr>
            <p:cNvSpPr/>
            <p:nvPr/>
          </p:nvSpPr>
          <p:spPr>
            <a:xfrm>
              <a:off x="8918479" y="3159982"/>
              <a:ext cx="1067" cy="5339"/>
            </a:xfrm>
            <a:custGeom>
              <a:avLst/>
              <a:gdLst>
                <a:gd name="connsiteX0" fmla="*/ 1905 w 1905"/>
                <a:gd name="connsiteY0" fmla="*/ 0 h 9525"/>
                <a:gd name="connsiteX1" fmla="*/ 0 w 1905"/>
                <a:gd name="connsiteY1" fmla="*/ 0 h 9525"/>
                <a:gd name="connsiteX2" fmla="*/ 1905 w 190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9525">
                  <a:moveTo>
                    <a:pt x="1905" y="0"/>
                  </a:moveTo>
                  <a:cubicBezTo>
                    <a:pt x="953" y="0"/>
                    <a:pt x="953" y="0"/>
                    <a:pt x="0" y="0"/>
                  </a:cubicBezTo>
                  <a:cubicBezTo>
                    <a:pt x="953" y="0"/>
                    <a:pt x="953" y="0"/>
                    <a:pt x="1905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F7FB897E-A149-4F69-8657-EA0670535DEA}"/>
                </a:ext>
              </a:extLst>
            </p:cNvPr>
            <p:cNvSpPr/>
            <p:nvPr/>
          </p:nvSpPr>
          <p:spPr>
            <a:xfrm>
              <a:off x="8923819" y="3159448"/>
              <a:ext cx="1067" cy="5339"/>
            </a:xfrm>
            <a:custGeom>
              <a:avLst/>
              <a:gdLst>
                <a:gd name="connsiteX0" fmla="*/ 1905 w 1905"/>
                <a:gd name="connsiteY0" fmla="*/ 0 h 9525"/>
                <a:gd name="connsiteX1" fmla="*/ 0 w 1905"/>
                <a:gd name="connsiteY1" fmla="*/ 0 h 9525"/>
                <a:gd name="connsiteX2" fmla="*/ 1905 w 190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9525">
                  <a:moveTo>
                    <a:pt x="1905" y="0"/>
                  </a:moveTo>
                  <a:cubicBezTo>
                    <a:pt x="953" y="0"/>
                    <a:pt x="0" y="0"/>
                    <a:pt x="0" y="0"/>
                  </a:cubicBezTo>
                  <a:cubicBezTo>
                    <a:pt x="0" y="0"/>
                    <a:pt x="953" y="0"/>
                    <a:pt x="1905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F61F3DBD-B037-4CE8-B13A-D65E1CC6FE38}"/>
                </a:ext>
              </a:extLst>
            </p:cNvPr>
            <p:cNvSpPr/>
            <p:nvPr/>
          </p:nvSpPr>
          <p:spPr>
            <a:xfrm>
              <a:off x="8920081" y="3159448"/>
              <a:ext cx="1067" cy="400"/>
            </a:xfrm>
            <a:custGeom>
              <a:avLst/>
              <a:gdLst>
                <a:gd name="connsiteX0" fmla="*/ 1905 w 1905"/>
                <a:gd name="connsiteY0" fmla="*/ 0 h 714"/>
                <a:gd name="connsiteX1" fmla="*/ 0 w 1905"/>
                <a:gd name="connsiteY1" fmla="*/ 0 h 714"/>
                <a:gd name="connsiteX2" fmla="*/ 1905 w 1905"/>
                <a:gd name="connsiteY2" fmla="*/ 0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714">
                  <a:moveTo>
                    <a:pt x="1905" y="0"/>
                  </a:moveTo>
                  <a:cubicBezTo>
                    <a:pt x="953" y="0"/>
                    <a:pt x="953" y="0"/>
                    <a:pt x="0" y="0"/>
                  </a:cubicBezTo>
                  <a:cubicBezTo>
                    <a:pt x="953" y="953"/>
                    <a:pt x="1905" y="953"/>
                    <a:pt x="1905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29C493AF-E9AC-474E-9DEC-FD520FEBE7C4}"/>
                </a:ext>
              </a:extLst>
            </p:cNvPr>
            <p:cNvSpPr/>
            <p:nvPr/>
          </p:nvSpPr>
          <p:spPr>
            <a:xfrm>
              <a:off x="8930758" y="3158380"/>
              <a:ext cx="1602" cy="5339"/>
            </a:xfrm>
            <a:custGeom>
              <a:avLst/>
              <a:gdLst>
                <a:gd name="connsiteX0" fmla="*/ 2858 w 2857"/>
                <a:gd name="connsiteY0" fmla="*/ 0 h 9525"/>
                <a:gd name="connsiteX1" fmla="*/ 0 w 2857"/>
                <a:gd name="connsiteY1" fmla="*/ 0 h 9525"/>
                <a:gd name="connsiteX2" fmla="*/ 2858 w 2857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9525">
                  <a:moveTo>
                    <a:pt x="2858" y="0"/>
                  </a:moveTo>
                  <a:cubicBezTo>
                    <a:pt x="1905" y="0"/>
                    <a:pt x="953" y="0"/>
                    <a:pt x="0" y="0"/>
                  </a:cubicBezTo>
                  <a:cubicBezTo>
                    <a:pt x="953" y="0"/>
                    <a:pt x="1905" y="0"/>
                    <a:pt x="2858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5B34A3F5-1865-4876-9D00-A18EBC35D706}"/>
                </a:ext>
              </a:extLst>
            </p:cNvPr>
            <p:cNvSpPr/>
            <p:nvPr/>
          </p:nvSpPr>
          <p:spPr>
            <a:xfrm>
              <a:off x="8922217" y="3159448"/>
              <a:ext cx="1067" cy="5339"/>
            </a:xfrm>
            <a:custGeom>
              <a:avLst/>
              <a:gdLst>
                <a:gd name="connsiteX0" fmla="*/ 1905 w 1904"/>
                <a:gd name="connsiteY0" fmla="*/ 0 h 9525"/>
                <a:gd name="connsiteX1" fmla="*/ 0 w 1904"/>
                <a:gd name="connsiteY1" fmla="*/ 0 h 9525"/>
                <a:gd name="connsiteX2" fmla="*/ 1905 w 190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5">
                  <a:moveTo>
                    <a:pt x="1905" y="0"/>
                  </a:moveTo>
                  <a:cubicBezTo>
                    <a:pt x="952" y="0"/>
                    <a:pt x="0" y="0"/>
                    <a:pt x="0" y="0"/>
                  </a:cubicBezTo>
                  <a:cubicBezTo>
                    <a:pt x="0" y="0"/>
                    <a:pt x="952" y="0"/>
                    <a:pt x="1905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6C3A55F4-DBC7-4127-9FF4-6CF3DCFC405C}"/>
                </a:ext>
              </a:extLst>
            </p:cNvPr>
            <p:cNvSpPr/>
            <p:nvPr/>
          </p:nvSpPr>
          <p:spPr>
            <a:xfrm>
              <a:off x="8913675" y="3160516"/>
              <a:ext cx="533" cy="5339"/>
            </a:xfrm>
            <a:custGeom>
              <a:avLst/>
              <a:gdLst>
                <a:gd name="connsiteX0" fmla="*/ 0 w 952"/>
                <a:gd name="connsiteY0" fmla="*/ 0 h 9525"/>
                <a:gd name="connsiteX1" fmla="*/ 953 w 952"/>
                <a:gd name="connsiteY1" fmla="*/ 0 h 9525"/>
                <a:gd name="connsiteX2" fmla="*/ 0 w 952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5">
                  <a:moveTo>
                    <a:pt x="0" y="0"/>
                  </a:moveTo>
                  <a:cubicBezTo>
                    <a:pt x="0" y="0"/>
                    <a:pt x="953" y="0"/>
                    <a:pt x="953" y="0"/>
                  </a:cubicBezTo>
                  <a:cubicBezTo>
                    <a:pt x="953" y="0"/>
                    <a:pt x="953" y="0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9599072D-ED73-405E-A579-9232340E0AF0}"/>
                </a:ext>
              </a:extLst>
            </p:cNvPr>
            <p:cNvSpPr/>
            <p:nvPr/>
          </p:nvSpPr>
          <p:spPr>
            <a:xfrm>
              <a:off x="8909937" y="3160516"/>
              <a:ext cx="5338" cy="5339"/>
            </a:xfrm>
            <a:custGeom>
              <a:avLst/>
              <a:gdLst>
                <a:gd name="connsiteX0" fmla="*/ 0 w 9524"/>
                <a:gd name="connsiteY0" fmla="*/ 0 h 9525"/>
                <a:gd name="connsiteX1" fmla="*/ 0 w 9524"/>
                <a:gd name="connsiteY1" fmla="*/ 0 h 9525"/>
                <a:gd name="connsiteX2" fmla="*/ 0 w 952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4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8B54F3FB-1292-470D-AD02-9784EFEC40C2}"/>
                </a:ext>
              </a:extLst>
            </p:cNvPr>
            <p:cNvSpPr/>
            <p:nvPr/>
          </p:nvSpPr>
          <p:spPr>
            <a:xfrm>
              <a:off x="8908335" y="3160516"/>
              <a:ext cx="400" cy="5339"/>
            </a:xfrm>
            <a:custGeom>
              <a:avLst/>
              <a:gdLst>
                <a:gd name="connsiteX0" fmla="*/ 0 w 714"/>
                <a:gd name="connsiteY0" fmla="*/ 0 h 9525"/>
                <a:gd name="connsiteX1" fmla="*/ 0 w 714"/>
                <a:gd name="connsiteY1" fmla="*/ 0 h 9525"/>
                <a:gd name="connsiteX2" fmla="*/ 0 w 71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9525">
                  <a:moveTo>
                    <a:pt x="0" y="0"/>
                  </a:moveTo>
                  <a:cubicBezTo>
                    <a:pt x="953" y="0"/>
                    <a:pt x="953" y="0"/>
                    <a:pt x="0" y="0"/>
                  </a:cubicBezTo>
                  <a:cubicBezTo>
                    <a:pt x="953" y="0"/>
                    <a:pt x="953" y="0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AC5E3D84-3488-4429-A236-DE67610BEC9D}"/>
                </a:ext>
              </a:extLst>
            </p:cNvPr>
            <p:cNvSpPr/>
            <p:nvPr/>
          </p:nvSpPr>
          <p:spPr>
            <a:xfrm>
              <a:off x="8916878" y="3159982"/>
              <a:ext cx="1067" cy="5339"/>
            </a:xfrm>
            <a:custGeom>
              <a:avLst/>
              <a:gdLst>
                <a:gd name="connsiteX0" fmla="*/ 0 w 1904"/>
                <a:gd name="connsiteY0" fmla="*/ 0 h 9525"/>
                <a:gd name="connsiteX1" fmla="*/ 1905 w 1904"/>
                <a:gd name="connsiteY1" fmla="*/ 0 h 9525"/>
                <a:gd name="connsiteX2" fmla="*/ 0 w 190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5">
                  <a:moveTo>
                    <a:pt x="0" y="0"/>
                  </a:moveTo>
                  <a:cubicBezTo>
                    <a:pt x="952" y="0"/>
                    <a:pt x="952" y="0"/>
                    <a:pt x="1905" y="0"/>
                  </a:cubicBezTo>
                  <a:cubicBezTo>
                    <a:pt x="952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7C43850B-1EB9-4AD7-868C-4FEB7582724D}"/>
                </a:ext>
              </a:extLst>
            </p:cNvPr>
            <p:cNvSpPr/>
            <p:nvPr/>
          </p:nvSpPr>
          <p:spPr>
            <a:xfrm>
              <a:off x="8915276" y="3160516"/>
              <a:ext cx="1067" cy="5339"/>
            </a:xfrm>
            <a:custGeom>
              <a:avLst/>
              <a:gdLst>
                <a:gd name="connsiteX0" fmla="*/ 0 w 1905"/>
                <a:gd name="connsiteY0" fmla="*/ 0 h 9525"/>
                <a:gd name="connsiteX1" fmla="*/ 1905 w 1905"/>
                <a:gd name="connsiteY1" fmla="*/ 0 h 9525"/>
                <a:gd name="connsiteX2" fmla="*/ 0 w 1905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9525">
                  <a:moveTo>
                    <a:pt x="0" y="0"/>
                  </a:moveTo>
                  <a:cubicBezTo>
                    <a:pt x="953" y="0"/>
                    <a:pt x="953" y="0"/>
                    <a:pt x="1905" y="0"/>
                  </a:cubicBezTo>
                  <a:cubicBezTo>
                    <a:pt x="953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D9A8C765-A0AD-4D19-9A66-C7F879EC0BFB}"/>
                </a:ext>
              </a:extLst>
            </p:cNvPr>
            <p:cNvSpPr/>
            <p:nvPr/>
          </p:nvSpPr>
          <p:spPr>
            <a:xfrm>
              <a:off x="8911004" y="3160516"/>
              <a:ext cx="533" cy="5339"/>
            </a:xfrm>
            <a:custGeom>
              <a:avLst/>
              <a:gdLst>
                <a:gd name="connsiteX0" fmla="*/ 0 w 952"/>
                <a:gd name="connsiteY0" fmla="*/ 0 h 9525"/>
                <a:gd name="connsiteX1" fmla="*/ 953 w 952"/>
                <a:gd name="connsiteY1" fmla="*/ 0 h 9525"/>
                <a:gd name="connsiteX2" fmla="*/ 0 w 952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5">
                  <a:moveTo>
                    <a:pt x="0" y="0"/>
                  </a:moveTo>
                  <a:cubicBezTo>
                    <a:pt x="0" y="0"/>
                    <a:pt x="953" y="0"/>
                    <a:pt x="953" y="0"/>
                  </a:cubicBezTo>
                  <a:cubicBezTo>
                    <a:pt x="953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CF7AFABC-6F1F-47A9-B763-A5BB4C465F8E}"/>
                </a:ext>
              </a:extLst>
            </p:cNvPr>
            <p:cNvSpPr/>
            <p:nvPr/>
          </p:nvSpPr>
          <p:spPr>
            <a:xfrm>
              <a:off x="8912073" y="3160516"/>
              <a:ext cx="533" cy="5339"/>
            </a:xfrm>
            <a:custGeom>
              <a:avLst/>
              <a:gdLst>
                <a:gd name="connsiteX0" fmla="*/ 0 w 952"/>
                <a:gd name="connsiteY0" fmla="*/ 0 h 9525"/>
                <a:gd name="connsiteX1" fmla="*/ 953 w 952"/>
                <a:gd name="connsiteY1" fmla="*/ 0 h 9525"/>
                <a:gd name="connsiteX2" fmla="*/ 0 w 952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5">
                  <a:moveTo>
                    <a:pt x="0" y="0"/>
                  </a:moveTo>
                  <a:cubicBezTo>
                    <a:pt x="0" y="0"/>
                    <a:pt x="953" y="0"/>
                    <a:pt x="953" y="0"/>
                  </a:cubicBezTo>
                  <a:cubicBezTo>
                    <a:pt x="953" y="0"/>
                    <a:pt x="953" y="0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268" name="Graphic 86">
              <a:extLst>
                <a:ext uri="{FF2B5EF4-FFF2-40B4-BE49-F238E27FC236}">
                  <a16:creationId xmlns:a16="http://schemas.microsoft.com/office/drawing/2014/main" id="{A398834A-EF01-4F83-A6A8-220FA82A186C}"/>
                </a:ext>
              </a:extLst>
            </p:cNvPr>
            <p:cNvGrpSpPr/>
            <p:nvPr/>
          </p:nvGrpSpPr>
          <p:grpSpPr>
            <a:xfrm>
              <a:off x="8679826" y="3045192"/>
              <a:ext cx="237659" cy="434692"/>
              <a:chOff x="7497718" y="3930070"/>
              <a:chExt cx="423994" cy="775507"/>
            </a:xfrm>
            <a:solidFill>
              <a:schemeClr val="bg2">
                <a:lumMod val="20000"/>
                <a:lumOff val="80000"/>
              </a:schemeClr>
            </a:solidFill>
          </p:grpSpPr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DBDAA192-FD83-4F4C-9902-3E95B7EEC798}"/>
                  </a:ext>
                </a:extLst>
              </p:cNvPr>
              <p:cNvSpPr/>
              <p:nvPr/>
            </p:nvSpPr>
            <p:spPr>
              <a:xfrm>
                <a:off x="7497718" y="3930070"/>
                <a:ext cx="381951" cy="426723"/>
              </a:xfrm>
              <a:custGeom>
                <a:avLst/>
                <a:gdLst>
                  <a:gd name="connsiteX0" fmla="*/ 197167 w 381951"/>
                  <a:gd name="connsiteY0" fmla="*/ 310518 h 426723"/>
                  <a:gd name="connsiteX1" fmla="*/ 234314 w 381951"/>
                  <a:gd name="connsiteY1" fmla="*/ 351475 h 426723"/>
                  <a:gd name="connsiteX2" fmla="*/ 280035 w 381951"/>
                  <a:gd name="connsiteY2" fmla="*/ 371478 h 426723"/>
                  <a:gd name="connsiteX3" fmla="*/ 281939 w 381951"/>
                  <a:gd name="connsiteY3" fmla="*/ 381003 h 426723"/>
                  <a:gd name="connsiteX4" fmla="*/ 268604 w 381951"/>
                  <a:gd name="connsiteY4" fmla="*/ 411483 h 426723"/>
                  <a:gd name="connsiteX5" fmla="*/ 267652 w 381951"/>
                  <a:gd name="connsiteY5" fmla="*/ 426723 h 426723"/>
                  <a:gd name="connsiteX6" fmla="*/ 280035 w 381951"/>
                  <a:gd name="connsiteY6" fmla="*/ 421008 h 426723"/>
                  <a:gd name="connsiteX7" fmla="*/ 287654 w 381951"/>
                  <a:gd name="connsiteY7" fmla="*/ 401006 h 426723"/>
                  <a:gd name="connsiteX8" fmla="*/ 302894 w 381951"/>
                  <a:gd name="connsiteY8" fmla="*/ 395291 h 426723"/>
                  <a:gd name="connsiteX9" fmla="*/ 316229 w 381951"/>
                  <a:gd name="connsiteY9" fmla="*/ 401006 h 426723"/>
                  <a:gd name="connsiteX10" fmla="*/ 333374 w 381951"/>
                  <a:gd name="connsiteY10" fmla="*/ 401006 h 426723"/>
                  <a:gd name="connsiteX11" fmla="*/ 343852 w 381951"/>
                  <a:gd name="connsiteY11" fmla="*/ 394338 h 426723"/>
                  <a:gd name="connsiteX12" fmla="*/ 340994 w 381951"/>
                  <a:gd name="connsiteY12" fmla="*/ 371478 h 426723"/>
                  <a:gd name="connsiteX13" fmla="*/ 346709 w 381951"/>
                  <a:gd name="connsiteY13" fmla="*/ 340998 h 426723"/>
                  <a:gd name="connsiteX14" fmla="*/ 381952 w 381951"/>
                  <a:gd name="connsiteY14" fmla="*/ 285752 h 426723"/>
                  <a:gd name="connsiteX15" fmla="*/ 352424 w 381951"/>
                  <a:gd name="connsiteY15" fmla="*/ 274322 h 426723"/>
                  <a:gd name="connsiteX16" fmla="*/ 329564 w 381951"/>
                  <a:gd name="connsiteY16" fmla="*/ 252415 h 426723"/>
                  <a:gd name="connsiteX17" fmla="*/ 320992 w 381951"/>
                  <a:gd name="connsiteY17" fmla="*/ 238127 h 426723"/>
                  <a:gd name="connsiteX18" fmla="*/ 312419 w 381951"/>
                  <a:gd name="connsiteY18" fmla="*/ 223839 h 426723"/>
                  <a:gd name="connsiteX19" fmla="*/ 317182 w 381951"/>
                  <a:gd name="connsiteY19" fmla="*/ 209552 h 426723"/>
                  <a:gd name="connsiteX20" fmla="*/ 320992 w 381951"/>
                  <a:gd name="connsiteY20" fmla="*/ 170499 h 426723"/>
                  <a:gd name="connsiteX21" fmla="*/ 321944 w 381951"/>
                  <a:gd name="connsiteY21" fmla="*/ 172404 h 426723"/>
                  <a:gd name="connsiteX22" fmla="*/ 308609 w 381951"/>
                  <a:gd name="connsiteY22" fmla="*/ 153354 h 426723"/>
                  <a:gd name="connsiteX23" fmla="*/ 314324 w 381951"/>
                  <a:gd name="connsiteY23" fmla="*/ 144781 h 426723"/>
                  <a:gd name="connsiteX24" fmla="*/ 320039 w 381951"/>
                  <a:gd name="connsiteY24" fmla="*/ 137161 h 426723"/>
                  <a:gd name="connsiteX25" fmla="*/ 315277 w 381951"/>
                  <a:gd name="connsiteY25" fmla="*/ 129541 h 426723"/>
                  <a:gd name="connsiteX26" fmla="*/ 299085 w 381951"/>
                  <a:gd name="connsiteY26" fmla="*/ 131446 h 426723"/>
                  <a:gd name="connsiteX27" fmla="*/ 278129 w 381951"/>
                  <a:gd name="connsiteY27" fmla="*/ 150496 h 426723"/>
                  <a:gd name="connsiteX28" fmla="*/ 262889 w 381951"/>
                  <a:gd name="connsiteY28" fmla="*/ 150496 h 426723"/>
                  <a:gd name="connsiteX29" fmla="*/ 222885 w 381951"/>
                  <a:gd name="connsiteY29" fmla="*/ 132398 h 426723"/>
                  <a:gd name="connsiteX30" fmla="*/ 217170 w 381951"/>
                  <a:gd name="connsiteY30" fmla="*/ 100966 h 426723"/>
                  <a:gd name="connsiteX31" fmla="*/ 194310 w 381951"/>
                  <a:gd name="connsiteY31" fmla="*/ 77153 h 426723"/>
                  <a:gd name="connsiteX32" fmla="*/ 165735 w 381951"/>
                  <a:gd name="connsiteY32" fmla="*/ 64770 h 426723"/>
                  <a:gd name="connsiteX33" fmla="*/ 157162 w 381951"/>
                  <a:gd name="connsiteY33" fmla="*/ 36195 h 426723"/>
                  <a:gd name="connsiteX34" fmla="*/ 138112 w 381951"/>
                  <a:gd name="connsiteY34" fmla="*/ 30480 h 426723"/>
                  <a:gd name="connsiteX35" fmla="*/ 109537 w 381951"/>
                  <a:gd name="connsiteY35" fmla="*/ 6668 h 426723"/>
                  <a:gd name="connsiteX36" fmla="*/ 48577 w 381951"/>
                  <a:gd name="connsiteY36" fmla="*/ 0 h 426723"/>
                  <a:gd name="connsiteX37" fmla="*/ 40005 w 381951"/>
                  <a:gd name="connsiteY37" fmla="*/ 12382 h 426723"/>
                  <a:gd name="connsiteX38" fmla="*/ 19050 w 381951"/>
                  <a:gd name="connsiteY38" fmla="*/ 19050 h 426723"/>
                  <a:gd name="connsiteX39" fmla="*/ 0 w 381951"/>
                  <a:gd name="connsiteY39" fmla="*/ 44768 h 426723"/>
                  <a:gd name="connsiteX40" fmla="*/ 12383 w 381951"/>
                  <a:gd name="connsiteY40" fmla="*/ 88583 h 426723"/>
                  <a:gd name="connsiteX41" fmla="*/ 20955 w 381951"/>
                  <a:gd name="connsiteY41" fmla="*/ 95251 h 426723"/>
                  <a:gd name="connsiteX42" fmla="*/ 42862 w 381951"/>
                  <a:gd name="connsiteY42" fmla="*/ 106681 h 426723"/>
                  <a:gd name="connsiteX43" fmla="*/ 42862 w 381951"/>
                  <a:gd name="connsiteY43" fmla="*/ 112396 h 426723"/>
                  <a:gd name="connsiteX44" fmla="*/ 31433 w 381951"/>
                  <a:gd name="connsiteY44" fmla="*/ 118111 h 426723"/>
                  <a:gd name="connsiteX45" fmla="*/ 34290 w 381951"/>
                  <a:gd name="connsiteY45" fmla="*/ 137161 h 426723"/>
                  <a:gd name="connsiteX46" fmla="*/ 46673 w 381951"/>
                  <a:gd name="connsiteY46" fmla="*/ 154306 h 426723"/>
                  <a:gd name="connsiteX47" fmla="*/ 46673 w 381951"/>
                  <a:gd name="connsiteY47" fmla="*/ 165736 h 426723"/>
                  <a:gd name="connsiteX48" fmla="*/ 40005 w 381951"/>
                  <a:gd name="connsiteY48" fmla="*/ 175261 h 426723"/>
                  <a:gd name="connsiteX49" fmla="*/ 32385 w 381951"/>
                  <a:gd name="connsiteY49" fmla="*/ 198121 h 426723"/>
                  <a:gd name="connsiteX50" fmla="*/ 44768 w 381951"/>
                  <a:gd name="connsiteY50" fmla="*/ 202884 h 426723"/>
                  <a:gd name="connsiteX51" fmla="*/ 66675 w 381951"/>
                  <a:gd name="connsiteY51" fmla="*/ 222887 h 426723"/>
                  <a:gd name="connsiteX52" fmla="*/ 68580 w 381951"/>
                  <a:gd name="connsiteY52" fmla="*/ 239079 h 426723"/>
                  <a:gd name="connsiteX53" fmla="*/ 65723 w 381951"/>
                  <a:gd name="connsiteY53" fmla="*/ 244795 h 426723"/>
                  <a:gd name="connsiteX54" fmla="*/ 61912 w 381951"/>
                  <a:gd name="connsiteY54" fmla="*/ 245747 h 426723"/>
                  <a:gd name="connsiteX55" fmla="*/ 53340 w 381951"/>
                  <a:gd name="connsiteY55" fmla="*/ 242889 h 426723"/>
                  <a:gd name="connsiteX56" fmla="*/ 43815 w 381951"/>
                  <a:gd name="connsiteY56" fmla="*/ 243842 h 426723"/>
                  <a:gd name="connsiteX57" fmla="*/ 49530 w 381951"/>
                  <a:gd name="connsiteY57" fmla="*/ 260987 h 426723"/>
                  <a:gd name="connsiteX58" fmla="*/ 54292 w 381951"/>
                  <a:gd name="connsiteY58" fmla="*/ 278132 h 426723"/>
                  <a:gd name="connsiteX59" fmla="*/ 45720 w 381951"/>
                  <a:gd name="connsiteY59" fmla="*/ 283847 h 426723"/>
                  <a:gd name="connsiteX60" fmla="*/ 45720 w 381951"/>
                  <a:gd name="connsiteY60" fmla="*/ 292420 h 426723"/>
                  <a:gd name="connsiteX61" fmla="*/ 126682 w 381951"/>
                  <a:gd name="connsiteY61" fmla="*/ 353380 h 426723"/>
                  <a:gd name="connsiteX62" fmla="*/ 171450 w 381951"/>
                  <a:gd name="connsiteY62" fmla="*/ 360048 h 426723"/>
                  <a:gd name="connsiteX63" fmla="*/ 186690 w 381951"/>
                  <a:gd name="connsiteY63" fmla="*/ 339093 h 426723"/>
                  <a:gd name="connsiteX64" fmla="*/ 178117 w 381951"/>
                  <a:gd name="connsiteY64" fmla="*/ 329568 h 426723"/>
                  <a:gd name="connsiteX65" fmla="*/ 185737 w 381951"/>
                  <a:gd name="connsiteY65" fmla="*/ 320995 h 426723"/>
                  <a:gd name="connsiteX66" fmla="*/ 197167 w 381951"/>
                  <a:gd name="connsiteY66" fmla="*/ 310518 h 42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381951" h="426723">
                    <a:moveTo>
                      <a:pt x="197167" y="310518"/>
                    </a:moveTo>
                    <a:lnTo>
                      <a:pt x="234314" y="351475"/>
                    </a:lnTo>
                    <a:lnTo>
                      <a:pt x="280035" y="371478"/>
                    </a:lnTo>
                    <a:lnTo>
                      <a:pt x="281939" y="381003"/>
                    </a:lnTo>
                    <a:lnTo>
                      <a:pt x="268604" y="411483"/>
                    </a:lnTo>
                    <a:lnTo>
                      <a:pt x="267652" y="426723"/>
                    </a:lnTo>
                    <a:lnTo>
                      <a:pt x="280035" y="421008"/>
                    </a:lnTo>
                    <a:lnTo>
                      <a:pt x="287654" y="401006"/>
                    </a:lnTo>
                    <a:lnTo>
                      <a:pt x="302894" y="395291"/>
                    </a:lnTo>
                    <a:lnTo>
                      <a:pt x="316229" y="401006"/>
                    </a:lnTo>
                    <a:lnTo>
                      <a:pt x="333374" y="401006"/>
                    </a:lnTo>
                    <a:lnTo>
                      <a:pt x="343852" y="394338"/>
                    </a:lnTo>
                    <a:cubicBezTo>
                      <a:pt x="341947" y="385766"/>
                      <a:pt x="340994" y="371478"/>
                      <a:pt x="340994" y="371478"/>
                    </a:cubicBezTo>
                    <a:lnTo>
                      <a:pt x="346709" y="340998"/>
                    </a:lnTo>
                    <a:lnTo>
                      <a:pt x="381952" y="285752"/>
                    </a:lnTo>
                    <a:lnTo>
                      <a:pt x="352424" y="274322"/>
                    </a:lnTo>
                    <a:cubicBezTo>
                      <a:pt x="352424" y="274322"/>
                      <a:pt x="330517" y="257177"/>
                      <a:pt x="329564" y="252415"/>
                    </a:cubicBezTo>
                    <a:cubicBezTo>
                      <a:pt x="328612" y="247652"/>
                      <a:pt x="320992" y="238127"/>
                      <a:pt x="320992" y="238127"/>
                    </a:cubicBezTo>
                    <a:lnTo>
                      <a:pt x="312419" y="223839"/>
                    </a:lnTo>
                    <a:lnTo>
                      <a:pt x="317182" y="209552"/>
                    </a:lnTo>
                    <a:lnTo>
                      <a:pt x="320992" y="170499"/>
                    </a:lnTo>
                    <a:lnTo>
                      <a:pt x="321944" y="172404"/>
                    </a:lnTo>
                    <a:lnTo>
                      <a:pt x="308609" y="153354"/>
                    </a:lnTo>
                    <a:lnTo>
                      <a:pt x="314324" y="144781"/>
                    </a:lnTo>
                    <a:lnTo>
                      <a:pt x="320039" y="137161"/>
                    </a:lnTo>
                    <a:lnTo>
                      <a:pt x="315277" y="129541"/>
                    </a:lnTo>
                    <a:lnTo>
                      <a:pt x="299085" y="131446"/>
                    </a:lnTo>
                    <a:lnTo>
                      <a:pt x="278129" y="150496"/>
                    </a:lnTo>
                    <a:lnTo>
                      <a:pt x="262889" y="150496"/>
                    </a:lnTo>
                    <a:cubicBezTo>
                      <a:pt x="262889" y="150496"/>
                      <a:pt x="228599" y="135256"/>
                      <a:pt x="222885" y="132398"/>
                    </a:cubicBezTo>
                    <a:cubicBezTo>
                      <a:pt x="217170" y="129541"/>
                      <a:pt x="217170" y="100966"/>
                      <a:pt x="217170" y="100966"/>
                    </a:cubicBezTo>
                    <a:lnTo>
                      <a:pt x="194310" y="77153"/>
                    </a:lnTo>
                    <a:lnTo>
                      <a:pt x="165735" y="64770"/>
                    </a:lnTo>
                    <a:lnTo>
                      <a:pt x="157162" y="36195"/>
                    </a:lnTo>
                    <a:lnTo>
                      <a:pt x="138112" y="30480"/>
                    </a:lnTo>
                    <a:lnTo>
                      <a:pt x="109537" y="6668"/>
                    </a:lnTo>
                    <a:lnTo>
                      <a:pt x="48577" y="0"/>
                    </a:lnTo>
                    <a:lnTo>
                      <a:pt x="40005" y="12382"/>
                    </a:lnTo>
                    <a:lnTo>
                      <a:pt x="19050" y="19050"/>
                    </a:lnTo>
                    <a:lnTo>
                      <a:pt x="0" y="44768"/>
                    </a:lnTo>
                    <a:cubicBezTo>
                      <a:pt x="0" y="44768"/>
                      <a:pt x="10478" y="84773"/>
                      <a:pt x="12383" y="88583"/>
                    </a:cubicBezTo>
                    <a:cubicBezTo>
                      <a:pt x="14287" y="93346"/>
                      <a:pt x="20955" y="95251"/>
                      <a:pt x="20955" y="95251"/>
                    </a:cubicBezTo>
                    <a:cubicBezTo>
                      <a:pt x="20955" y="95251"/>
                      <a:pt x="40005" y="103823"/>
                      <a:pt x="42862" y="106681"/>
                    </a:cubicBezTo>
                    <a:cubicBezTo>
                      <a:pt x="44768" y="108586"/>
                      <a:pt x="42862" y="109538"/>
                      <a:pt x="42862" y="112396"/>
                    </a:cubicBezTo>
                    <a:cubicBezTo>
                      <a:pt x="42862" y="114301"/>
                      <a:pt x="34290" y="116206"/>
                      <a:pt x="31433" y="118111"/>
                    </a:cubicBezTo>
                    <a:cubicBezTo>
                      <a:pt x="28575" y="120016"/>
                      <a:pt x="34290" y="137161"/>
                      <a:pt x="34290" y="137161"/>
                    </a:cubicBezTo>
                    <a:cubicBezTo>
                      <a:pt x="34290" y="137161"/>
                      <a:pt x="46673" y="151449"/>
                      <a:pt x="46673" y="154306"/>
                    </a:cubicBezTo>
                    <a:cubicBezTo>
                      <a:pt x="47625" y="157164"/>
                      <a:pt x="46673" y="165736"/>
                      <a:pt x="46673" y="165736"/>
                    </a:cubicBezTo>
                    <a:lnTo>
                      <a:pt x="40005" y="175261"/>
                    </a:lnTo>
                    <a:lnTo>
                      <a:pt x="32385" y="198121"/>
                    </a:lnTo>
                    <a:lnTo>
                      <a:pt x="44768" y="202884"/>
                    </a:lnTo>
                    <a:lnTo>
                      <a:pt x="66675" y="222887"/>
                    </a:lnTo>
                    <a:lnTo>
                      <a:pt x="68580" y="239079"/>
                    </a:lnTo>
                    <a:lnTo>
                      <a:pt x="65723" y="244795"/>
                    </a:lnTo>
                    <a:lnTo>
                      <a:pt x="61912" y="245747"/>
                    </a:lnTo>
                    <a:lnTo>
                      <a:pt x="53340" y="242889"/>
                    </a:lnTo>
                    <a:lnTo>
                      <a:pt x="43815" y="243842"/>
                    </a:lnTo>
                    <a:lnTo>
                      <a:pt x="49530" y="260987"/>
                    </a:lnTo>
                    <a:lnTo>
                      <a:pt x="54292" y="278132"/>
                    </a:lnTo>
                    <a:lnTo>
                      <a:pt x="45720" y="283847"/>
                    </a:lnTo>
                    <a:lnTo>
                      <a:pt x="45720" y="292420"/>
                    </a:lnTo>
                    <a:lnTo>
                      <a:pt x="126682" y="353380"/>
                    </a:lnTo>
                    <a:lnTo>
                      <a:pt x="171450" y="360048"/>
                    </a:lnTo>
                    <a:lnTo>
                      <a:pt x="186690" y="339093"/>
                    </a:lnTo>
                    <a:lnTo>
                      <a:pt x="178117" y="329568"/>
                    </a:lnTo>
                    <a:lnTo>
                      <a:pt x="185737" y="320995"/>
                    </a:lnTo>
                    <a:lnTo>
                      <a:pt x="197167" y="310518"/>
                    </a:ln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D3D5058A-B6F5-4498-83D6-0B5157AF7FB8}"/>
                  </a:ext>
                </a:extLst>
              </p:cNvPr>
              <p:cNvSpPr/>
              <p:nvPr/>
            </p:nvSpPr>
            <p:spPr>
              <a:xfrm>
                <a:off x="7843475" y="4331076"/>
                <a:ext cx="9524" cy="423"/>
              </a:xfrm>
              <a:custGeom>
                <a:avLst/>
                <a:gdLst>
                  <a:gd name="connsiteX0" fmla="*/ 0 w 9524"/>
                  <a:gd name="connsiteY0" fmla="*/ 0 h 423"/>
                  <a:gd name="connsiteX1" fmla="*/ 0 w 9524"/>
                  <a:gd name="connsiteY1" fmla="*/ 0 h 423"/>
                  <a:gd name="connsiteX2" fmla="*/ 0 w 9524"/>
                  <a:gd name="connsiteY2" fmla="*/ 0 h 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423">
                    <a:moveTo>
                      <a:pt x="0" y="0"/>
                    </a:moveTo>
                    <a:cubicBezTo>
                      <a:pt x="0" y="0"/>
                      <a:pt x="0" y="953"/>
                      <a:pt x="0" y="0"/>
                    </a:cubicBezTo>
                    <a:cubicBezTo>
                      <a:pt x="0" y="953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B412F408-5066-4543-9C4D-1E4B624C74EB}"/>
                  </a:ext>
                </a:extLst>
              </p:cNvPr>
              <p:cNvSpPr/>
              <p:nvPr/>
            </p:nvSpPr>
            <p:spPr>
              <a:xfrm>
                <a:off x="7841570" y="4328218"/>
                <a:ext cx="9524" cy="9525"/>
              </a:xfrm>
              <a:custGeom>
                <a:avLst/>
                <a:gdLst>
                  <a:gd name="connsiteX0" fmla="*/ 0 w 9524"/>
                  <a:gd name="connsiteY0" fmla="*/ 0 h 9525"/>
                  <a:gd name="connsiteX1" fmla="*/ 0 w 9524"/>
                  <a:gd name="connsiteY1" fmla="*/ 0 h 9525"/>
                  <a:gd name="connsiteX2" fmla="*/ 0 w 952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952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21BFF019-CE6E-42D7-B065-F9B8D725C45B}"/>
                  </a:ext>
                </a:extLst>
              </p:cNvPr>
              <p:cNvSpPr/>
              <p:nvPr/>
            </p:nvSpPr>
            <p:spPr>
              <a:xfrm>
                <a:off x="7842523" y="4330123"/>
                <a:ext cx="9524" cy="9525"/>
              </a:xfrm>
              <a:custGeom>
                <a:avLst/>
                <a:gdLst>
                  <a:gd name="connsiteX0" fmla="*/ 0 w 9524"/>
                  <a:gd name="connsiteY0" fmla="*/ 0 h 9525"/>
                  <a:gd name="connsiteX1" fmla="*/ 0 w 9524"/>
                  <a:gd name="connsiteY1" fmla="*/ 0 h 9525"/>
                  <a:gd name="connsiteX2" fmla="*/ 0 w 952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952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F34E38EC-9102-4907-8274-8621CAD9BBEC}"/>
                </a:ext>
              </a:extLst>
            </p:cNvPr>
            <p:cNvSpPr/>
            <p:nvPr/>
          </p:nvSpPr>
          <p:spPr>
            <a:xfrm>
              <a:off x="8793547" y="3322288"/>
              <a:ext cx="533" cy="1602"/>
            </a:xfrm>
            <a:custGeom>
              <a:avLst/>
              <a:gdLst>
                <a:gd name="connsiteX0" fmla="*/ 0 w 952"/>
                <a:gd name="connsiteY0" fmla="*/ 0 h 2857"/>
                <a:gd name="connsiteX1" fmla="*/ 953 w 952"/>
                <a:gd name="connsiteY1" fmla="*/ 2858 h 2857"/>
                <a:gd name="connsiteX2" fmla="*/ 953 w 952"/>
                <a:gd name="connsiteY2" fmla="*/ 2858 h 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2857">
                  <a:moveTo>
                    <a:pt x="0" y="0"/>
                  </a:moveTo>
                  <a:lnTo>
                    <a:pt x="953" y="2858"/>
                  </a:lnTo>
                  <a:lnTo>
                    <a:pt x="953" y="2858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E9267189-820B-441B-AEB1-8AA56820C6B3}"/>
                </a:ext>
              </a:extLst>
            </p:cNvPr>
            <p:cNvSpPr/>
            <p:nvPr/>
          </p:nvSpPr>
          <p:spPr>
            <a:xfrm>
              <a:off x="8760979" y="3219245"/>
              <a:ext cx="76347" cy="92899"/>
            </a:xfrm>
            <a:custGeom>
              <a:avLst/>
              <a:gdLst>
                <a:gd name="connsiteX0" fmla="*/ 122872 w 136207"/>
                <a:gd name="connsiteY0" fmla="*/ 101918 h 165736"/>
                <a:gd name="connsiteX1" fmla="*/ 136207 w 136207"/>
                <a:gd name="connsiteY1" fmla="*/ 71438 h 165736"/>
                <a:gd name="connsiteX2" fmla="*/ 134302 w 136207"/>
                <a:gd name="connsiteY2" fmla="*/ 61913 h 165736"/>
                <a:gd name="connsiteX3" fmla="*/ 88582 w 136207"/>
                <a:gd name="connsiteY3" fmla="*/ 41910 h 165736"/>
                <a:gd name="connsiteX4" fmla="*/ 52387 w 136207"/>
                <a:gd name="connsiteY4" fmla="*/ 0 h 165736"/>
                <a:gd name="connsiteX5" fmla="*/ 40957 w 136207"/>
                <a:gd name="connsiteY5" fmla="*/ 10478 h 165736"/>
                <a:gd name="connsiteX6" fmla="*/ 33337 w 136207"/>
                <a:gd name="connsiteY6" fmla="*/ 19050 h 165736"/>
                <a:gd name="connsiteX7" fmla="*/ 41910 w 136207"/>
                <a:gd name="connsiteY7" fmla="*/ 28575 h 165736"/>
                <a:gd name="connsiteX8" fmla="*/ 26670 w 136207"/>
                <a:gd name="connsiteY8" fmla="*/ 49530 h 165736"/>
                <a:gd name="connsiteX9" fmla="*/ 22860 w 136207"/>
                <a:gd name="connsiteY9" fmla="*/ 60008 h 165736"/>
                <a:gd name="connsiteX10" fmla="*/ 17145 w 136207"/>
                <a:gd name="connsiteY10" fmla="*/ 68580 h 165736"/>
                <a:gd name="connsiteX11" fmla="*/ 4762 w 136207"/>
                <a:gd name="connsiteY11" fmla="*/ 73343 h 165736"/>
                <a:gd name="connsiteX12" fmla="*/ 0 w 136207"/>
                <a:gd name="connsiteY12" fmla="*/ 75248 h 165736"/>
                <a:gd name="connsiteX13" fmla="*/ 1905 w 136207"/>
                <a:gd name="connsiteY13" fmla="*/ 95251 h 165736"/>
                <a:gd name="connsiteX14" fmla="*/ 10478 w 136207"/>
                <a:gd name="connsiteY14" fmla="*/ 91441 h 165736"/>
                <a:gd name="connsiteX15" fmla="*/ 24765 w 136207"/>
                <a:gd name="connsiteY15" fmla="*/ 111443 h 165736"/>
                <a:gd name="connsiteX16" fmla="*/ 53340 w 136207"/>
                <a:gd name="connsiteY16" fmla="*/ 129541 h 165736"/>
                <a:gd name="connsiteX17" fmla="*/ 60007 w 136207"/>
                <a:gd name="connsiteY17" fmla="*/ 146686 h 165736"/>
                <a:gd name="connsiteX18" fmla="*/ 60007 w 136207"/>
                <a:gd name="connsiteY18" fmla="*/ 165736 h 165736"/>
                <a:gd name="connsiteX19" fmla="*/ 90487 w 136207"/>
                <a:gd name="connsiteY19" fmla="*/ 160974 h 165736"/>
                <a:gd name="connsiteX20" fmla="*/ 97155 w 136207"/>
                <a:gd name="connsiteY20" fmla="*/ 144781 h 165736"/>
                <a:gd name="connsiteX21" fmla="*/ 102870 w 136207"/>
                <a:gd name="connsiteY21" fmla="*/ 125731 h 165736"/>
                <a:gd name="connsiteX22" fmla="*/ 135255 w 136207"/>
                <a:gd name="connsiteY22" fmla="*/ 111443 h 165736"/>
                <a:gd name="connsiteX23" fmla="*/ 121920 w 136207"/>
                <a:gd name="connsiteY23" fmla="*/ 117158 h 165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207" h="165736">
                  <a:moveTo>
                    <a:pt x="122872" y="101918"/>
                  </a:moveTo>
                  <a:lnTo>
                    <a:pt x="136207" y="71438"/>
                  </a:lnTo>
                  <a:lnTo>
                    <a:pt x="134302" y="61913"/>
                  </a:lnTo>
                  <a:lnTo>
                    <a:pt x="88582" y="41910"/>
                  </a:lnTo>
                  <a:lnTo>
                    <a:pt x="52387" y="0"/>
                  </a:lnTo>
                  <a:lnTo>
                    <a:pt x="40957" y="10478"/>
                  </a:lnTo>
                  <a:lnTo>
                    <a:pt x="33337" y="19050"/>
                  </a:lnTo>
                  <a:lnTo>
                    <a:pt x="41910" y="28575"/>
                  </a:lnTo>
                  <a:lnTo>
                    <a:pt x="26670" y="49530"/>
                  </a:lnTo>
                  <a:lnTo>
                    <a:pt x="22860" y="60008"/>
                  </a:lnTo>
                  <a:lnTo>
                    <a:pt x="17145" y="68580"/>
                  </a:lnTo>
                  <a:lnTo>
                    <a:pt x="4762" y="73343"/>
                  </a:lnTo>
                  <a:lnTo>
                    <a:pt x="0" y="75248"/>
                  </a:lnTo>
                  <a:lnTo>
                    <a:pt x="1905" y="95251"/>
                  </a:lnTo>
                  <a:lnTo>
                    <a:pt x="10478" y="91441"/>
                  </a:lnTo>
                  <a:lnTo>
                    <a:pt x="24765" y="111443"/>
                  </a:lnTo>
                  <a:lnTo>
                    <a:pt x="53340" y="129541"/>
                  </a:lnTo>
                  <a:lnTo>
                    <a:pt x="60007" y="146686"/>
                  </a:lnTo>
                  <a:lnTo>
                    <a:pt x="60007" y="165736"/>
                  </a:lnTo>
                  <a:lnTo>
                    <a:pt x="90487" y="160974"/>
                  </a:lnTo>
                  <a:lnTo>
                    <a:pt x="97155" y="144781"/>
                  </a:lnTo>
                  <a:lnTo>
                    <a:pt x="102870" y="125731"/>
                  </a:lnTo>
                  <a:lnTo>
                    <a:pt x="135255" y="111443"/>
                  </a:lnTo>
                  <a:lnTo>
                    <a:pt x="121920" y="117158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B345073A-6A40-4AEC-B577-44582AE1E035}"/>
                </a:ext>
              </a:extLst>
            </p:cNvPr>
            <p:cNvSpPr/>
            <p:nvPr/>
          </p:nvSpPr>
          <p:spPr>
            <a:xfrm>
              <a:off x="8683564" y="3206431"/>
              <a:ext cx="101975" cy="119595"/>
            </a:xfrm>
            <a:custGeom>
              <a:avLst/>
              <a:gdLst>
                <a:gd name="connsiteX0" fmla="*/ 148590 w 181927"/>
                <a:gd name="connsiteY0" fmla="*/ 114301 h 213361"/>
                <a:gd name="connsiteX1" fmla="*/ 140017 w 181927"/>
                <a:gd name="connsiteY1" fmla="*/ 117158 h 213361"/>
                <a:gd name="connsiteX2" fmla="*/ 137160 w 181927"/>
                <a:gd name="connsiteY2" fmla="*/ 97156 h 213361"/>
                <a:gd name="connsiteX3" fmla="*/ 142875 w 181927"/>
                <a:gd name="connsiteY3" fmla="*/ 95251 h 213361"/>
                <a:gd name="connsiteX4" fmla="*/ 155257 w 181927"/>
                <a:gd name="connsiteY4" fmla="*/ 90488 h 213361"/>
                <a:gd name="connsiteX5" fmla="*/ 160972 w 181927"/>
                <a:gd name="connsiteY5" fmla="*/ 81915 h 213361"/>
                <a:gd name="connsiteX6" fmla="*/ 164782 w 181927"/>
                <a:gd name="connsiteY6" fmla="*/ 71438 h 213361"/>
                <a:gd name="connsiteX7" fmla="*/ 120015 w 181927"/>
                <a:gd name="connsiteY7" fmla="*/ 64770 h 213361"/>
                <a:gd name="connsiteX8" fmla="*/ 44768 w 181927"/>
                <a:gd name="connsiteY8" fmla="*/ 7620 h 213361"/>
                <a:gd name="connsiteX9" fmla="*/ 30480 w 181927"/>
                <a:gd name="connsiteY9" fmla="*/ 5715 h 213361"/>
                <a:gd name="connsiteX10" fmla="*/ 8572 w 181927"/>
                <a:gd name="connsiteY10" fmla="*/ 0 h 213361"/>
                <a:gd name="connsiteX11" fmla="*/ 953 w 181927"/>
                <a:gd name="connsiteY11" fmla="*/ 11430 h 213361"/>
                <a:gd name="connsiteX12" fmla="*/ 8572 w 181927"/>
                <a:gd name="connsiteY12" fmla="*/ 36195 h 213361"/>
                <a:gd name="connsiteX13" fmla="*/ 24765 w 181927"/>
                <a:gd name="connsiteY13" fmla="*/ 56198 h 213361"/>
                <a:gd name="connsiteX14" fmla="*/ 25718 w 181927"/>
                <a:gd name="connsiteY14" fmla="*/ 68580 h 213361"/>
                <a:gd name="connsiteX15" fmla="*/ 16193 w 181927"/>
                <a:gd name="connsiteY15" fmla="*/ 73343 h 213361"/>
                <a:gd name="connsiteX16" fmla="*/ 15240 w 181927"/>
                <a:gd name="connsiteY16" fmla="*/ 91440 h 213361"/>
                <a:gd name="connsiteX17" fmla="*/ 20003 w 181927"/>
                <a:gd name="connsiteY17" fmla="*/ 101918 h 213361"/>
                <a:gd name="connsiteX18" fmla="*/ 0 w 181927"/>
                <a:gd name="connsiteY18" fmla="*/ 124778 h 213361"/>
                <a:gd name="connsiteX19" fmla="*/ 1905 w 181927"/>
                <a:gd name="connsiteY19" fmla="*/ 140971 h 213361"/>
                <a:gd name="connsiteX20" fmla="*/ 25718 w 181927"/>
                <a:gd name="connsiteY20" fmla="*/ 143828 h 213361"/>
                <a:gd name="connsiteX21" fmla="*/ 37147 w 181927"/>
                <a:gd name="connsiteY21" fmla="*/ 151449 h 213361"/>
                <a:gd name="connsiteX22" fmla="*/ 60960 w 181927"/>
                <a:gd name="connsiteY22" fmla="*/ 177166 h 213361"/>
                <a:gd name="connsiteX23" fmla="*/ 83820 w 181927"/>
                <a:gd name="connsiteY23" fmla="*/ 189549 h 213361"/>
                <a:gd name="connsiteX24" fmla="*/ 104775 w 181927"/>
                <a:gd name="connsiteY24" fmla="*/ 198121 h 213361"/>
                <a:gd name="connsiteX25" fmla="*/ 116205 w 181927"/>
                <a:gd name="connsiteY25" fmla="*/ 213362 h 213361"/>
                <a:gd name="connsiteX26" fmla="*/ 162877 w 181927"/>
                <a:gd name="connsiteY26" fmla="*/ 176214 h 213361"/>
                <a:gd name="connsiteX27" fmla="*/ 181927 w 181927"/>
                <a:gd name="connsiteY27" fmla="*/ 145734 h 213361"/>
                <a:gd name="connsiteX28" fmla="*/ 160972 w 181927"/>
                <a:gd name="connsiteY28" fmla="*/ 133351 h 213361"/>
                <a:gd name="connsiteX29" fmla="*/ 148590 w 181927"/>
                <a:gd name="connsiteY29" fmla="*/ 114301 h 213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81927" h="213361">
                  <a:moveTo>
                    <a:pt x="148590" y="114301"/>
                  </a:moveTo>
                  <a:lnTo>
                    <a:pt x="140017" y="117158"/>
                  </a:lnTo>
                  <a:lnTo>
                    <a:pt x="137160" y="97156"/>
                  </a:lnTo>
                  <a:lnTo>
                    <a:pt x="142875" y="95251"/>
                  </a:lnTo>
                  <a:lnTo>
                    <a:pt x="155257" y="90488"/>
                  </a:lnTo>
                  <a:lnTo>
                    <a:pt x="160972" y="81915"/>
                  </a:lnTo>
                  <a:lnTo>
                    <a:pt x="164782" y="71438"/>
                  </a:lnTo>
                  <a:lnTo>
                    <a:pt x="120015" y="64770"/>
                  </a:lnTo>
                  <a:lnTo>
                    <a:pt x="44768" y="7620"/>
                  </a:lnTo>
                  <a:lnTo>
                    <a:pt x="30480" y="5715"/>
                  </a:lnTo>
                  <a:lnTo>
                    <a:pt x="8572" y="0"/>
                  </a:lnTo>
                  <a:lnTo>
                    <a:pt x="953" y="11430"/>
                  </a:lnTo>
                  <a:lnTo>
                    <a:pt x="8572" y="36195"/>
                  </a:lnTo>
                  <a:lnTo>
                    <a:pt x="24765" y="56198"/>
                  </a:lnTo>
                  <a:lnTo>
                    <a:pt x="25718" y="68580"/>
                  </a:lnTo>
                  <a:lnTo>
                    <a:pt x="16193" y="73343"/>
                  </a:lnTo>
                  <a:lnTo>
                    <a:pt x="15240" y="91440"/>
                  </a:lnTo>
                  <a:lnTo>
                    <a:pt x="20003" y="101918"/>
                  </a:lnTo>
                  <a:lnTo>
                    <a:pt x="0" y="124778"/>
                  </a:lnTo>
                  <a:lnTo>
                    <a:pt x="1905" y="140971"/>
                  </a:lnTo>
                  <a:lnTo>
                    <a:pt x="25718" y="143828"/>
                  </a:lnTo>
                  <a:lnTo>
                    <a:pt x="37147" y="151449"/>
                  </a:lnTo>
                  <a:lnTo>
                    <a:pt x="60960" y="177166"/>
                  </a:lnTo>
                  <a:cubicBezTo>
                    <a:pt x="60960" y="177166"/>
                    <a:pt x="80010" y="188596"/>
                    <a:pt x="83820" y="189549"/>
                  </a:cubicBezTo>
                  <a:cubicBezTo>
                    <a:pt x="87630" y="190502"/>
                    <a:pt x="104775" y="198121"/>
                    <a:pt x="104775" y="198121"/>
                  </a:cubicBezTo>
                  <a:cubicBezTo>
                    <a:pt x="108585" y="199074"/>
                    <a:pt x="113347" y="207647"/>
                    <a:pt x="116205" y="213362"/>
                  </a:cubicBezTo>
                  <a:lnTo>
                    <a:pt x="162877" y="176214"/>
                  </a:lnTo>
                  <a:lnTo>
                    <a:pt x="181927" y="145734"/>
                  </a:lnTo>
                  <a:lnTo>
                    <a:pt x="160972" y="133351"/>
                  </a:lnTo>
                  <a:lnTo>
                    <a:pt x="148590" y="114301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276" name="Graphic 86">
              <a:extLst>
                <a:ext uri="{FF2B5EF4-FFF2-40B4-BE49-F238E27FC236}">
                  <a16:creationId xmlns:a16="http://schemas.microsoft.com/office/drawing/2014/main" id="{A398834A-EF01-4F83-A6A8-220FA82A186C}"/>
                </a:ext>
              </a:extLst>
            </p:cNvPr>
            <p:cNvGrpSpPr/>
            <p:nvPr/>
          </p:nvGrpSpPr>
          <p:grpSpPr>
            <a:xfrm>
              <a:off x="8549020" y="3120473"/>
              <a:ext cx="203284" cy="284296"/>
              <a:chOff x="7264356" y="4064374"/>
              <a:chExt cx="362668" cy="507194"/>
            </a:xfrm>
            <a:solidFill>
              <a:schemeClr val="bg2">
                <a:lumMod val="20000"/>
                <a:lumOff val="80000"/>
              </a:schemeClr>
            </a:solidFill>
          </p:grpSpPr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C8DFF4CA-99C9-42AA-98E7-F8FA1AFD25AB}"/>
                  </a:ext>
                </a:extLst>
              </p:cNvPr>
              <p:cNvSpPr/>
              <p:nvPr/>
            </p:nvSpPr>
            <p:spPr>
              <a:xfrm>
                <a:off x="7264356" y="4064374"/>
                <a:ext cx="301941" cy="279084"/>
              </a:xfrm>
              <a:custGeom>
                <a:avLst/>
                <a:gdLst>
                  <a:gd name="connsiteX0" fmla="*/ 270510 w 301941"/>
                  <a:gd name="connsiteY0" fmla="*/ 160021 h 279084"/>
                  <a:gd name="connsiteX1" fmla="*/ 284797 w 301941"/>
                  <a:gd name="connsiteY1" fmla="*/ 161926 h 279084"/>
                  <a:gd name="connsiteX2" fmla="*/ 279082 w 301941"/>
                  <a:gd name="connsiteY2" fmla="*/ 157164 h 279084"/>
                  <a:gd name="connsiteX3" fmla="*/ 279082 w 301941"/>
                  <a:gd name="connsiteY3" fmla="*/ 148591 h 279084"/>
                  <a:gd name="connsiteX4" fmla="*/ 287654 w 301941"/>
                  <a:gd name="connsiteY4" fmla="*/ 142876 h 279084"/>
                  <a:gd name="connsiteX5" fmla="*/ 282892 w 301941"/>
                  <a:gd name="connsiteY5" fmla="*/ 125731 h 279084"/>
                  <a:gd name="connsiteX6" fmla="*/ 277177 w 301941"/>
                  <a:gd name="connsiteY6" fmla="*/ 108586 h 279084"/>
                  <a:gd name="connsiteX7" fmla="*/ 286702 w 301941"/>
                  <a:gd name="connsiteY7" fmla="*/ 107633 h 279084"/>
                  <a:gd name="connsiteX8" fmla="*/ 295274 w 301941"/>
                  <a:gd name="connsiteY8" fmla="*/ 110491 h 279084"/>
                  <a:gd name="connsiteX9" fmla="*/ 299085 w 301941"/>
                  <a:gd name="connsiteY9" fmla="*/ 109538 h 279084"/>
                  <a:gd name="connsiteX10" fmla="*/ 301942 w 301941"/>
                  <a:gd name="connsiteY10" fmla="*/ 103823 h 279084"/>
                  <a:gd name="connsiteX11" fmla="*/ 300037 w 301941"/>
                  <a:gd name="connsiteY11" fmla="*/ 87631 h 279084"/>
                  <a:gd name="connsiteX12" fmla="*/ 278129 w 301941"/>
                  <a:gd name="connsiteY12" fmla="*/ 67628 h 279084"/>
                  <a:gd name="connsiteX13" fmla="*/ 265747 w 301941"/>
                  <a:gd name="connsiteY13" fmla="*/ 62866 h 279084"/>
                  <a:gd name="connsiteX14" fmla="*/ 273367 w 301941"/>
                  <a:gd name="connsiteY14" fmla="*/ 40005 h 279084"/>
                  <a:gd name="connsiteX15" fmla="*/ 280035 w 301941"/>
                  <a:gd name="connsiteY15" fmla="*/ 30480 h 279084"/>
                  <a:gd name="connsiteX16" fmla="*/ 280035 w 301941"/>
                  <a:gd name="connsiteY16" fmla="*/ 19050 h 279084"/>
                  <a:gd name="connsiteX17" fmla="*/ 269557 w 301941"/>
                  <a:gd name="connsiteY17" fmla="*/ 4763 h 279084"/>
                  <a:gd name="connsiteX18" fmla="*/ 240030 w 301941"/>
                  <a:gd name="connsiteY18" fmla="*/ 22860 h 279084"/>
                  <a:gd name="connsiteX19" fmla="*/ 230505 w 301941"/>
                  <a:gd name="connsiteY19" fmla="*/ 4763 h 279084"/>
                  <a:gd name="connsiteX20" fmla="*/ 165735 w 301941"/>
                  <a:gd name="connsiteY20" fmla="*/ 0 h 279084"/>
                  <a:gd name="connsiteX21" fmla="*/ 158115 w 301941"/>
                  <a:gd name="connsiteY21" fmla="*/ 11430 h 279084"/>
                  <a:gd name="connsiteX22" fmla="*/ 117157 w 301941"/>
                  <a:gd name="connsiteY22" fmla="*/ 5715 h 279084"/>
                  <a:gd name="connsiteX23" fmla="*/ 86677 w 301941"/>
                  <a:gd name="connsiteY23" fmla="*/ 953 h 279084"/>
                  <a:gd name="connsiteX24" fmla="*/ 69533 w 301941"/>
                  <a:gd name="connsiteY24" fmla="*/ 953 h 279084"/>
                  <a:gd name="connsiteX25" fmla="*/ 60960 w 301941"/>
                  <a:gd name="connsiteY25" fmla="*/ 9525 h 279084"/>
                  <a:gd name="connsiteX26" fmla="*/ 45720 w 301941"/>
                  <a:gd name="connsiteY26" fmla="*/ 11430 h 279084"/>
                  <a:gd name="connsiteX27" fmla="*/ 31433 w 301941"/>
                  <a:gd name="connsiteY27" fmla="*/ 24765 h 279084"/>
                  <a:gd name="connsiteX28" fmla="*/ 20003 w 301941"/>
                  <a:gd name="connsiteY28" fmla="*/ 16192 h 279084"/>
                  <a:gd name="connsiteX29" fmla="*/ 7620 w 301941"/>
                  <a:gd name="connsiteY29" fmla="*/ 12382 h 279084"/>
                  <a:gd name="connsiteX30" fmla="*/ 0 w 301941"/>
                  <a:gd name="connsiteY30" fmla="*/ 54293 h 279084"/>
                  <a:gd name="connsiteX31" fmla="*/ 17145 w 301941"/>
                  <a:gd name="connsiteY31" fmla="*/ 71438 h 279084"/>
                  <a:gd name="connsiteX32" fmla="*/ 41910 w 301941"/>
                  <a:gd name="connsiteY32" fmla="*/ 115253 h 279084"/>
                  <a:gd name="connsiteX33" fmla="*/ 119062 w 301941"/>
                  <a:gd name="connsiteY33" fmla="*/ 187644 h 279084"/>
                  <a:gd name="connsiteX34" fmla="*/ 136207 w 301941"/>
                  <a:gd name="connsiteY34" fmla="*/ 187644 h 279084"/>
                  <a:gd name="connsiteX35" fmla="*/ 155257 w 301941"/>
                  <a:gd name="connsiteY35" fmla="*/ 202884 h 279084"/>
                  <a:gd name="connsiteX36" fmla="*/ 180022 w 301941"/>
                  <a:gd name="connsiteY36" fmla="*/ 221934 h 279084"/>
                  <a:gd name="connsiteX37" fmla="*/ 179070 w 301941"/>
                  <a:gd name="connsiteY37" fmla="*/ 237174 h 279084"/>
                  <a:gd name="connsiteX38" fmla="*/ 187642 w 301941"/>
                  <a:gd name="connsiteY38" fmla="*/ 248605 h 279084"/>
                  <a:gd name="connsiteX39" fmla="*/ 216217 w 301941"/>
                  <a:gd name="connsiteY39" fmla="*/ 255272 h 279084"/>
                  <a:gd name="connsiteX40" fmla="*/ 239077 w 301941"/>
                  <a:gd name="connsiteY40" fmla="*/ 279085 h 279084"/>
                  <a:gd name="connsiteX41" fmla="*/ 259079 w 301941"/>
                  <a:gd name="connsiteY41" fmla="*/ 256224 h 279084"/>
                  <a:gd name="connsiteX42" fmla="*/ 254317 w 301941"/>
                  <a:gd name="connsiteY42" fmla="*/ 245747 h 279084"/>
                  <a:gd name="connsiteX43" fmla="*/ 255270 w 301941"/>
                  <a:gd name="connsiteY43" fmla="*/ 227649 h 279084"/>
                  <a:gd name="connsiteX44" fmla="*/ 264795 w 301941"/>
                  <a:gd name="connsiteY44" fmla="*/ 222887 h 279084"/>
                  <a:gd name="connsiteX45" fmla="*/ 263842 w 301941"/>
                  <a:gd name="connsiteY45" fmla="*/ 210504 h 279084"/>
                  <a:gd name="connsiteX46" fmla="*/ 247649 w 301941"/>
                  <a:gd name="connsiteY46" fmla="*/ 190502 h 279084"/>
                  <a:gd name="connsiteX47" fmla="*/ 240030 w 301941"/>
                  <a:gd name="connsiteY47" fmla="*/ 165736 h 279084"/>
                  <a:gd name="connsiteX48" fmla="*/ 247649 w 301941"/>
                  <a:gd name="connsiteY48" fmla="*/ 154306 h 279084"/>
                  <a:gd name="connsiteX49" fmla="*/ 270510 w 301941"/>
                  <a:gd name="connsiteY49" fmla="*/ 160021 h 279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301941" h="279084">
                    <a:moveTo>
                      <a:pt x="270510" y="160021"/>
                    </a:moveTo>
                    <a:lnTo>
                      <a:pt x="284797" y="161926"/>
                    </a:lnTo>
                    <a:lnTo>
                      <a:pt x="279082" y="157164"/>
                    </a:lnTo>
                    <a:lnTo>
                      <a:pt x="279082" y="148591"/>
                    </a:lnTo>
                    <a:lnTo>
                      <a:pt x="287654" y="142876"/>
                    </a:lnTo>
                    <a:lnTo>
                      <a:pt x="282892" y="125731"/>
                    </a:lnTo>
                    <a:lnTo>
                      <a:pt x="277177" y="108586"/>
                    </a:lnTo>
                    <a:lnTo>
                      <a:pt x="286702" y="107633"/>
                    </a:lnTo>
                    <a:lnTo>
                      <a:pt x="295274" y="110491"/>
                    </a:lnTo>
                    <a:lnTo>
                      <a:pt x="299085" y="109538"/>
                    </a:lnTo>
                    <a:lnTo>
                      <a:pt x="301942" y="103823"/>
                    </a:lnTo>
                    <a:lnTo>
                      <a:pt x="300037" y="87631"/>
                    </a:lnTo>
                    <a:lnTo>
                      <a:pt x="278129" y="67628"/>
                    </a:lnTo>
                    <a:lnTo>
                      <a:pt x="265747" y="62866"/>
                    </a:lnTo>
                    <a:lnTo>
                      <a:pt x="273367" y="40005"/>
                    </a:lnTo>
                    <a:lnTo>
                      <a:pt x="280035" y="30480"/>
                    </a:lnTo>
                    <a:cubicBezTo>
                      <a:pt x="280035" y="30480"/>
                      <a:pt x="280987" y="21908"/>
                      <a:pt x="280035" y="19050"/>
                    </a:cubicBezTo>
                    <a:cubicBezTo>
                      <a:pt x="279082" y="17145"/>
                      <a:pt x="273367" y="9525"/>
                      <a:pt x="269557" y="4763"/>
                    </a:cubicBezTo>
                    <a:lnTo>
                      <a:pt x="240030" y="22860"/>
                    </a:lnTo>
                    <a:lnTo>
                      <a:pt x="230505" y="4763"/>
                    </a:lnTo>
                    <a:lnTo>
                      <a:pt x="165735" y="0"/>
                    </a:lnTo>
                    <a:lnTo>
                      <a:pt x="158115" y="11430"/>
                    </a:lnTo>
                    <a:lnTo>
                      <a:pt x="117157" y="5715"/>
                    </a:lnTo>
                    <a:lnTo>
                      <a:pt x="86677" y="953"/>
                    </a:lnTo>
                    <a:lnTo>
                      <a:pt x="69533" y="953"/>
                    </a:lnTo>
                    <a:lnTo>
                      <a:pt x="60960" y="9525"/>
                    </a:lnTo>
                    <a:lnTo>
                      <a:pt x="45720" y="11430"/>
                    </a:lnTo>
                    <a:lnTo>
                      <a:pt x="31433" y="24765"/>
                    </a:lnTo>
                    <a:lnTo>
                      <a:pt x="20003" y="16192"/>
                    </a:lnTo>
                    <a:lnTo>
                      <a:pt x="7620" y="12382"/>
                    </a:lnTo>
                    <a:lnTo>
                      <a:pt x="0" y="54293"/>
                    </a:lnTo>
                    <a:lnTo>
                      <a:pt x="17145" y="71438"/>
                    </a:lnTo>
                    <a:lnTo>
                      <a:pt x="41910" y="115253"/>
                    </a:lnTo>
                    <a:lnTo>
                      <a:pt x="119062" y="187644"/>
                    </a:lnTo>
                    <a:lnTo>
                      <a:pt x="136207" y="187644"/>
                    </a:lnTo>
                    <a:lnTo>
                      <a:pt x="155257" y="202884"/>
                    </a:lnTo>
                    <a:lnTo>
                      <a:pt x="180022" y="221934"/>
                    </a:lnTo>
                    <a:lnTo>
                      <a:pt x="179070" y="237174"/>
                    </a:lnTo>
                    <a:cubicBezTo>
                      <a:pt x="179070" y="237174"/>
                      <a:pt x="177165" y="244794"/>
                      <a:pt x="187642" y="248605"/>
                    </a:cubicBezTo>
                    <a:cubicBezTo>
                      <a:pt x="199072" y="251462"/>
                      <a:pt x="207645" y="249557"/>
                      <a:pt x="216217" y="255272"/>
                    </a:cubicBezTo>
                    <a:cubicBezTo>
                      <a:pt x="224790" y="260987"/>
                      <a:pt x="239077" y="279085"/>
                      <a:pt x="239077" y="279085"/>
                    </a:cubicBezTo>
                    <a:lnTo>
                      <a:pt x="259079" y="256224"/>
                    </a:lnTo>
                    <a:lnTo>
                      <a:pt x="254317" y="245747"/>
                    </a:lnTo>
                    <a:lnTo>
                      <a:pt x="255270" y="227649"/>
                    </a:lnTo>
                    <a:lnTo>
                      <a:pt x="264795" y="222887"/>
                    </a:lnTo>
                    <a:lnTo>
                      <a:pt x="263842" y="210504"/>
                    </a:lnTo>
                    <a:lnTo>
                      <a:pt x="247649" y="190502"/>
                    </a:lnTo>
                    <a:lnTo>
                      <a:pt x="240030" y="165736"/>
                    </a:lnTo>
                    <a:lnTo>
                      <a:pt x="247649" y="154306"/>
                    </a:lnTo>
                    <a:lnTo>
                      <a:pt x="270510" y="160021"/>
                    </a:ln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4692E9CD-7A8A-4F76-9D9C-BC759E5D1FE8}"/>
                  </a:ext>
                </a:extLst>
              </p:cNvPr>
              <p:cNvSpPr/>
              <p:nvPr/>
            </p:nvSpPr>
            <p:spPr>
              <a:xfrm>
                <a:off x="7561536" y="4236778"/>
                <a:ext cx="29527" cy="21907"/>
              </a:xfrm>
              <a:custGeom>
                <a:avLst/>
                <a:gdLst>
                  <a:gd name="connsiteX0" fmla="*/ 0 w 29527"/>
                  <a:gd name="connsiteY0" fmla="*/ 0 h 21907"/>
                  <a:gd name="connsiteX1" fmla="*/ 29527 w 29527"/>
                  <a:gd name="connsiteY1" fmla="*/ 21908 h 21907"/>
                  <a:gd name="connsiteX2" fmla="*/ 29527 w 29527"/>
                  <a:gd name="connsiteY2" fmla="*/ 21908 h 21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527" h="21907">
                    <a:moveTo>
                      <a:pt x="0" y="0"/>
                    </a:moveTo>
                    <a:lnTo>
                      <a:pt x="29527" y="21908"/>
                    </a:lnTo>
                    <a:lnTo>
                      <a:pt x="29527" y="21908"/>
                    </a:ln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279" name="Graphic 86">
              <a:extLst>
                <a:ext uri="{FF2B5EF4-FFF2-40B4-BE49-F238E27FC236}">
                  <a16:creationId xmlns:a16="http://schemas.microsoft.com/office/drawing/2014/main" id="{A398834A-EF01-4F83-A6A8-220FA82A186C}"/>
                </a:ext>
              </a:extLst>
            </p:cNvPr>
            <p:cNvGrpSpPr/>
            <p:nvPr/>
          </p:nvGrpSpPr>
          <p:grpSpPr>
            <a:xfrm>
              <a:off x="8440349" y="3045192"/>
              <a:ext cx="296064" cy="437601"/>
              <a:chOff x="7070480" y="3930070"/>
              <a:chExt cx="528190" cy="780699"/>
            </a:xfrm>
            <a:solidFill>
              <a:schemeClr val="bg2">
                <a:lumMod val="20000"/>
                <a:lumOff val="80000"/>
              </a:schemeClr>
            </a:solidFill>
          </p:grpSpPr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EAFFEA01-7E99-4F66-A7FA-954EE5B62803}"/>
                  </a:ext>
                </a:extLst>
              </p:cNvPr>
              <p:cNvSpPr/>
              <p:nvPr/>
            </p:nvSpPr>
            <p:spPr>
              <a:xfrm>
                <a:off x="7546296" y="4088187"/>
                <a:ext cx="9524" cy="952"/>
              </a:xfrm>
              <a:custGeom>
                <a:avLst/>
                <a:gdLst>
                  <a:gd name="connsiteX0" fmla="*/ 0 w 9524"/>
                  <a:gd name="connsiteY0" fmla="*/ 0 h 952"/>
                  <a:gd name="connsiteX1" fmla="*/ 0 w 9524"/>
                  <a:gd name="connsiteY1" fmla="*/ 953 h 952"/>
                  <a:gd name="connsiteX2" fmla="*/ 0 w 9524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952">
                    <a:moveTo>
                      <a:pt x="0" y="0"/>
                    </a:moveTo>
                    <a:cubicBezTo>
                      <a:pt x="0" y="0"/>
                      <a:pt x="0" y="953"/>
                      <a:pt x="0" y="953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27A0C241-85E4-4B6F-8F8F-A8F2739221A9}"/>
                  </a:ext>
                </a:extLst>
              </p:cNvPr>
              <p:cNvSpPr/>
              <p:nvPr/>
            </p:nvSpPr>
            <p:spPr>
              <a:xfrm>
                <a:off x="7545343" y="4085329"/>
                <a:ext cx="9524" cy="423"/>
              </a:xfrm>
              <a:custGeom>
                <a:avLst/>
                <a:gdLst>
                  <a:gd name="connsiteX0" fmla="*/ 0 w 9524"/>
                  <a:gd name="connsiteY0" fmla="*/ 0 h 423"/>
                  <a:gd name="connsiteX1" fmla="*/ 0 w 9524"/>
                  <a:gd name="connsiteY1" fmla="*/ 0 h 423"/>
                  <a:gd name="connsiteX2" fmla="*/ 0 w 9524"/>
                  <a:gd name="connsiteY2" fmla="*/ 0 h 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423">
                    <a:moveTo>
                      <a:pt x="0" y="0"/>
                    </a:moveTo>
                    <a:cubicBezTo>
                      <a:pt x="0" y="0"/>
                      <a:pt x="0" y="953"/>
                      <a:pt x="0" y="0"/>
                    </a:cubicBezTo>
                    <a:cubicBezTo>
                      <a:pt x="0" y="953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0D2CA9D6-8F4F-43D1-942F-49EECE90F0B5}"/>
                  </a:ext>
                </a:extLst>
              </p:cNvPr>
              <p:cNvSpPr/>
              <p:nvPr/>
            </p:nvSpPr>
            <p:spPr>
              <a:xfrm>
                <a:off x="7545343" y="4084906"/>
                <a:ext cx="9524" cy="423"/>
              </a:xfrm>
              <a:custGeom>
                <a:avLst/>
                <a:gdLst>
                  <a:gd name="connsiteX0" fmla="*/ 0 w 9524"/>
                  <a:gd name="connsiteY0" fmla="*/ 423 h 423"/>
                  <a:gd name="connsiteX1" fmla="*/ 0 w 9524"/>
                  <a:gd name="connsiteY1" fmla="*/ 423 h 423"/>
                  <a:gd name="connsiteX2" fmla="*/ 0 w 9524"/>
                  <a:gd name="connsiteY2" fmla="*/ 423 h 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423">
                    <a:moveTo>
                      <a:pt x="0" y="423"/>
                    </a:moveTo>
                    <a:cubicBezTo>
                      <a:pt x="0" y="423"/>
                      <a:pt x="0" y="-529"/>
                      <a:pt x="0" y="423"/>
                    </a:cubicBezTo>
                    <a:cubicBezTo>
                      <a:pt x="0" y="-529"/>
                      <a:pt x="0" y="423"/>
                      <a:pt x="0" y="423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C6594EF1-BE52-4A32-A991-463F67EB812A}"/>
                  </a:ext>
                </a:extLst>
              </p:cNvPr>
              <p:cNvSpPr/>
              <p:nvPr/>
            </p:nvSpPr>
            <p:spPr>
              <a:xfrm>
                <a:off x="7546296" y="4091044"/>
                <a:ext cx="9524" cy="952"/>
              </a:xfrm>
              <a:custGeom>
                <a:avLst/>
                <a:gdLst>
                  <a:gd name="connsiteX0" fmla="*/ 0 w 9524"/>
                  <a:gd name="connsiteY0" fmla="*/ 0 h 952"/>
                  <a:gd name="connsiteX1" fmla="*/ 0 w 9524"/>
                  <a:gd name="connsiteY1" fmla="*/ 953 h 952"/>
                  <a:gd name="connsiteX2" fmla="*/ 0 w 9524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952">
                    <a:moveTo>
                      <a:pt x="0" y="0"/>
                    </a:moveTo>
                    <a:cubicBezTo>
                      <a:pt x="0" y="0"/>
                      <a:pt x="0" y="953"/>
                      <a:pt x="0" y="953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445C561F-D3C8-4989-B8A7-0DB65B135315}"/>
                  </a:ext>
                </a:extLst>
              </p:cNvPr>
              <p:cNvSpPr/>
              <p:nvPr/>
            </p:nvSpPr>
            <p:spPr>
              <a:xfrm>
                <a:off x="7545343" y="4093902"/>
                <a:ext cx="9524" cy="1904"/>
              </a:xfrm>
              <a:custGeom>
                <a:avLst/>
                <a:gdLst>
                  <a:gd name="connsiteX0" fmla="*/ 0 w 9524"/>
                  <a:gd name="connsiteY0" fmla="*/ 1905 h 1904"/>
                  <a:gd name="connsiteX1" fmla="*/ 0 w 9524"/>
                  <a:gd name="connsiteY1" fmla="*/ 1905 h 1904"/>
                  <a:gd name="connsiteX2" fmla="*/ 0 w 9524"/>
                  <a:gd name="connsiteY2" fmla="*/ 0 h 1904"/>
                  <a:gd name="connsiteX3" fmla="*/ 0 w 9524"/>
                  <a:gd name="connsiteY3" fmla="*/ 1905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4" h="1904">
                    <a:moveTo>
                      <a:pt x="0" y="1905"/>
                    </a:moveTo>
                    <a:lnTo>
                      <a:pt x="0" y="1905"/>
                    </a:lnTo>
                    <a:cubicBezTo>
                      <a:pt x="0" y="952"/>
                      <a:pt x="0" y="952"/>
                      <a:pt x="0" y="0"/>
                    </a:cubicBezTo>
                    <a:cubicBezTo>
                      <a:pt x="0" y="0"/>
                      <a:pt x="0" y="952"/>
                      <a:pt x="0" y="1905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BF25DDC7-3CCA-4E98-97CA-8D790EA24F89}"/>
                  </a:ext>
                </a:extLst>
              </p:cNvPr>
              <p:cNvSpPr/>
              <p:nvPr/>
            </p:nvSpPr>
            <p:spPr>
              <a:xfrm>
                <a:off x="7546296" y="4091997"/>
                <a:ext cx="9524" cy="952"/>
              </a:xfrm>
              <a:custGeom>
                <a:avLst/>
                <a:gdLst>
                  <a:gd name="connsiteX0" fmla="*/ 0 w 9524"/>
                  <a:gd name="connsiteY0" fmla="*/ 0 h 952"/>
                  <a:gd name="connsiteX1" fmla="*/ 0 w 9524"/>
                  <a:gd name="connsiteY1" fmla="*/ 953 h 952"/>
                  <a:gd name="connsiteX2" fmla="*/ 0 w 9524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952">
                    <a:moveTo>
                      <a:pt x="0" y="0"/>
                    </a:moveTo>
                    <a:cubicBezTo>
                      <a:pt x="0" y="0"/>
                      <a:pt x="0" y="953"/>
                      <a:pt x="0" y="953"/>
                    </a:cubicBezTo>
                    <a:cubicBezTo>
                      <a:pt x="0" y="953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F4DB1C76-5408-40F0-9ECE-914CCAB3ADAC}"/>
                  </a:ext>
                </a:extLst>
              </p:cNvPr>
              <p:cNvSpPr/>
              <p:nvPr/>
            </p:nvSpPr>
            <p:spPr>
              <a:xfrm>
                <a:off x="7546296" y="4089139"/>
                <a:ext cx="9524" cy="952"/>
              </a:xfrm>
              <a:custGeom>
                <a:avLst/>
                <a:gdLst>
                  <a:gd name="connsiteX0" fmla="*/ 0 w 9524"/>
                  <a:gd name="connsiteY0" fmla="*/ 0 h 952"/>
                  <a:gd name="connsiteX1" fmla="*/ 0 w 9524"/>
                  <a:gd name="connsiteY1" fmla="*/ 952 h 952"/>
                  <a:gd name="connsiteX2" fmla="*/ 0 w 9524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952">
                    <a:moveTo>
                      <a:pt x="0" y="0"/>
                    </a:moveTo>
                    <a:cubicBezTo>
                      <a:pt x="0" y="0"/>
                      <a:pt x="0" y="952"/>
                      <a:pt x="0" y="952"/>
                    </a:cubicBezTo>
                    <a:cubicBezTo>
                      <a:pt x="0" y="952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C8147201-9F83-4272-908A-618355469A99}"/>
                  </a:ext>
                </a:extLst>
              </p:cNvPr>
              <p:cNvSpPr/>
              <p:nvPr/>
            </p:nvSpPr>
            <p:spPr>
              <a:xfrm>
                <a:off x="7545343" y="4086281"/>
                <a:ext cx="714" cy="952"/>
              </a:xfrm>
              <a:custGeom>
                <a:avLst/>
                <a:gdLst>
                  <a:gd name="connsiteX0" fmla="*/ 0 w 714"/>
                  <a:gd name="connsiteY0" fmla="*/ 0 h 952"/>
                  <a:gd name="connsiteX1" fmla="*/ 0 w 714"/>
                  <a:gd name="connsiteY1" fmla="*/ 953 h 952"/>
                  <a:gd name="connsiteX2" fmla="*/ 0 w 714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4" h="952">
                    <a:moveTo>
                      <a:pt x="0" y="0"/>
                    </a:moveTo>
                    <a:cubicBezTo>
                      <a:pt x="0" y="0"/>
                      <a:pt x="0" y="953"/>
                      <a:pt x="0" y="953"/>
                    </a:cubicBezTo>
                    <a:cubicBezTo>
                      <a:pt x="953" y="953"/>
                      <a:pt x="953" y="953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CBD3ADD6-F474-4059-8677-3942E2F803A8}"/>
                  </a:ext>
                </a:extLst>
              </p:cNvPr>
              <p:cNvSpPr/>
              <p:nvPr/>
            </p:nvSpPr>
            <p:spPr>
              <a:xfrm>
                <a:off x="7070480" y="3930070"/>
                <a:ext cx="470947" cy="429580"/>
              </a:xfrm>
              <a:custGeom>
                <a:avLst/>
                <a:gdLst>
                  <a:gd name="connsiteX0" fmla="*/ 411046 w 470947"/>
                  <a:gd name="connsiteY0" fmla="*/ 389576 h 429580"/>
                  <a:gd name="connsiteX1" fmla="*/ 382471 w 470947"/>
                  <a:gd name="connsiteY1" fmla="*/ 382908 h 429580"/>
                  <a:gd name="connsiteX2" fmla="*/ 373898 w 470947"/>
                  <a:gd name="connsiteY2" fmla="*/ 371478 h 429580"/>
                  <a:gd name="connsiteX3" fmla="*/ 374851 w 470947"/>
                  <a:gd name="connsiteY3" fmla="*/ 356238 h 429580"/>
                  <a:gd name="connsiteX4" fmla="*/ 350086 w 470947"/>
                  <a:gd name="connsiteY4" fmla="*/ 337188 h 429580"/>
                  <a:gd name="connsiteX5" fmla="*/ 331036 w 470947"/>
                  <a:gd name="connsiteY5" fmla="*/ 321947 h 429580"/>
                  <a:gd name="connsiteX6" fmla="*/ 313891 w 470947"/>
                  <a:gd name="connsiteY6" fmla="*/ 321947 h 429580"/>
                  <a:gd name="connsiteX7" fmla="*/ 236738 w 470947"/>
                  <a:gd name="connsiteY7" fmla="*/ 249557 h 429580"/>
                  <a:gd name="connsiteX8" fmla="*/ 211974 w 470947"/>
                  <a:gd name="connsiteY8" fmla="*/ 205742 h 429580"/>
                  <a:gd name="connsiteX9" fmla="*/ 194829 w 470947"/>
                  <a:gd name="connsiteY9" fmla="*/ 188596 h 429580"/>
                  <a:gd name="connsiteX10" fmla="*/ 202449 w 470947"/>
                  <a:gd name="connsiteY10" fmla="*/ 146686 h 429580"/>
                  <a:gd name="connsiteX11" fmla="*/ 214831 w 470947"/>
                  <a:gd name="connsiteY11" fmla="*/ 150496 h 429580"/>
                  <a:gd name="connsiteX12" fmla="*/ 226261 w 470947"/>
                  <a:gd name="connsiteY12" fmla="*/ 159069 h 429580"/>
                  <a:gd name="connsiteX13" fmla="*/ 240549 w 470947"/>
                  <a:gd name="connsiteY13" fmla="*/ 145734 h 429580"/>
                  <a:gd name="connsiteX14" fmla="*/ 255788 w 470947"/>
                  <a:gd name="connsiteY14" fmla="*/ 143829 h 429580"/>
                  <a:gd name="connsiteX15" fmla="*/ 264361 w 470947"/>
                  <a:gd name="connsiteY15" fmla="*/ 135256 h 429580"/>
                  <a:gd name="connsiteX16" fmla="*/ 281506 w 470947"/>
                  <a:gd name="connsiteY16" fmla="*/ 135256 h 429580"/>
                  <a:gd name="connsiteX17" fmla="*/ 311986 w 470947"/>
                  <a:gd name="connsiteY17" fmla="*/ 140019 h 429580"/>
                  <a:gd name="connsiteX18" fmla="*/ 352943 w 470947"/>
                  <a:gd name="connsiteY18" fmla="*/ 145734 h 429580"/>
                  <a:gd name="connsiteX19" fmla="*/ 360563 w 470947"/>
                  <a:gd name="connsiteY19" fmla="*/ 134304 h 429580"/>
                  <a:gd name="connsiteX20" fmla="*/ 425333 w 470947"/>
                  <a:gd name="connsiteY20" fmla="*/ 139066 h 429580"/>
                  <a:gd name="connsiteX21" fmla="*/ 434858 w 470947"/>
                  <a:gd name="connsiteY21" fmla="*/ 157164 h 429580"/>
                  <a:gd name="connsiteX22" fmla="*/ 464386 w 470947"/>
                  <a:gd name="connsiteY22" fmla="*/ 139066 h 429580"/>
                  <a:gd name="connsiteX23" fmla="*/ 461528 w 470947"/>
                  <a:gd name="connsiteY23" fmla="*/ 136208 h 429580"/>
                  <a:gd name="connsiteX24" fmla="*/ 458671 w 470947"/>
                  <a:gd name="connsiteY24" fmla="*/ 117158 h 429580"/>
                  <a:gd name="connsiteX25" fmla="*/ 470100 w 470947"/>
                  <a:gd name="connsiteY25" fmla="*/ 111444 h 429580"/>
                  <a:gd name="connsiteX26" fmla="*/ 470100 w 470947"/>
                  <a:gd name="connsiteY26" fmla="*/ 105728 h 429580"/>
                  <a:gd name="connsiteX27" fmla="*/ 448193 w 470947"/>
                  <a:gd name="connsiteY27" fmla="*/ 94298 h 429580"/>
                  <a:gd name="connsiteX28" fmla="*/ 439621 w 470947"/>
                  <a:gd name="connsiteY28" fmla="*/ 87631 h 429580"/>
                  <a:gd name="connsiteX29" fmla="*/ 427238 w 470947"/>
                  <a:gd name="connsiteY29" fmla="*/ 43815 h 429580"/>
                  <a:gd name="connsiteX30" fmla="*/ 407236 w 470947"/>
                  <a:gd name="connsiteY30" fmla="*/ 44768 h 429580"/>
                  <a:gd name="connsiteX31" fmla="*/ 391996 w 470947"/>
                  <a:gd name="connsiteY31" fmla="*/ 61913 h 429580"/>
                  <a:gd name="connsiteX32" fmla="*/ 330083 w 470947"/>
                  <a:gd name="connsiteY32" fmla="*/ 54293 h 429580"/>
                  <a:gd name="connsiteX33" fmla="*/ 322463 w 470947"/>
                  <a:gd name="connsiteY33" fmla="*/ 44768 h 429580"/>
                  <a:gd name="connsiteX34" fmla="*/ 287221 w 470947"/>
                  <a:gd name="connsiteY34" fmla="*/ 46673 h 429580"/>
                  <a:gd name="connsiteX35" fmla="*/ 227214 w 470947"/>
                  <a:gd name="connsiteY35" fmla="*/ 0 h 429580"/>
                  <a:gd name="connsiteX36" fmla="*/ 215784 w 470947"/>
                  <a:gd name="connsiteY36" fmla="*/ 0 h 429580"/>
                  <a:gd name="connsiteX37" fmla="*/ 207211 w 470947"/>
                  <a:gd name="connsiteY37" fmla="*/ 16193 h 429580"/>
                  <a:gd name="connsiteX38" fmla="*/ 182446 w 470947"/>
                  <a:gd name="connsiteY38" fmla="*/ 24765 h 429580"/>
                  <a:gd name="connsiteX39" fmla="*/ 178636 w 470947"/>
                  <a:gd name="connsiteY39" fmla="*/ 70486 h 429580"/>
                  <a:gd name="connsiteX40" fmla="*/ 158634 w 470947"/>
                  <a:gd name="connsiteY40" fmla="*/ 78106 h 429580"/>
                  <a:gd name="connsiteX41" fmla="*/ 155776 w 470947"/>
                  <a:gd name="connsiteY41" fmla="*/ 107633 h 429580"/>
                  <a:gd name="connsiteX42" fmla="*/ 148156 w 470947"/>
                  <a:gd name="connsiteY42" fmla="*/ 116206 h 429580"/>
                  <a:gd name="connsiteX43" fmla="*/ 114819 w 470947"/>
                  <a:gd name="connsiteY43" fmla="*/ 116206 h 429580"/>
                  <a:gd name="connsiteX44" fmla="*/ 98626 w 470947"/>
                  <a:gd name="connsiteY44" fmla="*/ 112396 h 429580"/>
                  <a:gd name="connsiteX45" fmla="*/ 95769 w 470947"/>
                  <a:gd name="connsiteY45" fmla="*/ 103823 h 429580"/>
                  <a:gd name="connsiteX46" fmla="*/ 79576 w 470947"/>
                  <a:gd name="connsiteY46" fmla="*/ 110491 h 429580"/>
                  <a:gd name="connsiteX47" fmla="*/ 67194 w 470947"/>
                  <a:gd name="connsiteY47" fmla="*/ 123826 h 429580"/>
                  <a:gd name="connsiteX48" fmla="*/ 4329 w 470947"/>
                  <a:gd name="connsiteY48" fmla="*/ 133351 h 429580"/>
                  <a:gd name="connsiteX49" fmla="*/ 519 w 470947"/>
                  <a:gd name="connsiteY49" fmla="*/ 143829 h 429580"/>
                  <a:gd name="connsiteX50" fmla="*/ 8139 w 470947"/>
                  <a:gd name="connsiteY50" fmla="*/ 161926 h 429580"/>
                  <a:gd name="connsiteX51" fmla="*/ 25284 w 470947"/>
                  <a:gd name="connsiteY51" fmla="*/ 189549 h 429580"/>
                  <a:gd name="connsiteX52" fmla="*/ 30999 w 470947"/>
                  <a:gd name="connsiteY52" fmla="*/ 200979 h 429580"/>
                  <a:gd name="connsiteX53" fmla="*/ 34809 w 470947"/>
                  <a:gd name="connsiteY53" fmla="*/ 200979 h 429580"/>
                  <a:gd name="connsiteX54" fmla="*/ 50049 w 470947"/>
                  <a:gd name="connsiteY54" fmla="*/ 199074 h 429580"/>
                  <a:gd name="connsiteX55" fmla="*/ 53859 w 470947"/>
                  <a:gd name="connsiteY55" fmla="*/ 187644 h 429580"/>
                  <a:gd name="connsiteX56" fmla="*/ 56716 w 470947"/>
                  <a:gd name="connsiteY56" fmla="*/ 169546 h 429580"/>
                  <a:gd name="connsiteX57" fmla="*/ 56716 w 470947"/>
                  <a:gd name="connsiteY57" fmla="*/ 144781 h 429580"/>
                  <a:gd name="connsiteX58" fmla="*/ 66241 w 470947"/>
                  <a:gd name="connsiteY58" fmla="*/ 140019 h 429580"/>
                  <a:gd name="connsiteX59" fmla="*/ 101484 w 470947"/>
                  <a:gd name="connsiteY59" fmla="*/ 162879 h 429580"/>
                  <a:gd name="connsiteX60" fmla="*/ 122439 w 470947"/>
                  <a:gd name="connsiteY60" fmla="*/ 177166 h 429580"/>
                  <a:gd name="connsiteX61" fmla="*/ 118629 w 470947"/>
                  <a:gd name="connsiteY61" fmla="*/ 200979 h 429580"/>
                  <a:gd name="connsiteX62" fmla="*/ 139584 w 470947"/>
                  <a:gd name="connsiteY62" fmla="*/ 228602 h 429580"/>
                  <a:gd name="connsiteX63" fmla="*/ 149109 w 470947"/>
                  <a:gd name="connsiteY63" fmla="*/ 247652 h 429580"/>
                  <a:gd name="connsiteX64" fmla="*/ 158634 w 470947"/>
                  <a:gd name="connsiteY64" fmla="*/ 247652 h 429580"/>
                  <a:gd name="connsiteX65" fmla="*/ 164349 w 470947"/>
                  <a:gd name="connsiteY65" fmla="*/ 256224 h 429580"/>
                  <a:gd name="connsiteX66" fmla="*/ 156729 w 470947"/>
                  <a:gd name="connsiteY66" fmla="*/ 267655 h 429580"/>
                  <a:gd name="connsiteX67" fmla="*/ 153871 w 470947"/>
                  <a:gd name="connsiteY67" fmla="*/ 284800 h 429580"/>
                  <a:gd name="connsiteX68" fmla="*/ 166254 w 470947"/>
                  <a:gd name="connsiteY68" fmla="*/ 292420 h 429580"/>
                  <a:gd name="connsiteX69" fmla="*/ 187209 w 470947"/>
                  <a:gd name="connsiteY69" fmla="*/ 303850 h 429580"/>
                  <a:gd name="connsiteX70" fmla="*/ 211974 w 470947"/>
                  <a:gd name="connsiteY70" fmla="*/ 316233 h 429580"/>
                  <a:gd name="connsiteX71" fmla="*/ 214831 w 470947"/>
                  <a:gd name="connsiteY71" fmla="*/ 327663 h 429580"/>
                  <a:gd name="connsiteX72" fmla="*/ 220546 w 470947"/>
                  <a:gd name="connsiteY72" fmla="*/ 334330 h 429580"/>
                  <a:gd name="connsiteX73" fmla="*/ 231976 w 470947"/>
                  <a:gd name="connsiteY73" fmla="*/ 335283 h 429580"/>
                  <a:gd name="connsiteX74" fmla="*/ 250074 w 470947"/>
                  <a:gd name="connsiteY74" fmla="*/ 331473 h 429580"/>
                  <a:gd name="connsiteX75" fmla="*/ 278649 w 470947"/>
                  <a:gd name="connsiteY75" fmla="*/ 331473 h 429580"/>
                  <a:gd name="connsiteX76" fmla="*/ 284363 w 470947"/>
                  <a:gd name="connsiteY76" fmla="*/ 333378 h 429580"/>
                  <a:gd name="connsiteX77" fmla="*/ 329131 w 470947"/>
                  <a:gd name="connsiteY77" fmla="*/ 361953 h 429580"/>
                  <a:gd name="connsiteX78" fmla="*/ 351038 w 470947"/>
                  <a:gd name="connsiteY78" fmla="*/ 374335 h 429580"/>
                  <a:gd name="connsiteX79" fmla="*/ 365326 w 470947"/>
                  <a:gd name="connsiteY79" fmla="*/ 386718 h 429580"/>
                  <a:gd name="connsiteX80" fmla="*/ 368183 w 470947"/>
                  <a:gd name="connsiteY80" fmla="*/ 394338 h 429580"/>
                  <a:gd name="connsiteX81" fmla="*/ 382471 w 470947"/>
                  <a:gd name="connsiteY81" fmla="*/ 398148 h 429580"/>
                  <a:gd name="connsiteX82" fmla="*/ 398663 w 470947"/>
                  <a:gd name="connsiteY82" fmla="*/ 403863 h 429580"/>
                  <a:gd name="connsiteX83" fmla="*/ 420571 w 470947"/>
                  <a:gd name="connsiteY83" fmla="*/ 421961 h 429580"/>
                  <a:gd name="connsiteX84" fmla="*/ 434858 w 470947"/>
                  <a:gd name="connsiteY84" fmla="*/ 429581 h 429580"/>
                  <a:gd name="connsiteX85" fmla="*/ 436763 w 470947"/>
                  <a:gd name="connsiteY85" fmla="*/ 429581 h 429580"/>
                  <a:gd name="connsiteX86" fmla="*/ 434858 w 470947"/>
                  <a:gd name="connsiteY86" fmla="*/ 413388 h 429580"/>
                  <a:gd name="connsiteX87" fmla="*/ 411046 w 470947"/>
                  <a:gd name="connsiteY87" fmla="*/ 389576 h 429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</a:cxnLst>
                <a:rect l="l" t="t" r="r" b="b"/>
                <a:pathLst>
                  <a:path w="470947" h="429580">
                    <a:moveTo>
                      <a:pt x="411046" y="389576"/>
                    </a:moveTo>
                    <a:cubicBezTo>
                      <a:pt x="402473" y="383860"/>
                      <a:pt x="392948" y="385766"/>
                      <a:pt x="382471" y="382908"/>
                    </a:cubicBezTo>
                    <a:cubicBezTo>
                      <a:pt x="371041" y="380050"/>
                      <a:pt x="373898" y="371478"/>
                      <a:pt x="373898" y="371478"/>
                    </a:cubicBezTo>
                    <a:lnTo>
                      <a:pt x="374851" y="356238"/>
                    </a:lnTo>
                    <a:lnTo>
                      <a:pt x="350086" y="337188"/>
                    </a:lnTo>
                    <a:lnTo>
                      <a:pt x="331036" y="321947"/>
                    </a:lnTo>
                    <a:lnTo>
                      <a:pt x="313891" y="321947"/>
                    </a:lnTo>
                    <a:lnTo>
                      <a:pt x="236738" y="249557"/>
                    </a:lnTo>
                    <a:lnTo>
                      <a:pt x="211974" y="205742"/>
                    </a:lnTo>
                    <a:lnTo>
                      <a:pt x="194829" y="188596"/>
                    </a:lnTo>
                    <a:lnTo>
                      <a:pt x="202449" y="146686"/>
                    </a:lnTo>
                    <a:lnTo>
                      <a:pt x="214831" y="150496"/>
                    </a:lnTo>
                    <a:lnTo>
                      <a:pt x="226261" y="159069"/>
                    </a:lnTo>
                    <a:lnTo>
                      <a:pt x="240549" y="145734"/>
                    </a:lnTo>
                    <a:lnTo>
                      <a:pt x="255788" y="143829"/>
                    </a:lnTo>
                    <a:lnTo>
                      <a:pt x="264361" y="135256"/>
                    </a:lnTo>
                    <a:lnTo>
                      <a:pt x="281506" y="135256"/>
                    </a:lnTo>
                    <a:lnTo>
                      <a:pt x="311986" y="140019"/>
                    </a:lnTo>
                    <a:lnTo>
                      <a:pt x="352943" y="145734"/>
                    </a:lnTo>
                    <a:lnTo>
                      <a:pt x="360563" y="134304"/>
                    </a:lnTo>
                    <a:lnTo>
                      <a:pt x="425333" y="139066"/>
                    </a:lnTo>
                    <a:lnTo>
                      <a:pt x="434858" y="157164"/>
                    </a:lnTo>
                    <a:lnTo>
                      <a:pt x="464386" y="139066"/>
                    </a:lnTo>
                    <a:cubicBezTo>
                      <a:pt x="463433" y="137161"/>
                      <a:pt x="461528" y="136208"/>
                      <a:pt x="461528" y="136208"/>
                    </a:cubicBezTo>
                    <a:cubicBezTo>
                      <a:pt x="461528" y="136208"/>
                      <a:pt x="455813" y="120016"/>
                      <a:pt x="458671" y="117158"/>
                    </a:cubicBezTo>
                    <a:cubicBezTo>
                      <a:pt x="461528" y="115253"/>
                      <a:pt x="470100" y="113348"/>
                      <a:pt x="470100" y="111444"/>
                    </a:cubicBezTo>
                    <a:cubicBezTo>
                      <a:pt x="470100" y="109538"/>
                      <a:pt x="472006" y="108586"/>
                      <a:pt x="470100" y="105728"/>
                    </a:cubicBezTo>
                    <a:cubicBezTo>
                      <a:pt x="468196" y="103823"/>
                      <a:pt x="448193" y="94298"/>
                      <a:pt x="448193" y="94298"/>
                    </a:cubicBezTo>
                    <a:cubicBezTo>
                      <a:pt x="448193" y="94298"/>
                      <a:pt x="440573" y="92393"/>
                      <a:pt x="439621" y="87631"/>
                    </a:cubicBezTo>
                    <a:cubicBezTo>
                      <a:pt x="437716" y="82868"/>
                      <a:pt x="427238" y="43815"/>
                      <a:pt x="427238" y="43815"/>
                    </a:cubicBezTo>
                    <a:lnTo>
                      <a:pt x="407236" y="44768"/>
                    </a:lnTo>
                    <a:lnTo>
                      <a:pt x="391996" y="61913"/>
                    </a:lnTo>
                    <a:lnTo>
                      <a:pt x="330083" y="54293"/>
                    </a:lnTo>
                    <a:lnTo>
                      <a:pt x="322463" y="44768"/>
                    </a:lnTo>
                    <a:lnTo>
                      <a:pt x="287221" y="46673"/>
                    </a:lnTo>
                    <a:lnTo>
                      <a:pt x="227214" y="0"/>
                    </a:lnTo>
                    <a:lnTo>
                      <a:pt x="215784" y="0"/>
                    </a:lnTo>
                    <a:lnTo>
                      <a:pt x="207211" y="16193"/>
                    </a:lnTo>
                    <a:lnTo>
                      <a:pt x="182446" y="24765"/>
                    </a:lnTo>
                    <a:lnTo>
                      <a:pt x="178636" y="70486"/>
                    </a:lnTo>
                    <a:lnTo>
                      <a:pt x="158634" y="78106"/>
                    </a:lnTo>
                    <a:lnTo>
                      <a:pt x="155776" y="107633"/>
                    </a:lnTo>
                    <a:lnTo>
                      <a:pt x="148156" y="116206"/>
                    </a:lnTo>
                    <a:lnTo>
                      <a:pt x="114819" y="116206"/>
                    </a:lnTo>
                    <a:lnTo>
                      <a:pt x="98626" y="112396"/>
                    </a:lnTo>
                    <a:lnTo>
                      <a:pt x="95769" y="103823"/>
                    </a:lnTo>
                    <a:lnTo>
                      <a:pt x="79576" y="110491"/>
                    </a:lnTo>
                    <a:lnTo>
                      <a:pt x="67194" y="123826"/>
                    </a:lnTo>
                    <a:lnTo>
                      <a:pt x="4329" y="133351"/>
                    </a:lnTo>
                    <a:cubicBezTo>
                      <a:pt x="2424" y="136208"/>
                      <a:pt x="-1386" y="140971"/>
                      <a:pt x="519" y="143829"/>
                    </a:cubicBezTo>
                    <a:cubicBezTo>
                      <a:pt x="2424" y="147639"/>
                      <a:pt x="8139" y="161926"/>
                      <a:pt x="8139" y="161926"/>
                    </a:cubicBezTo>
                    <a:cubicBezTo>
                      <a:pt x="8139" y="161926"/>
                      <a:pt x="23379" y="186692"/>
                      <a:pt x="25284" y="189549"/>
                    </a:cubicBezTo>
                    <a:cubicBezTo>
                      <a:pt x="27189" y="192407"/>
                      <a:pt x="27189" y="200979"/>
                      <a:pt x="30999" y="200979"/>
                    </a:cubicBezTo>
                    <a:cubicBezTo>
                      <a:pt x="34809" y="200979"/>
                      <a:pt x="34809" y="200979"/>
                      <a:pt x="34809" y="200979"/>
                    </a:cubicBezTo>
                    <a:cubicBezTo>
                      <a:pt x="34809" y="200979"/>
                      <a:pt x="48144" y="202884"/>
                      <a:pt x="50049" y="199074"/>
                    </a:cubicBezTo>
                    <a:cubicBezTo>
                      <a:pt x="51954" y="195264"/>
                      <a:pt x="53859" y="192407"/>
                      <a:pt x="53859" y="187644"/>
                    </a:cubicBezTo>
                    <a:cubicBezTo>
                      <a:pt x="53859" y="182882"/>
                      <a:pt x="56716" y="169546"/>
                      <a:pt x="56716" y="169546"/>
                    </a:cubicBezTo>
                    <a:lnTo>
                      <a:pt x="56716" y="144781"/>
                    </a:lnTo>
                    <a:cubicBezTo>
                      <a:pt x="56716" y="144781"/>
                      <a:pt x="53859" y="132398"/>
                      <a:pt x="66241" y="140019"/>
                    </a:cubicBezTo>
                    <a:cubicBezTo>
                      <a:pt x="79576" y="146686"/>
                      <a:pt x="101484" y="162879"/>
                      <a:pt x="101484" y="162879"/>
                    </a:cubicBezTo>
                    <a:lnTo>
                      <a:pt x="122439" y="177166"/>
                    </a:lnTo>
                    <a:cubicBezTo>
                      <a:pt x="122439" y="177166"/>
                      <a:pt x="115771" y="193359"/>
                      <a:pt x="118629" y="200979"/>
                    </a:cubicBezTo>
                    <a:cubicBezTo>
                      <a:pt x="121487" y="208599"/>
                      <a:pt x="138631" y="225744"/>
                      <a:pt x="139584" y="228602"/>
                    </a:cubicBezTo>
                    <a:cubicBezTo>
                      <a:pt x="140536" y="231459"/>
                      <a:pt x="149109" y="247652"/>
                      <a:pt x="149109" y="247652"/>
                    </a:cubicBezTo>
                    <a:lnTo>
                      <a:pt x="158634" y="247652"/>
                    </a:lnTo>
                    <a:lnTo>
                      <a:pt x="164349" y="256224"/>
                    </a:lnTo>
                    <a:lnTo>
                      <a:pt x="156729" y="267655"/>
                    </a:lnTo>
                    <a:lnTo>
                      <a:pt x="153871" y="284800"/>
                    </a:lnTo>
                    <a:lnTo>
                      <a:pt x="166254" y="292420"/>
                    </a:lnTo>
                    <a:cubicBezTo>
                      <a:pt x="166254" y="292420"/>
                      <a:pt x="183399" y="300992"/>
                      <a:pt x="187209" y="303850"/>
                    </a:cubicBezTo>
                    <a:cubicBezTo>
                      <a:pt x="191019" y="305755"/>
                      <a:pt x="211974" y="316233"/>
                      <a:pt x="211974" y="316233"/>
                    </a:cubicBezTo>
                    <a:lnTo>
                      <a:pt x="214831" y="327663"/>
                    </a:lnTo>
                    <a:lnTo>
                      <a:pt x="220546" y="334330"/>
                    </a:lnTo>
                    <a:lnTo>
                      <a:pt x="231976" y="335283"/>
                    </a:lnTo>
                    <a:lnTo>
                      <a:pt x="250074" y="331473"/>
                    </a:lnTo>
                    <a:cubicBezTo>
                      <a:pt x="250074" y="331473"/>
                      <a:pt x="272934" y="329568"/>
                      <a:pt x="278649" y="331473"/>
                    </a:cubicBezTo>
                    <a:cubicBezTo>
                      <a:pt x="284363" y="333378"/>
                      <a:pt x="284363" y="333378"/>
                      <a:pt x="284363" y="333378"/>
                    </a:cubicBezTo>
                    <a:cubicBezTo>
                      <a:pt x="284363" y="333378"/>
                      <a:pt x="323416" y="360048"/>
                      <a:pt x="329131" y="361953"/>
                    </a:cubicBezTo>
                    <a:cubicBezTo>
                      <a:pt x="334846" y="363858"/>
                      <a:pt x="351038" y="374335"/>
                      <a:pt x="351038" y="374335"/>
                    </a:cubicBezTo>
                    <a:lnTo>
                      <a:pt x="365326" y="386718"/>
                    </a:lnTo>
                    <a:lnTo>
                      <a:pt x="368183" y="394338"/>
                    </a:lnTo>
                    <a:lnTo>
                      <a:pt x="382471" y="398148"/>
                    </a:lnTo>
                    <a:lnTo>
                      <a:pt x="398663" y="403863"/>
                    </a:lnTo>
                    <a:lnTo>
                      <a:pt x="420571" y="421961"/>
                    </a:lnTo>
                    <a:lnTo>
                      <a:pt x="434858" y="429581"/>
                    </a:lnTo>
                    <a:lnTo>
                      <a:pt x="436763" y="429581"/>
                    </a:lnTo>
                    <a:lnTo>
                      <a:pt x="434858" y="413388"/>
                    </a:lnTo>
                    <a:cubicBezTo>
                      <a:pt x="434858" y="412436"/>
                      <a:pt x="420571" y="395291"/>
                      <a:pt x="411046" y="389576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315D395A-6F9E-4325-A056-C16905786BAF}"/>
                  </a:ext>
                </a:extLst>
              </p:cNvPr>
              <p:cNvSpPr/>
              <p:nvPr/>
            </p:nvSpPr>
            <p:spPr>
              <a:xfrm>
                <a:off x="7544391" y="4083424"/>
                <a:ext cx="952" cy="952"/>
              </a:xfrm>
              <a:custGeom>
                <a:avLst/>
                <a:gdLst>
                  <a:gd name="connsiteX0" fmla="*/ 952 w 952"/>
                  <a:gd name="connsiteY0" fmla="*/ 953 h 952"/>
                  <a:gd name="connsiteX1" fmla="*/ 0 w 952"/>
                  <a:gd name="connsiteY1" fmla="*/ 0 h 952"/>
                  <a:gd name="connsiteX2" fmla="*/ 952 w 952"/>
                  <a:gd name="connsiteY2" fmla="*/ 953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952">
                    <a:moveTo>
                      <a:pt x="952" y="953"/>
                    </a:moveTo>
                    <a:cubicBezTo>
                      <a:pt x="952" y="953"/>
                      <a:pt x="952" y="0"/>
                      <a:pt x="0" y="0"/>
                    </a:cubicBezTo>
                    <a:cubicBezTo>
                      <a:pt x="0" y="0"/>
                      <a:pt x="0" y="0"/>
                      <a:pt x="952" y="953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28D209F2-3B07-4AD3-BA34-BC284FC9F178}"/>
                  </a:ext>
                </a:extLst>
              </p:cNvPr>
              <p:cNvSpPr/>
              <p:nvPr/>
            </p:nvSpPr>
            <p:spPr>
              <a:xfrm>
                <a:off x="7534866" y="4071041"/>
                <a:ext cx="2857" cy="3810"/>
              </a:xfrm>
              <a:custGeom>
                <a:avLst/>
                <a:gdLst>
                  <a:gd name="connsiteX0" fmla="*/ 0 w 2857"/>
                  <a:gd name="connsiteY0" fmla="*/ 0 h 3810"/>
                  <a:gd name="connsiteX1" fmla="*/ 2857 w 2857"/>
                  <a:gd name="connsiteY1" fmla="*/ 3810 h 3810"/>
                  <a:gd name="connsiteX2" fmla="*/ 0 w 2857"/>
                  <a:gd name="connsiteY2" fmla="*/ 0 h 3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" h="3810">
                    <a:moveTo>
                      <a:pt x="0" y="0"/>
                    </a:moveTo>
                    <a:cubicBezTo>
                      <a:pt x="952" y="953"/>
                      <a:pt x="1905" y="1905"/>
                      <a:pt x="2857" y="3810"/>
                    </a:cubicBezTo>
                    <a:cubicBezTo>
                      <a:pt x="1905" y="1905"/>
                      <a:pt x="952" y="953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A5F73802-CE2D-4A53-8C64-A3AD37FB5265}"/>
                  </a:ext>
                </a:extLst>
              </p:cNvPr>
              <p:cNvSpPr/>
              <p:nvPr/>
            </p:nvSpPr>
            <p:spPr>
              <a:xfrm>
                <a:off x="7541533" y="4079614"/>
                <a:ext cx="952" cy="952"/>
              </a:xfrm>
              <a:custGeom>
                <a:avLst/>
                <a:gdLst>
                  <a:gd name="connsiteX0" fmla="*/ 953 w 952"/>
                  <a:gd name="connsiteY0" fmla="*/ 952 h 952"/>
                  <a:gd name="connsiteX1" fmla="*/ 0 w 952"/>
                  <a:gd name="connsiteY1" fmla="*/ 0 h 952"/>
                  <a:gd name="connsiteX2" fmla="*/ 953 w 952"/>
                  <a:gd name="connsiteY2" fmla="*/ 952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952">
                    <a:moveTo>
                      <a:pt x="953" y="952"/>
                    </a:moveTo>
                    <a:cubicBezTo>
                      <a:pt x="953" y="952"/>
                      <a:pt x="0" y="0"/>
                      <a:pt x="0" y="0"/>
                    </a:cubicBezTo>
                    <a:cubicBezTo>
                      <a:pt x="953" y="0"/>
                      <a:pt x="953" y="952"/>
                      <a:pt x="953" y="952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CA86B255-4204-4A88-9709-C92AB5BEAF62}"/>
                  </a:ext>
                </a:extLst>
              </p:cNvPr>
              <p:cNvSpPr/>
              <p:nvPr/>
            </p:nvSpPr>
            <p:spPr>
              <a:xfrm>
                <a:off x="7540581" y="4076756"/>
                <a:ext cx="952" cy="1905"/>
              </a:xfrm>
              <a:custGeom>
                <a:avLst/>
                <a:gdLst>
                  <a:gd name="connsiteX0" fmla="*/ 953 w 952"/>
                  <a:gd name="connsiteY0" fmla="*/ 1905 h 1905"/>
                  <a:gd name="connsiteX1" fmla="*/ 0 w 952"/>
                  <a:gd name="connsiteY1" fmla="*/ 0 h 1905"/>
                  <a:gd name="connsiteX2" fmla="*/ 953 w 952"/>
                  <a:gd name="connsiteY2" fmla="*/ 1905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1905">
                    <a:moveTo>
                      <a:pt x="953" y="1905"/>
                    </a:moveTo>
                    <a:cubicBezTo>
                      <a:pt x="953" y="953"/>
                      <a:pt x="0" y="953"/>
                      <a:pt x="0" y="0"/>
                    </a:cubicBezTo>
                    <a:cubicBezTo>
                      <a:pt x="0" y="953"/>
                      <a:pt x="0" y="1905"/>
                      <a:pt x="953" y="1905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0B6D0BD9-A1DF-4A87-826F-0C81E37FACF3}"/>
                  </a:ext>
                </a:extLst>
              </p:cNvPr>
              <p:cNvSpPr/>
              <p:nvPr/>
            </p:nvSpPr>
            <p:spPr>
              <a:xfrm>
                <a:off x="7543438" y="4080566"/>
                <a:ext cx="952" cy="1905"/>
              </a:xfrm>
              <a:custGeom>
                <a:avLst/>
                <a:gdLst>
                  <a:gd name="connsiteX0" fmla="*/ 953 w 952"/>
                  <a:gd name="connsiteY0" fmla="*/ 1905 h 1905"/>
                  <a:gd name="connsiteX1" fmla="*/ 0 w 952"/>
                  <a:gd name="connsiteY1" fmla="*/ 0 h 1905"/>
                  <a:gd name="connsiteX2" fmla="*/ 953 w 952"/>
                  <a:gd name="connsiteY2" fmla="*/ 1905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1905">
                    <a:moveTo>
                      <a:pt x="953" y="1905"/>
                    </a:moveTo>
                    <a:cubicBezTo>
                      <a:pt x="953" y="953"/>
                      <a:pt x="0" y="953"/>
                      <a:pt x="0" y="0"/>
                    </a:cubicBezTo>
                    <a:cubicBezTo>
                      <a:pt x="0" y="953"/>
                      <a:pt x="0" y="1905"/>
                      <a:pt x="953" y="1905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9C812138-5D8E-44C5-969C-7F0567E30E63}"/>
                  </a:ext>
                </a:extLst>
              </p:cNvPr>
              <p:cNvSpPr/>
              <p:nvPr/>
            </p:nvSpPr>
            <p:spPr>
              <a:xfrm>
                <a:off x="7538676" y="4074852"/>
                <a:ext cx="952" cy="1904"/>
              </a:xfrm>
              <a:custGeom>
                <a:avLst/>
                <a:gdLst>
                  <a:gd name="connsiteX0" fmla="*/ 953 w 952"/>
                  <a:gd name="connsiteY0" fmla="*/ 1905 h 1904"/>
                  <a:gd name="connsiteX1" fmla="*/ 0 w 952"/>
                  <a:gd name="connsiteY1" fmla="*/ 0 h 1904"/>
                  <a:gd name="connsiteX2" fmla="*/ 953 w 952"/>
                  <a:gd name="connsiteY2" fmla="*/ 1905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1904">
                    <a:moveTo>
                      <a:pt x="953" y="1905"/>
                    </a:moveTo>
                    <a:cubicBezTo>
                      <a:pt x="953" y="952"/>
                      <a:pt x="0" y="952"/>
                      <a:pt x="0" y="0"/>
                    </a:cubicBezTo>
                    <a:cubicBezTo>
                      <a:pt x="0" y="952"/>
                      <a:pt x="953" y="952"/>
                      <a:pt x="953" y="1905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41A1B901-8A2E-4FFF-9B7C-2AB9D9CC4C25}"/>
                </a:ext>
              </a:extLst>
            </p:cNvPr>
            <p:cNvSpPr/>
            <p:nvPr/>
          </p:nvSpPr>
          <p:spPr>
            <a:xfrm>
              <a:off x="8432631" y="3027040"/>
              <a:ext cx="135610" cy="93433"/>
            </a:xfrm>
            <a:custGeom>
              <a:avLst/>
              <a:gdLst>
                <a:gd name="connsiteX0" fmla="*/ 17145 w 241934"/>
                <a:gd name="connsiteY0" fmla="*/ 97156 h 166688"/>
                <a:gd name="connsiteX1" fmla="*/ 15240 w 241934"/>
                <a:gd name="connsiteY1" fmla="*/ 109538 h 166688"/>
                <a:gd name="connsiteX2" fmla="*/ 28575 w 241934"/>
                <a:gd name="connsiteY2" fmla="*/ 134304 h 166688"/>
                <a:gd name="connsiteX3" fmla="*/ 31432 w 241934"/>
                <a:gd name="connsiteY3" fmla="*/ 134304 h 166688"/>
                <a:gd name="connsiteX4" fmla="*/ 35243 w 241934"/>
                <a:gd name="connsiteY4" fmla="*/ 146686 h 166688"/>
                <a:gd name="connsiteX5" fmla="*/ 35243 w 241934"/>
                <a:gd name="connsiteY5" fmla="*/ 151449 h 166688"/>
                <a:gd name="connsiteX6" fmla="*/ 20003 w 241934"/>
                <a:gd name="connsiteY6" fmla="*/ 163831 h 166688"/>
                <a:gd name="connsiteX7" fmla="*/ 18097 w 241934"/>
                <a:gd name="connsiteY7" fmla="*/ 166689 h 166688"/>
                <a:gd name="connsiteX8" fmla="*/ 80962 w 241934"/>
                <a:gd name="connsiteY8" fmla="*/ 157164 h 166688"/>
                <a:gd name="connsiteX9" fmla="*/ 94297 w 241934"/>
                <a:gd name="connsiteY9" fmla="*/ 145734 h 166688"/>
                <a:gd name="connsiteX10" fmla="*/ 110490 w 241934"/>
                <a:gd name="connsiteY10" fmla="*/ 139066 h 166688"/>
                <a:gd name="connsiteX11" fmla="*/ 113347 w 241934"/>
                <a:gd name="connsiteY11" fmla="*/ 147639 h 166688"/>
                <a:gd name="connsiteX12" fmla="*/ 129540 w 241934"/>
                <a:gd name="connsiteY12" fmla="*/ 151449 h 166688"/>
                <a:gd name="connsiteX13" fmla="*/ 162877 w 241934"/>
                <a:gd name="connsiteY13" fmla="*/ 151449 h 166688"/>
                <a:gd name="connsiteX14" fmla="*/ 170497 w 241934"/>
                <a:gd name="connsiteY14" fmla="*/ 142876 h 166688"/>
                <a:gd name="connsiteX15" fmla="*/ 173355 w 241934"/>
                <a:gd name="connsiteY15" fmla="*/ 113348 h 166688"/>
                <a:gd name="connsiteX16" fmla="*/ 193357 w 241934"/>
                <a:gd name="connsiteY16" fmla="*/ 105728 h 166688"/>
                <a:gd name="connsiteX17" fmla="*/ 197167 w 241934"/>
                <a:gd name="connsiteY17" fmla="*/ 60008 h 166688"/>
                <a:gd name="connsiteX18" fmla="*/ 221932 w 241934"/>
                <a:gd name="connsiteY18" fmla="*/ 51435 h 166688"/>
                <a:gd name="connsiteX19" fmla="*/ 230505 w 241934"/>
                <a:gd name="connsiteY19" fmla="*/ 35243 h 166688"/>
                <a:gd name="connsiteX20" fmla="*/ 241934 w 241934"/>
                <a:gd name="connsiteY20" fmla="*/ 35243 h 166688"/>
                <a:gd name="connsiteX21" fmla="*/ 241934 w 241934"/>
                <a:gd name="connsiteY21" fmla="*/ 27623 h 166688"/>
                <a:gd name="connsiteX22" fmla="*/ 218122 w 241934"/>
                <a:gd name="connsiteY22" fmla="*/ 0 h 166688"/>
                <a:gd name="connsiteX23" fmla="*/ 198119 w 241934"/>
                <a:gd name="connsiteY23" fmla="*/ 0 h 166688"/>
                <a:gd name="connsiteX24" fmla="*/ 198119 w 241934"/>
                <a:gd name="connsiteY24" fmla="*/ 12382 h 166688"/>
                <a:gd name="connsiteX25" fmla="*/ 200977 w 241934"/>
                <a:gd name="connsiteY25" fmla="*/ 17145 h 166688"/>
                <a:gd name="connsiteX26" fmla="*/ 187642 w 241934"/>
                <a:gd name="connsiteY26" fmla="*/ 20955 h 166688"/>
                <a:gd name="connsiteX27" fmla="*/ 174307 w 241934"/>
                <a:gd name="connsiteY27" fmla="*/ 20955 h 166688"/>
                <a:gd name="connsiteX28" fmla="*/ 161925 w 241934"/>
                <a:gd name="connsiteY28" fmla="*/ 33338 h 166688"/>
                <a:gd name="connsiteX29" fmla="*/ 119062 w 241934"/>
                <a:gd name="connsiteY29" fmla="*/ 32385 h 166688"/>
                <a:gd name="connsiteX30" fmla="*/ 90487 w 241934"/>
                <a:gd name="connsiteY30" fmla="*/ 60960 h 166688"/>
                <a:gd name="connsiteX31" fmla="*/ 51435 w 241934"/>
                <a:gd name="connsiteY31" fmla="*/ 58103 h 166688"/>
                <a:gd name="connsiteX32" fmla="*/ 22860 w 241934"/>
                <a:gd name="connsiteY32" fmla="*/ 56198 h 166688"/>
                <a:gd name="connsiteX33" fmla="*/ 0 w 241934"/>
                <a:gd name="connsiteY33" fmla="*/ 88583 h 166688"/>
                <a:gd name="connsiteX34" fmla="*/ 15240 w 241934"/>
                <a:gd name="connsiteY34" fmla="*/ 94298 h 166688"/>
                <a:gd name="connsiteX35" fmla="*/ 17145 w 241934"/>
                <a:gd name="connsiteY35" fmla="*/ 97156 h 16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41934" h="166688">
                  <a:moveTo>
                    <a:pt x="17145" y="97156"/>
                  </a:moveTo>
                  <a:lnTo>
                    <a:pt x="15240" y="109538"/>
                  </a:lnTo>
                  <a:lnTo>
                    <a:pt x="28575" y="134304"/>
                  </a:lnTo>
                  <a:lnTo>
                    <a:pt x="31432" y="134304"/>
                  </a:lnTo>
                  <a:lnTo>
                    <a:pt x="35243" y="146686"/>
                  </a:lnTo>
                  <a:cubicBezTo>
                    <a:pt x="35243" y="146686"/>
                    <a:pt x="38100" y="147639"/>
                    <a:pt x="35243" y="151449"/>
                  </a:cubicBezTo>
                  <a:cubicBezTo>
                    <a:pt x="32385" y="155259"/>
                    <a:pt x="20003" y="163831"/>
                    <a:pt x="20003" y="163831"/>
                  </a:cubicBezTo>
                  <a:cubicBezTo>
                    <a:pt x="20003" y="163831"/>
                    <a:pt x="19050" y="164784"/>
                    <a:pt x="18097" y="166689"/>
                  </a:cubicBezTo>
                  <a:lnTo>
                    <a:pt x="80962" y="157164"/>
                  </a:lnTo>
                  <a:lnTo>
                    <a:pt x="94297" y="145734"/>
                  </a:lnTo>
                  <a:lnTo>
                    <a:pt x="110490" y="139066"/>
                  </a:lnTo>
                  <a:lnTo>
                    <a:pt x="113347" y="147639"/>
                  </a:lnTo>
                  <a:lnTo>
                    <a:pt x="129540" y="151449"/>
                  </a:lnTo>
                  <a:lnTo>
                    <a:pt x="162877" y="151449"/>
                  </a:lnTo>
                  <a:lnTo>
                    <a:pt x="170497" y="142876"/>
                  </a:lnTo>
                  <a:lnTo>
                    <a:pt x="173355" y="113348"/>
                  </a:lnTo>
                  <a:lnTo>
                    <a:pt x="193357" y="105728"/>
                  </a:lnTo>
                  <a:lnTo>
                    <a:pt x="197167" y="60008"/>
                  </a:lnTo>
                  <a:lnTo>
                    <a:pt x="221932" y="51435"/>
                  </a:lnTo>
                  <a:lnTo>
                    <a:pt x="230505" y="35243"/>
                  </a:lnTo>
                  <a:lnTo>
                    <a:pt x="241934" y="35243"/>
                  </a:lnTo>
                  <a:lnTo>
                    <a:pt x="241934" y="27623"/>
                  </a:lnTo>
                  <a:lnTo>
                    <a:pt x="218122" y="0"/>
                  </a:lnTo>
                  <a:lnTo>
                    <a:pt x="198119" y="0"/>
                  </a:lnTo>
                  <a:lnTo>
                    <a:pt x="198119" y="12382"/>
                  </a:lnTo>
                  <a:lnTo>
                    <a:pt x="200977" y="17145"/>
                  </a:lnTo>
                  <a:lnTo>
                    <a:pt x="187642" y="20955"/>
                  </a:lnTo>
                  <a:lnTo>
                    <a:pt x="174307" y="20955"/>
                  </a:lnTo>
                  <a:lnTo>
                    <a:pt x="161925" y="33338"/>
                  </a:lnTo>
                  <a:lnTo>
                    <a:pt x="119062" y="32385"/>
                  </a:lnTo>
                  <a:lnTo>
                    <a:pt x="90487" y="60960"/>
                  </a:lnTo>
                  <a:lnTo>
                    <a:pt x="51435" y="58103"/>
                  </a:lnTo>
                  <a:lnTo>
                    <a:pt x="22860" y="56198"/>
                  </a:lnTo>
                  <a:lnTo>
                    <a:pt x="0" y="88583"/>
                  </a:lnTo>
                  <a:lnTo>
                    <a:pt x="15240" y="94298"/>
                  </a:lnTo>
                  <a:lnTo>
                    <a:pt x="17145" y="97156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D0773E12-275F-4FCE-8E18-5827E0A39AD2}"/>
                </a:ext>
              </a:extLst>
            </p:cNvPr>
            <p:cNvSpPr/>
            <p:nvPr/>
          </p:nvSpPr>
          <p:spPr>
            <a:xfrm>
              <a:off x="8826115" y="2901572"/>
              <a:ext cx="1067" cy="5339"/>
            </a:xfrm>
            <a:custGeom>
              <a:avLst/>
              <a:gdLst>
                <a:gd name="connsiteX0" fmla="*/ 0 w 1904"/>
                <a:gd name="connsiteY0" fmla="*/ 0 h 9525"/>
                <a:gd name="connsiteX1" fmla="*/ 1905 w 1904"/>
                <a:gd name="connsiteY1" fmla="*/ 0 h 9525"/>
                <a:gd name="connsiteX2" fmla="*/ 0 w 190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5">
                  <a:moveTo>
                    <a:pt x="0" y="0"/>
                  </a:moveTo>
                  <a:cubicBezTo>
                    <a:pt x="952" y="0"/>
                    <a:pt x="952" y="0"/>
                    <a:pt x="1905" y="0"/>
                  </a:cubicBezTo>
                  <a:cubicBezTo>
                    <a:pt x="952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297" name="Graphic 86">
              <a:extLst>
                <a:ext uri="{FF2B5EF4-FFF2-40B4-BE49-F238E27FC236}">
                  <a16:creationId xmlns:a16="http://schemas.microsoft.com/office/drawing/2014/main" id="{A398834A-EF01-4F83-A6A8-220FA82A186C}"/>
                </a:ext>
              </a:extLst>
            </p:cNvPr>
            <p:cNvGrpSpPr/>
            <p:nvPr/>
          </p:nvGrpSpPr>
          <p:grpSpPr>
            <a:xfrm>
              <a:off x="8551157" y="2883953"/>
              <a:ext cx="301668" cy="357067"/>
              <a:chOff x="7268167" y="3642413"/>
              <a:chExt cx="538187" cy="637023"/>
            </a:xfrm>
            <a:solidFill>
              <a:schemeClr val="bg2">
                <a:lumMod val="20000"/>
                <a:lumOff val="80000"/>
              </a:schemeClr>
            </a:solidFill>
          </p:grpSpPr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6A0497CA-0AE3-4D7F-9C12-478FFB3D26F2}"/>
                  </a:ext>
                </a:extLst>
              </p:cNvPr>
              <p:cNvSpPr/>
              <p:nvPr/>
            </p:nvSpPr>
            <p:spPr>
              <a:xfrm>
                <a:off x="7285312" y="3931023"/>
                <a:ext cx="1905" cy="3809"/>
              </a:xfrm>
              <a:custGeom>
                <a:avLst/>
                <a:gdLst>
                  <a:gd name="connsiteX0" fmla="*/ 0 w 1905"/>
                  <a:gd name="connsiteY0" fmla="*/ 3810 h 3809"/>
                  <a:gd name="connsiteX1" fmla="*/ 0 w 1905"/>
                  <a:gd name="connsiteY1" fmla="*/ 3810 h 3809"/>
                  <a:gd name="connsiteX2" fmla="*/ 1905 w 1905"/>
                  <a:gd name="connsiteY2" fmla="*/ 0 h 3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5" h="3809">
                    <a:moveTo>
                      <a:pt x="0" y="3810"/>
                    </a:moveTo>
                    <a:lnTo>
                      <a:pt x="0" y="3810"/>
                    </a:lnTo>
                    <a:lnTo>
                      <a:pt x="1905" y="0"/>
                    </a:ln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DB6C1E0D-1C22-4CEC-9A5C-A9FA874AD000}"/>
                  </a:ext>
                </a:extLst>
              </p:cNvPr>
              <p:cNvSpPr/>
              <p:nvPr/>
            </p:nvSpPr>
            <p:spPr>
              <a:xfrm>
                <a:off x="7268167" y="3642413"/>
                <a:ext cx="484821" cy="350522"/>
              </a:xfrm>
              <a:custGeom>
                <a:avLst/>
                <a:gdLst>
                  <a:gd name="connsiteX0" fmla="*/ 484821 w 484821"/>
                  <a:gd name="connsiteY0" fmla="*/ 68581 h 350522"/>
                  <a:gd name="connsiteX1" fmla="*/ 466724 w 484821"/>
                  <a:gd name="connsiteY1" fmla="*/ 31433 h 350522"/>
                  <a:gd name="connsiteX2" fmla="*/ 430529 w 484821"/>
                  <a:gd name="connsiteY2" fmla="*/ 8573 h 350522"/>
                  <a:gd name="connsiteX3" fmla="*/ 398144 w 484821"/>
                  <a:gd name="connsiteY3" fmla="*/ 20955 h 350522"/>
                  <a:gd name="connsiteX4" fmla="*/ 381951 w 484821"/>
                  <a:gd name="connsiteY4" fmla="*/ 0 h 350522"/>
                  <a:gd name="connsiteX5" fmla="*/ 352424 w 484821"/>
                  <a:gd name="connsiteY5" fmla="*/ 14288 h 350522"/>
                  <a:gd name="connsiteX6" fmla="*/ 314324 w 484821"/>
                  <a:gd name="connsiteY6" fmla="*/ 14288 h 350522"/>
                  <a:gd name="connsiteX7" fmla="*/ 301942 w 484821"/>
                  <a:gd name="connsiteY7" fmla="*/ 11430 h 350522"/>
                  <a:gd name="connsiteX8" fmla="*/ 269557 w 484821"/>
                  <a:gd name="connsiteY8" fmla="*/ 66676 h 350522"/>
                  <a:gd name="connsiteX9" fmla="*/ 257174 w 484821"/>
                  <a:gd name="connsiteY9" fmla="*/ 64771 h 350522"/>
                  <a:gd name="connsiteX10" fmla="*/ 243839 w 484821"/>
                  <a:gd name="connsiteY10" fmla="*/ 56198 h 350522"/>
                  <a:gd name="connsiteX11" fmla="*/ 239077 w 484821"/>
                  <a:gd name="connsiteY11" fmla="*/ 59056 h 350522"/>
                  <a:gd name="connsiteX12" fmla="*/ 232409 w 484821"/>
                  <a:gd name="connsiteY12" fmla="*/ 87631 h 350522"/>
                  <a:gd name="connsiteX13" fmla="*/ 191452 w 484821"/>
                  <a:gd name="connsiteY13" fmla="*/ 91441 h 350522"/>
                  <a:gd name="connsiteX14" fmla="*/ 175260 w 484821"/>
                  <a:gd name="connsiteY14" fmla="*/ 117159 h 350522"/>
                  <a:gd name="connsiteX15" fmla="*/ 130492 w 484821"/>
                  <a:gd name="connsiteY15" fmla="*/ 129541 h 350522"/>
                  <a:gd name="connsiteX16" fmla="*/ 107632 w 484821"/>
                  <a:gd name="connsiteY16" fmla="*/ 135256 h 350522"/>
                  <a:gd name="connsiteX17" fmla="*/ 75247 w 484821"/>
                  <a:gd name="connsiteY17" fmla="*/ 110491 h 350522"/>
                  <a:gd name="connsiteX18" fmla="*/ 47625 w 484821"/>
                  <a:gd name="connsiteY18" fmla="*/ 109538 h 350522"/>
                  <a:gd name="connsiteX19" fmla="*/ 53340 w 484821"/>
                  <a:gd name="connsiteY19" fmla="*/ 150496 h 350522"/>
                  <a:gd name="connsiteX20" fmla="*/ 22860 w 484821"/>
                  <a:gd name="connsiteY20" fmla="*/ 150496 h 350522"/>
                  <a:gd name="connsiteX21" fmla="*/ 16192 w 484821"/>
                  <a:gd name="connsiteY21" fmla="*/ 160021 h 350522"/>
                  <a:gd name="connsiteX22" fmla="*/ 29527 w 484821"/>
                  <a:gd name="connsiteY22" fmla="*/ 166689 h 350522"/>
                  <a:gd name="connsiteX23" fmla="*/ 20955 w 484821"/>
                  <a:gd name="connsiteY23" fmla="*/ 179072 h 350522"/>
                  <a:gd name="connsiteX24" fmla="*/ 13335 w 484821"/>
                  <a:gd name="connsiteY24" fmla="*/ 191454 h 350522"/>
                  <a:gd name="connsiteX25" fmla="*/ 24765 w 484821"/>
                  <a:gd name="connsiteY25" fmla="*/ 218124 h 350522"/>
                  <a:gd name="connsiteX26" fmla="*/ 24765 w 484821"/>
                  <a:gd name="connsiteY26" fmla="*/ 229554 h 350522"/>
                  <a:gd name="connsiteX27" fmla="*/ 4762 w 484821"/>
                  <a:gd name="connsiteY27" fmla="*/ 237175 h 350522"/>
                  <a:gd name="connsiteX28" fmla="*/ 0 w 484821"/>
                  <a:gd name="connsiteY28" fmla="*/ 253367 h 350522"/>
                  <a:gd name="connsiteX29" fmla="*/ 6667 w 484821"/>
                  <a:gd name="connsiteY29" fmla="*/ 253367 h 350522"/>
                  <a:gd name="connsiteX30" fmla="*/ 30480 w 484821"/>
                  <a:gd name="connsiteY30" fmla="*/ 280990 h 350522"/>
                  <a:gd name="connsiteX31" fmla="*/ 30480 w 484821"/>
                  <a:gd name="connsiteY31" fmla="*/ 288610 h 350522"/>
                  <a:gd name="connsiteX32" fmla="*/ 90487 w 484821"/>
                  <a:gd name="connsiteY32" fmla="*/ 335283 h 350522"/>
                  <a:gd name="connsiteX33" fmla="*/ 125730 w 484821"/>
                  <a:gd name="connsiteY33" fmla="*/ 333378 h 350522"/>
                  <a:gd name="connsiteX34" fmla="*/ 133350 w 484821"/>
                  <a:gd name="connsiteY34" fmla="*/ 342903 h 350522"/>
                  <a:gd name="connsiteX35" fmla="*/ 195262 w 484821"/>
                  <a:gd name="connsiteY35" fmla="*/ 350523 h 350522"/>
                  <a:gd name="connsiteX36" fmla="*/ 210502 w 484821"/>
                  <a:gd name="connsiteY36" fmla="*/ 333378 h 350522"/>
                  <a:gd name="connsiteX37" fmla="*/ 230504 w 484821"/>
                  <a:gd name="connsiteY37" fmla="*/ 332425 h 350522"/>
                  <a:gd name="connsiteX38" fmla="*/ 249554 w 484821"/>
                  <a:gd name="connsiteY38" fmla="*/ 306708 h 350522"/>
                  <a:gd name="connsiteX39" fmla="*/ 270509 w 484821"/>
                  <a:gd name="connsiteY39" fmla="*/ 300040 h 350522"/>
                  <a:gd name="connsiteX40" fmla="*/ 279082 w 484821"/>
                  <a:gd name="connsiteY40" fmla="*/ 287657 h 350522"/>
                  <a:gd name="connsiteX41" fmla="*/ 340042 w 484821"/>
                  <a:gd name="connsiteY41" fmla="*/ 294325 h 350522"/>
                  <a:gd name="connsiteX42" fmla="*/ 348614 w 484821"/>
                  <a:gd name="connsiteY42" fmla="*/ 283847 h 350522"/>
                  <a:gd name="connsiteX43" fmla="*/ 356234 w 484821"/>
                  <a:gd name="connsiteY43" fmla="*/ 278132 h 350522"/>
                  <a:gd name="connsiteX44" fmla="*/ 364806 w 484821"/>
                  <a:gd name="connsiteY44" fmla="*/ 270512 h 350522"/>
                  <a:gd name="connsiteX45" fmla="*/ 394334 w 484821"/>
                  <a:gd name="connsiteY45" fmla="*/ 262892 h 350522"/>
                  <a:gd name="connsiteX46" fmla="*/ 433386 w 484821"/>
                  <a:gd name="connsiteY46" fmla="*/ 139066 h 350522"/>
                  <a:gd name="connsiteX47" fmla="*/ 438149 w 484821"/>
                  <a:gd name="connsiteY47" fmla="*/ 112396 h 350522"/>
                  <a:gd name="connsiteX48" fmla="*/ 433386 w 484821"/>
                  <a:gd name="connsiteY48" fmla="*/ 99061 h 350522"/>
                  <a:gd name="connsiteX49" fmla="*/ 484821 w 484821"/>
                  <a:gd name="connsiteY49" fmla="*/ 68581 h 350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484821" h="350522">
                    <a:moveTo>
                      <a:pt x="484821" y="68581"/>
                    </a:moveTo>
                    <a:lnTo>
                      <a:pt x="466724" y="31433"/>
                    </a:lnTo>
                    <a:lnTo>
                      <a:pt x="430529" y="8573"/>
                    </a:lnTo>
                    <a:lnTo>
                      <a:pt x="398144" y="20955"/>
                    </a:lnTo>
                    <a:lnTo>
                      <a:pt x="381951" y="0"/>
                    </a:lnTo>
                    <a:lnTo>
                      <a:pt x="352424" y="14288"/>
                    </a:lnTo>
                    <a:lnTo>
                      <a:pt x="314324" y="14288"/>
                    </a:lnTo>
                    <a:lnTo>
                      <a:pt x="301942" y="11430"/>
                    </a:lnTo>
                    <a:cubicBezTo>
                      <a:pt x="301942" y="11430"/>
                      <a:pt x="274319" y="68581"/>
                      <a:pt x="269557" y="66676"/>
                    </a:cubicBezTo>
                    <a:cubicBezTo>
                      <a:pt x="265747" y="64771"/>
                      <a:pt x="257174" y="64771"/>
                      <a:pt x="257174" y="64771"/>
                    </a:cubicBezTo>
                    <a:lnTo>
                      <a:pt x="243839" y="56198"/>
                    </a:lnTo>
                    <a:lnTo>
                      <a:pt x="239077" y="59056"/>
                    </a:lnTo>
                    <a:lnTo>
                      <a:pt x="232409" y="87631"/>
                    </a:lnTo>
                    <a:lnTo>
                      <a:pt x="191452" y="91441"/>
                    </a:lnTo>
                    <a:lnTo>
                      <a:pt x="175260" y="117159"/>
                    </a:lnTo>
                    <a:lnTo>
                      <a:pt x="130492" y="129541"/>
                    </a:lnTo>
                    <a:lnTo>
                      <a:pt x="107632" y="135256"/>
                    </a:lnTo>
                    <a:lnTo>
                      <a:pt x="75247" y="110491"/>
                    </a:lnTo>
                    <a:lnTo>
                      <a:pt x="47625" y="109538"/>
                    </a:lnTo>
                    <a:lnTo>
                      <a:pt x="53340" y="150496"/>
                    </a:lnTo>
                    <a:lnTo>
                      <a:pt x="22860" y="150496"/>
                    </a:lnTo>
                    <a:lnTo>
                      <a:pt x="16192" y="160021"/>
                    </a:lnTo>
                    <a:lnTo>
                      <a:pt x="29527" y="166689"/>
                    </a:lnTo>
                    <a:lnTo>
                      <a:pt x="20955" y="179072"/>
                    </a:lnTo>
                    <a:lnTo>
                      <a:pt x="13335" y="191454"/>
                    </a:lnTo>
                    <a:lnTo>
                      <a:pt x="24765" y="218124"/>
                    </a:lnTo>
                    <a:lnTo>
                      <a:pt x="24765" y="229554"/>
                    </a:lnTo>
                    <a:lnTo>
                      <a:pt x="4762" y="237175"/>
                    </a:lnTo>
                    <a:lnTo>
                      <a:pt x="0" y="253367"/>
                    </a:lnTo>
                    <a:lnTo>
                      <a:pt x="6667" y="253367"/>
                    </a:lnTo>
                    <a:lnTo>
                      <a:pt x="30480" y="280990"/>
                    </a:lnTo>
                    <a:lnTo>
                      <a:pt x="30480" y="288610"/>
                    </a:lnTo>
                    <a:lnTo>
                      <a:pt x="90487" y="335283"/>
                    </a:lnTo>
                    <a:lnTo>
                      <a:pt x="125730" y="333378"/>
                    </a:lnTo>
                    <a:lnTo>
                      <a:pt x="133350" y="342903"/>
                    </a:lnTo>
                    <a:lnTo>
                      <a:pt x="195262" y="350523"/>
                    </a:lnTo>
                    <a:lnTo>
                      <a:pt x="210502" y="333378"/>
                    </a:lnTo>
                    <a:lnTo>
                      <a:pt x="230504" y="332425"/>
                    </a:lnTo>
                    <a:lnTo>
                      <a:pt x="249554" y="306708"/>
                    </a:lnTo>
                    <a:lnTo>
                      <a:pt x="270509" y="300040"/>
                    </a:lnTo>
                    <a:lnTo>
                      <a:pt x="279082" y="287657"/>
                    </a:lnTo>
                    <a:lnTo>
                      <a:pt x="340042" y="294325"/>
                    </a:lnTo>
                    <a:cubicBezTo>
                      <a:pt x="340042" y="294325"/>
                      <a:pt x="342899" y="288610"/>
                      <a:pt x="348614" y="283847"/>
                    </a:cubicBezTo>
                    <a:cubicBezTo>
                      <a:pt x="354329" y="279085"/>
                      <a:pt x="356234" y="278132"/>
                      <a:pt x="356234" y="278132"/>
                    </a:cubicBezTo>
                    <a:lnTo>
                      <a:pt x="364806" y="270512"/>
                    </a:lnTo>
                    <a:lnTo>
                      <a:pt x="394334" y="262892"/>
                    </a:lnTo>
                    <a:lnTo>
                      <a:pt x="433386" y="139066"/>
                    </a:lnTo>
                    <a:lnTo>
                      <a:pt x="438149" y="112396"/>
                    </a:lnTo>
                    <a:lnTo>
                      <a:pt x="433386" y="99061"/>
                    </a:lnTo>
                    <a:lnTo>
                      <a:pt x="484821" y="68581"/>
                    </a:ln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9E7CBEAF-AFD7-42AB-9CB6-FF3F23B578A2}"/>
                </a:ext>
              </a:extLst>
            </p:cNvPr>
            <p:cNvSpPr/>
            <p:nvPr/>
          </p:nvSpPr>
          <p:spPr>
            <a:xfrm>
              <a:off x="8571444" y="2827893"/>
              <a:ext cx="229576" cy="131875"/>
            </a:xfrm>
            <a:custGeom>
              <a:avLst/>
              <a:gdLst>
                <a:gd name="connsiteX0" fmla="*/ 40957 w 409573"/>
                <a:gd name="connsiteY0" fmla="*/ 210504 h 235269"/>
                <a:gd name="connsiteX1" fmla="*/ 73342 w 409573"/>
                <a:gd name="connsiteY1" fmla="*/ 235269 h 235269"/>
                <a:gd name="connsiteX2" fmla="*/ 96202 w 409573"/>
                <a:gd name="connsiteY2" fmla="*/ 229554 h 235269"/>
                <a:gd name="connsiteX3" fmla="*/ 140970 w 409573"/>
                <a:gd name="connsiteY3" fmla="*/ 217172 h 235269"/>
                <a:gd name="connsiteX4" fmla="*/ 157162 w 409573"/>
                <a:gd name="connsiteY4" fmla="*/ 191454 h 235269"/>
                <a:gd name="connsiteX5" fmla="*/ 198119 w 409573"/>
                <a:gd name="connsiteY5" fmla="*/ 187644 h 235269"/>
                <a:gd name="connsiteX6" fmla="*/ 204787 w 409573"/>
                <a:gd name="connsiteY6" fmla="*/ 159069 h 235269"/>
                <a:gd name="connsiteX7" fmla="*/ 209549 w 409573"/>
                <a:gd name="connsiteY7" fmla="*/ 156211 h 235269"/>
                <a:gd name="connsiteX8" fmla="*/ 222884 w 409573"/>
                <a:gd name="connsiteY8" fmla="*/ 164784 h 235269"/>
                <a:gd name="connsiteX9" fmla="*/ 235267 w 409573"/>
                <a:gd name="connsiteY9" fmla="*/ 166689 h 235269"/>
                <a:gd name="connsiteX10" fmla="*/ 267652 w 409573"/>
                <a:gd name="connsiteY10" fmla="*/ 111444 h 235269"/>
                <a:gd name="connsiteX11" fmla="*/ 280034 w 409573"/>
                <a:gd name="connsiteY11" fmla="*/ 114301 h 235269"/>
                <a:gd name="connsiteX12" fmla="*/ 318134 w 409573"/>
                <a:gd name="connsiteY12" fmla="*/ 114301 h 235269"/>
                <a:gd name="connsiteX13" fmla="*/ 347662 w 409573"/>
                <a:gd name="connsiteY13" fmla="*/ 100013 h 235269"/>
                <a:gd name="connsiteX14" fmla="*/ 363854 w 409573"/>
                <a:gd name="connsiteY14" fmla="*/ 120969 h 235269"/>
                <a:gd name="connsiteX15" fmla="*/ 396239 w 409573"/>
                <a:gd name="connsiteY15" fmla="*/ 108586 h 235269"/>
                <a:gd name="connsiteX16" fmla="*/ 390524 w 409573"/>
                <a:gd name="connsiteY16" fmla="*/ 30480 h 235269"/>
                <a:gd name="connsiteX17" fmla="*/ 409574 w 409573"/>
                <a:gd name="connsiteY17" fmla="*/ 27623 h 235269"/>
                <a:gd name="connsiteX18" fmla="*/ 392429 w 409573"/>
                <a:gd name="connsiteY18" fmla="*/ 30480 h 235269"/>
                <a:gd name="connsiteX19" fmla="*/ 361949 w 409573"/>
                <a:gd name="connsiteY19" fmla="*/ 0 h 235269"/>
                <a:gd name="connsiteX20" fmla="*/ 329564 w 409573"/>
                <a:gd name="connsiteY20" fmla="*/ 7620 h 235269"/>
                <a:gd name="connsiteX21" fmla="*/ 248602 w 409573"/>
                <a:gd name="connsiteY21" fmla="*/ 17145 h 235269"/>
                <a:gd name="connsiteX22" fmla="*/ 222884 w 409573"/>
                <a:gd name="connsiteY22" fmla="*/ 43815 h 235269"/>
                <a:gd name="connsiteX23" fmla="*/ 204787 w 409573"/>
                <a:gd name="connsiteY23" fmla="*/ 43815 h 235269"/>
                <a:gd name="connsiteX24" fmla="*/ 199072 w 409573"/>
                <a:gd name="connsiteY24" fmla="*/ 23813 h 235269"/>
                <a:gd name="connsiteX25" fmla="*/ 170497 w 409573"/>
                <a:gd name="connsiteY25" fmla="*/ 7620 h 235269"/>
                <a:gd name="connsiteX26" fmla="*/ 157162 w 409573"/>
                <a:gd name="connsiteY26" fmla="*/ 31433 h 235269"/>
                <a:gd name="connsiteX27" fmla="*/ 138112 w 409573"/>
                <a:gd name="connsiteY27" fmla="*/ 30480 h 235269"/>
                <a:gd name="connsiteX28" fmla="*/ 121920 w 409573"/>
                <a:gd name="connsiteY28" fmla="*/ 12383 h 235269"/>
                <a:gd name="connsiteX29" fmla="*/ 121920 w 409573"/>
                <a:gd name="connsiteY29" fmla="*/ 12383 h 235269"/>
                <a:gd name="connsiteX30" fmla="*/ 102870 w 409573"/>
                <a:gd name="connsiteY30" fmla="*/ 34290 h 235269"/>
                <a:gd name="connsiteX31" fmla="*/ 78105 w 409573"/>
                <a:gd name="connsiteY31" fmla="*/ 52388 h 235269"/>
                <a:gd name="connsiteX32" fmla="*/ 67627 w 409573"/>
                <a:gd name="connsiteY32" fmla="*/ 99061 h 235269"/>
                <a:gd name="connsiteX33" fmla="*/ 13335 w 409573"/>
                <a:gd name="connsiteY33" fmla="*/ 120969 h 235269"/>
                <a:gd name="connsiteX34" fmla="*/ 953 w 409573"/>
                <a:gd name="connsiteY34" fmla="*/ 135256 h 235269"/>
                <a:gd name="connsiteX35" fmla="*/ 0 w 409573"/>
                <a:gd name="connsiteY35" fmla="*/ 175262 h 235269"/>
                <a:gd name="connsiteX36" fmla="*/ 17145 w 409573"/>
                <a:gd name="connsiteY36" fmla="*/ 207647 h 235269"/>
                <a:gd name="connsiteX37" fmla="*/ 40957 w 409573"/>
                <a:gd name="connsiteY37" fmla="*/ 210504 h 235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09573" h="235269">
                  <a:moveTo>
                    <a:pt x="40957" y="210504"/>
                  </a:moveTo>
                  <a:lnTo>
                    <a:pt x="73342" y="235269"/>
                  </a:lnTo>
                  <a:lnTo>
                    <a:pt x="96202" y="229554"/>
                  </a:lnTo>
                  <a:lnTo>
                    <a:pt x="140970" y="217172"/>
                  </a:lnTo>
                  <a:lnTo>
                    <a:pt x="157162" y="191454"/>
                  </a:lnTo>
                  <a:lnTo>
                    <a:pt x="198119" y="187644"/>
                  </a:lnTo>
                  <a:lnTo>
                    <a:pt x="204787" y="159069"/>
                  </a:lnTo>
                  <a:lnTo>
                    <a:pt x="209549" y="156211"/>
                  </a:lnTo>
                  <a:lnTo>
                    <a:pt x="222884" y="164784"/>
                  </a:lnTo>
                  <a:cubicBezTo>
                    <a:pt x="222884" y="164784"/>
                    <a:pt x="230505" y="164784"/>
                    <a:pt x="235267" y="166689"/>
                  </a:cubicBezTo>
                  <a:cubicBezTo>
                    <a:pt x="239077" y="168594"/>
                    <a:pt x="267652" y="111444"/>
                    <a:pt x="267652" y="111444"/>
                  </a:cubicBezTo>
                  <a:lnTo>
                    <a:pt x="280034" y="114301"/>
                  </a:lnTo>
                  <a:lnTo>
                    <a:pt x="318134" y="114301"/>
                  </a:lnTo>
                  <a:lnTo>
                    <a:pt x="347662" y="100013"/>
                  </a:lnTo>
                  <a:lnTo>
                    <a:pt x="363854" y="120969"/>
                  </a:lnTo>
                  <a:lnTo>
                    <a:pt x="396239" y="108586"/>
                  </a:lnTo>
                  <a:lnTo>
                    <a:pt x="390524" y="30480"/>
                  </a:lnTo>
                  <a:lnTo>
                    <a:pt x="409574" y="27623"/>
                  </a:lnTo>
                  <a:lnTo>
                    <a:pt x="392429" y="30480"/>
                  </a:lnTo>
                  <a:lnTo>
                    <a:pt x="361949" y="0"/>
                  </a:lnTo>
                  <a:lnTo>
                    <a:pt x="329564" y="7620"/>
                  </a:lnTo>
                  <a:lnTo>
                    <a:pt x="248602" y="17145"/>
                  </a:lnTo>
                  <a:lnTo>
                    <a:pt x="222884" y="43815"/>
                  </a:lnTo>
                  <a:lnTo>
                    <a:pt x="204787" y="43815"/>
                  </a:lnTo>
                  <a:lnTo>
                    <a:pt x="199072" y="23813"/>
                  </a:lnTo>
                  <a:lnTo>
                    <a:pt x="170497" y="7620"/>
                  </a:lnTo>
                  <a:lnTo>
                    <a:pt x="157162" y="31433"/>
                  </a:lnTo>
                  <a:lnTo>
                    <a:pt x="138112" y="30480"/>
                  </a:lnTo>
                  <a:lnTo>
                    <a:pt x="121920" y="12383"/>
                  </a:lnTo>
                  <a:lnTo>
                    <a:pt x="121920" y="12383"/>
                  </a:lnTo>
                  <a:lnTo>
                    <a:pt x="102870" y="34290"/>
                  </a:lnTo>
                  <a:lnTo>
                    <a:pt x="78105" y="52388"/>
                  </a:lnTo>
                  <a:lnTo>
                    <a:pt x="67627" y="99061"/>
                  </a:lnTo>
                  <a:lnTo>
                    <a:pt x="13335" y="120969"/>
                  </a:lnTo>
                  <a:lnTo>
                    <a:pt x="953" y="135256"/>
                  </a:lnTo>
                  <a:lnTo>
                    <a:pt x="0" y="175262"/>
                  </a:lnTo>
                  <a:lnTo>
                    <a:pt x="17145" y="207647"/>
                  </a:lnTo>
                  <a:lnTo>
                    <a:pt x="40957" y="210504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87CFB421-8BC6-49FC-8AAB-DFD734FFEB67}"/>
                </a:ext>
              </a:extLst>
            </p:cNvPr>
            <p:cNvSpPr/>
            <p:nvPr/>
          </p:nvSpPr>
          <p:spPr>
            <a:xfrm>
              <a:off x="8357351" y="2771833"/>
              <a:ext cx="281898" cy="154299"/>
            </a:xfrm>
            <a:custGeom>
              <a:avLst/>
              <a:gdLst>
                <a:gd name="connsiteX0" fmla="*/ 381952 w 502918"/>
                <a:gd name="connsiteY0" fmla="*/ 237174 h 275274"/>
                <a:gd name="connsiteX1" fmla="*/ 394334 w 502918"/>
                <a:gd name="connsiteY1" fmla="*/ 222887 h 275274"/>
                <a:gd name="connsiteX2" fmla="*/ 448626 w 502918"/>
                <a:gd name="connsiteY2" fmla="*/ 200979 h 275274"/>
                <a:gd name="connsiteX3" fmla="*/ 459104 w 502918"/>
                <a:gd name="connsiteY3" fmla="*/ 154306 h 275274"/>
                <a:gd name="connsiteX4" fmla="*/ 483869 w 502918"/>
                <a:gd name="connsiteY4" fmla="*/ 136209 h 275274"/>
                <a:gd name="connsiteX5" fmla="*/ 502919 w 502918"/>
                <a:gd name="connsiteY5" fmla="*/ 114301 h 275274"/>
                <a:gd name="connsiteX6" fmla="*/ 502919 w 502918"/>
                <a:gd name="connsiteY6" fmla="*/ 114301 h 275274"/>
                <a:gd name="connsiteX7" fmla="*/ 495299 w 502918"/>
                <a:gd name="connsiteY7" fmla="*/ 105728 h 275274"/>
                <a:gd name="connsiteX8" fmla="*/ 491489 w 502918"/>
                <a:gd name="connsiteY8" fmla="*/ 85726 h 275274"/>
                <a:gd name="connsiteX9" fmla="*/ 478154 w 502918"/>
                <a:gd name="connsiteY9" fmla="*/ 84773 h 275274"/>
                <a:gd name="connsiteX10" fmla="*/ 461009 w 502918"/>
                <a:gd name="connsiteY10" fmla="*/ 81916 h 275274"/>
                <a:gd name="connsiteX11" fmla="*/ 445769 w 502918"/>
                <a:gd name="connsiteY11" fmla="*/ 85726 h 275274"/>
                <a:gd name="connsiteX12" fmla="*/ 426719 w 502918"/>
                <a:gd name="connsiteY12" fmla="*/ 84773 h 275274"/>
                <a:gd name="connsiteX13" fmla="*/ 419099 w 502918"/>
                <a:gd name="connsiteY13" fmla="*/ 74296 h 275274"/>
                <a:gd name="connsiteX14" fmla="*/ 416242 w 502918"/>
                <a:gd name="connsiteY14" fmla="*/ 61913 h 275274"/>
                <a:gd name="connsiteX15" fmla="*/ 401002 w 502918"/>
                <a:gd name="connsiteY15" fmla="*/ 58103 h 275274"/>
                <a:gd name="connsiteX16" fmla="*/ 390524 w 502918"/>
                <a:gd name="connsiteY16" fmla="*/ 61913 h 275274"/>
                <a:gd name="connsiteX17" fmla="*/ 378142 w 502918"/>
                <a:gd name="connsiteY17" fmla="*/ 46673 h 275274"/>
                <a:gd name="connsiteX18" fmla="*/ 361949 w 502918"/>
                <a:gd name="connsiteY18" fmla="*/ 42863 h 275274"/>
                <a:gd name="connsiteX19" fmla="*/ 345757 w 502918"/>
                <a:gd name="connsiteY19" fmla="*/ 43815 h 275274"/>
                <a:gd name="connsiteX20" fmla="*/ 359092 w 502918"/>
                <a:gd name="connsiteY20" fmla="*/ 60008 h 275274"/>
                <a:gd name="connsiteX21" fmla="*/ 361949 w 502918"/>
                <a:gd name="connsiteY21" fmla="*/ 75248 h 275274"/>
                <a:gd name="connsiteX22" fmla="*/ 342899 w 502918"/>
                <a:gd name="connsiteY22" fmla="*/ 81916 h 275274"/>
                <a:gd name="connsiteX23" fmla="*/ 330517 w 502918"/>
                <a:gd name="connsiteY23" fmla="*/ 69533 h 275274"/>
                <a:gd name="connsiteX24" fmla="*/ 303847 w 502918"/>
                <a:gd name="connsiteY24" fmla="*/ 46673 h 275274"/>
                <a:gd name="connsiteX25" fmla="*/ 314324 w 502918"/>
                <a:gd name="connsiteY25" fmla="*/ 34290 h 275274"/>
                <a:gd name="connsiteX26" fmla="*/ 314324 w 502918"/>
                <a:gd name="connsiteY26" fmla="*/ 27623 h 275274"/>
                <a:gd name="connsiteX27" fmla="*/ 237172 w 502918"/>
                <a:gd name="connsiteY27" fmla="*/ 21908 h 275274"/>
                <a:gd name="connsiteX28" fmla="*/ 227647 w 502918"/>
                <a:gd name="connsiteY28" fmla="*/ 0 h 275274"/>
                <a:gd name="connsiteX29" fmla="*/ 211455 w 502918"/>
                <a:gd name="connsiteY29" fmla="*/ 952 h 275274"/>
                <a:gd name="connsiteX30" fmla="*/ 210502 w 502918"/>
                <a:gd name="connsiteY30" fmla="*/ 10477 h 275274"/>
                <a:gd name="connsiteX31" fmla="*/ 198120 w 502918"/>
                <a:gd name="connsiteY31" fmla="*/ 9525 h 275274"/>
                <a:gd name="connsiteX32" fmla="*/ 193357 w 502918"/>
                <a:gd name="connsiteY32" fmla="*/ 15240 h 275274"/>
                <a:gd name="connsiteX33" fmla="*/ 180022 w 502918"/>
                <a:gd name="connsiteY33" fmla="*/ 19050 h 275274"/>
                <a:gd name="connsiteX34" fmla="*/ 178117 w 502918"/>
                <a:gd name="connsiteY34" fmla="*/ 9525 h 275274"/>
                <a:gd name="connsiteX35" fmla="*/ 178117 w 502918"/>
                <a:gd name="connsiteY35" fmla="*/ 1905 h 275274"/>
                <a:gd name="connsiteX36" fmla="*/ 152400 w 502918"/>
                <a:gd name="connsiteY36" fmla="*/ 5715 h 275274"/>
                <a:gd name="connsiteX37" fmla="*/ 153352 w 502918"/>
                <a:gd name="connsiteY37" fmla="*/ 12383 h 275274"/>
                <a:gd name="connsiteX38" fmla="*/ 152400 w 502918"/>
                <a:gd name="connsiteY38" fmla="*/ 18098 h 275274"/>
                <a:gd name="connsiteX39" fmla="*/ 133350 w 502918"/>
                <a:gd name="connsiteY39" fmla="*/ 31433 h 275274"/>
                <a:gd name="connsiteX40" fmla="*/ 120967 w 502918"/>
                <a:gd name="connsiteY40" fmla="*/ 34290 h 275274"/>
                <a:gd name="connsiteX41" fmla="*/ 116205 w 502918"/>
                <a:gd name="connsiteY41" fmla="*/ 44768 h 275274"/>
                <a:gd name="connsiteX42" fmla="*/ 103822 w 502918"/>
                <a:gd name="connsiteY42" fmla="*/ 53340 h 275274"/>
                <a:gd name="connsiteX43" fmla="*/ 91440 w 502918"/>
                <a:gd name="connsiteY43" fmla="*/ 53340 h 275274"/>
                <a:gd name="connsiteX44" fmla="*/ 85725 w 502918"/>
                <a:gd name="connsiteY44" fmla="*/ 60008 h 275274"/>
                <a:gd name="connsiteX45" fmla="*/ 74295 w 502918"/>
                <a:gd name="connsiteY45" fmla="*/ 67628 h 275274"/>
                <a:gd name="connsiteX46" fmla="*/ 60960 w 502918"/>
                <a:gd name="connsiteY46" fmla="*/ 71438 h 275274"/>
                <a:gd name="connsiteX47" fmla="*/ 59055 w 502918"/>
                <a:gd name="connsiteY47" fmla="*/ 81916 h 275274"/>
                <a:gd name="connsiteX48" fmla="*/ 32385 w 502918"/>
                <a:gd name="connsiteY48" fmla="*/ 81916 h 275274"/>
                <a:gd name="connsiteX49" fmla="*/ 24765 w 502918"/>
                <a:gd name="connsiteY49" fmla="*/ 92393 h 275274"/>
                <a:gd name="connsiteX50" fmla="*/ 20003 w 502918"/>
                <a:gd name="connsiteY50" fmla="*/ 104776 h 275274"/>
                <a:gd name="connsiteX51" fmla="*/ 10478 w 502918"/>
                <a:gd name="connsiteY51" fmla="*/ 99061 h 275274"/>
                <a:gd name="connsiteX52" fmla="*/ 3810 w 502918"/>
                <a:gd name="connsiteY52" fmla="*/ 95251 h 275274"/>
                <a:gd name="connsiteX53" fmla="*/ 0 w 502918"/>
                <a:gd name="connsiteY53" fmla="*/ 107633 h 275274"/>
                <a:gd name="connsiteX54" fmla="*/ 14287 w 502918"/>
                <a:gd name="connsiteY54" fmla="*/ 123826 h 275274"/>
                <a:gd name="connsiteX55" fmla="*/ 23812 w 502918"/>
                <a:gd name="connsiteY55" fmla="*/ 133351 h 275274"/>
                <a:gd name="connsiteX56" fmla="*/ 31432 w 502918"/>
                <a:gd name="connsiteY56" fmla="*/ 149544 h 275274"/>
                <a:gd name="connsiteX57" fmla="*/ 28575 w 502918"/>
                <a:gd name="connsiteY57" fmla="*/ 160974 h 275274"/>
                <a:gd name="connsiteX58" fmla="*/ 43815 w 502918"/>
                <a:gd name="connsiteY58" fmla="*/ 193359 h 275274"/>
                <a:gd name="connsiteX59" fmla="*/ 64770 w 502918"/>
                <a:gd name="connsiteY59" fmla="*/ 199074 h 275274"/>
                <a:gd name="connsiteX60" fmla="*/ 84772 w 502918"/>
                <a:gd name="connsiteY60" fmla="*/ 206694 h 275274"/>
                <a:gd name="connsiteX61" fmla="*/ 96202 w 502918"/>
                <a:gd name="connsiteY61" fmla="*/ 227649 h 275274"/>
                <a:gd name="connsiteX62" fmla="*/ 121920 w 502918"/>
                <a:gd name="connsiteY62" fmla="*/ 238127 h 275274"/>
                <a:gd name="connsiteX63" fmla="*/ 148590 w 502918"/>
                <a:gd name="connsiteY63" fmla="*/ 254319 h 275274"/>
                <a:gd name="connsiteX64" fmla="*/ 169545 w 502918"/>
                <a:gd name="connsiteY64" fmla="*/ 275275 h 275274"/>
                <a:gd name="connsiteX65" fmla="*/ 219074 w 502918"/>
                <a:gd name="connsiteY65" fmla="*/ 275275 h 275274"/>
                <a:gd name="connsiteX66" fmla="*/ 234314 w 502918"/>
                <a:gd name="connsiteY66" fmla="*/ 238127 h 275274"/>
                <a:gd name="connsiteX67" fmla="*/ 240030 w 502918"/>
                <a:gd name="connsiteY67" fmla="*/ 225744 h 275274"/>
                <a:gd name="connsiteX68" fmla="*/ 294322 w 502918"/>
                <a:gd name="connsiteY68" fmla="*/ 228602 h 275274"/>
                <a:gd name="connsiteX69" fmla="*/ 314324 w 502918"/>
                <a:gd name="connsiteY69" fmla="*/ 240984 h 275274"/>
                <a:gd name="connsiteX70" fmla="*/ 334327 w 502918"/>
                <a:gd name="connsiteY70" fmla="*/ 237174 h 275274"/>
                <a:gd name="connsiteX71" fmla="*/ 352424 w 502918"/>
                <a:gd name="connsiteY71" fmla="*/ 234317 h 275274"/>
                <a:gd name="connsiteX72" fmla="*/ 381952 w 502918"/>
                <a:gd name="connsiteY72" fmla="*/ 240032 h 275274"/>
                <a:gd name="connsiteX73" fmla="*/ 381952 w 502918"/>
                <a:gd name="connsiteY73" fmla="*/ 237174 h 275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502918" h="275274">
                  <a:moveTo>
                    <a:pt x="381952" y="237174"/>
                  </a:moveTo>
                  <a:lnTo>
                    <a:pt x="394334" y="222887"/>
                  </a:lnTo>
                  <a:lnTo>
                    <a:pt x="448626" y="200979"/>
                  </a:lnTo>
                  <a:lnTo>
                    <a:pt x="459104" y="154306"/>
                  </a:lnTo>
                  <a:lnTo>
                    <a:pt x="483869" y="136209"/>
                  </a:lnTo>
                  <a:lnTo>
                    <a:pt x="502919" y="114301"/>
                  </a:lnTo>
                  <a:lnTo>
                    <a:pt x="502919" y="114301"/>
                  </a:lnTo>
                  <a:lnTo>
                    <a:pt x="495299" y="105728"/>
                  </a:lnTo>
                  <a:lnTo>
                    <a:pt x="491489" y="85726"/>
                  </a:lnTo>
                  <a:lnTo>
                    <a:pt x="478154" y="84773"/>
                  </a:lnTo>
                  <a:lnTo>
                    <a:pt x="461009" y="81916"/>
                  </a:lnTo>
                  <a:cubicBezTo>
                    <a:pt x="461009" y="81916"/>
                    <a:pt x="461009" y="81916"/>
                    <a:pt x="445769" y="85726"/>
                  </a:cubicBezTo>
                  <a:cubicBezTo>
                    <a:pt x="430529" y="89536"/>
                    <a:pt x="445769" y="85726"/>
                    <a:pt x="426719" y="84773"/>
                  </a:cubicBezTo>
                  <a:cubicBezTo>
                    <a:pt x="407669" y="83821"/>
                    <a:pt x="419099" y="74296"/>
                    <a:pt x="419099" y="74296"/>
                  </a:cubicBezTo>
                  <a:lnTo>
                    <a:pt x="416242" y="61913"/>
                  </a:lnTo>
                  <a:lnTo>
                    <a:pt x="401002" y="58103"/>
                  </a:lnTo>
                  <a:lnTo>
                    <a:pt x="390524" y="61913"/>
                  </a:lnTo>
                  <a:lnTo>
                    <a:pt x="378142" y="46673"/>
                  </a:lnTo>
                  <a:lnTo>
                    <a:pt x="361949" y="42863"/>
                  </a:lnTo>
                  <a:lnTo>
                    <a:pt x="345757" y="43815"/>
                  </a:lnTo>
                  <a:lnTo>
                    <a:pt x="359092" y="60008"/>
                  </a:lnTo>
                  <a:cubicBezTo>
                    <a:pt x="359092" y="60008"/>
                    <a:pt x="361949" y="65723"/>
                    <a:pt x="361949" y="75248"/>
                  </a:cubicBezTo>
                  <a:cubicBezTo>
                    <a:pt x="361949" y="84773"/>
                    <a:pt x="348614" y="80963"/>
                    <a:pt x="342899" y="81916"/>
                  </a:cubicBezTo>
                  <a:cubicBezTo>
                    <a:pt x="337184" y="82868"/>
                    <a:pt x="330517" y="69533"/>
                    <a:pt x="330517" y="69533"/>
                  </a:cubicBezTo>
                  <a:cubicBezTo>
                    <a:pt x="330517" y="69533"/>
                    <a:pt x="308609" y="52388"/>
                    <a:pt x="303847" y="46673"/>
                  </a:cubicBezTo>
                  <a:cubicBezTo>
                    <a:pt x="298132" y="40958"/>
                    <a:pt x="314324" y="34290"/>
                    <a:pt x="314324" y="34290"/>
                  </a:cubicBezTo>
                  <a:lnTo>
                    <a:pt x="314324" y="27623"/>
                  </a:lnTo>
                  <a:lnTo>
                    <a:pt x="237172" y="21908"/>
                  </a:lnTo>
                  <a:lnTo>
                    <a:pt x="227647" y="0"/>
                  </a:lnTo>
                  <a:lnTo>
                    <a:pt x="211455" y="952"/>
                  </a:lnTo>
                  <a:lnTo>
                    <a:pt x="210502" y="10477"/>
                  </a:lnTo>
                  <a:lnTo>
                    <a:pt x="198120" y="9525"/>
                  </a:lnTo>
                  <a:lnTo>
                    <a:pt x="193357" y="15240"/>
                  </a:lnTo>
                  <a:lnTo>
                    <a:pt x="180022" y="19050"/>
                  </a:lnTo>
                  <a:lnTo>
                    <a:pt x="178117" y="9525"/>
                  </a:lnTo>
                  <a:lnTo>
                    <a:pt x="178117" y="1905"/>
                  </a:lnTo>
                  <a:lnTo>
                    <a:pt x="152400" y="5715"/>
                  </a:lnTo>
                  <a:lnTo>
                    <a:pt x="153352" y="12383"/>
                  </a:lnTo>
                  <a:cubicBezTo>
                    <a:pt x="153352" y="12383"/>
                    <a:pt x="155257" y="15240"/>
                    <a:pt x="152400" y="18098"/>
                  </a:cubicBezTo>
                  <a:cubicBezTo>
                    <a:pt x="149542" y="21908"/>
                    <a:pt x="133350" y="31433"/>
                    <a:pt x="133350" y="31433"/>
                  </a:cubicBezTo>
                  <a:cubicBezTo>
                    <a:pt x="133350" y="31433"/>
                    <a:pt x="120967" y="31433"/>
                    <a:pt x="120967" y="34290"/>
                  </a:cubicBezTo>
                  <a:cubicBezTo>
                    <a:pt x="120967" y="37148"/>
                    <a:pt x="116205" y="44768"/>
                    <a:pt x="116205" y="44768"/>
                  </a:cubicBezTo>
                  <a:lnTo>
                    <a:pt x="103822" y="53340"/>
                  </a:lnTo>
                  <a:lnTo>
                    <a:pt x="91440" y="53340"/>
                  </a:lnTo>
                  <a:cubicBezTo>
                    <a:pt x="91440" y="53340"/>
                    <a:pt x="87630" y="57150"/>
                    <a:pt x="85725" y="60008"/>
                  </a:cubicBezTo>
                  <a:cubicBezTo>
                    <a:pt x="83820" y="62865"/>
                    <a:pt x="74295" y="67628"/>
                    <a:pt x="74295" y="67628"/>
                  </a:cubicBezTo>
                  <a:lnTo>
                    <a:pt x="60960" y="71438"/>
                  </a:lnTo>
                  <a:cubicBezTo>
                    <a:pt x="60960" y="71438"/>
                    <a:pt x="62865" y="81916"/>
                    <a:pt x="59055" y="81916"/>
                  </a:cubicBezTo>
                  <a:cubicBezTo>
                    <a:pt x="55245" y="81916"/>
                    <a:pt x="32385" y="81916"/>
                    <a:pt x="32385" y="81916"/>
                  </a:cubicBezTo>
                  <a:cubicBezTo>
                    <a:pt x="32385" y="81916"/>
                    <a:pt x="25718" y="89536"/>
                    <a:pt x="24765" y="92393"/>
                  </a:cubicBezTo>
                  <a:cubicBezTo>
                    <a:pt x="23812" y="95251"/>
                    <a:pt x="20003" y="104776"/>
                    <a:pt x="20003" y="104776"/>
                  </a:cubicBezTo>
                  <a:lnTo>
                    <a:pt x="10478" y="99061"/>
                  </a:lnTo>
                  <a:lnTo>
                    <a:pt x="3810" y="95251"/>
                  </a:lnTo>
                  <a:lnTo>
                    <a:pt x="0" y="107633"/>
                  </a:lnTo>
                  <a:lnTo>
                    <a:pt x="14287" y="123826"/>
                  </a:lnTo>
                  <a:lnTo>
                    <a:pt x="23812" y="133351"/>
                  </a:lnTo>
                  <a:lnTo>
                    <a:pt x="31432" y="149544"/>
                  </a:lnTo>
                  <a:lnTo>
                    <a:pt x="28575" y="160974"/>
                  </a:lnTo>
                  <a:lnTo>
                    <a:pt x="43815" y="193359"/>
                  </a:lnTo>
                  <a:lnTo>
                    <a:pt x="64770" y="199074"/>
                  </a:lnTo>
                  <a:lnTo>
                    <a:pt x="84772" y="206694"/>
                  </a:lnTo>
                  <a:lnTo>
                    <a:pt x="96202" y="227649"/>
                  </a:lnTo>
                  <a:lnTo>
                    <a:pt x="121920" y="238127"/>
                  </a:lnTo>
                  <a:lnTo>
                    <a:pt x="148590" y="254319"/>
                  </a:lnTo>
                  <a:cubicBezTo>
                    <a:pt x="148590" y="254319"/>
                    <a:pt x="165735" y="275275"/>
                    <a:pt x="169545" y="275275"/>
                  </a:cubicBezTo>
                  <a:cubicBezTo>
                    <a:pt x="173355" y="275275"/>
                    <a:pt x="219074" y="275275"/>
                    <a:pt x="219074" y="275275"/>
                  </a:cubicBezTo>
                  <a:lnTo>
                    <a:pt x="234314" y="238127"/>
                  </a:lnTo>
                  <a:lnTo>
                    <a:pt x="240030" y="225744"/>
                  </a:lnTo>
                  <a:lnTo>
                    <a:pt x="294322" y="228602"/>
                  </a:lnTo>
                  <a:lnTo>
                    <a:pt x="314324" y="240984"/>
                  </a:lnTo>
                  <a:cubicBezTo>
                    <a:pt x="314324" y="240984"/>
                    <a:pt x="325754" y="239079"/>
                    <a:pt x="334327" y="237174"/>
                  </a:cubicBezTo>
                  <a:cubicBezTo>
                    <a:pt x="342899" y="235269"/>
                    <a:pt x="348614" y="234317"/>
                    <a:pt x="352424" y="234317"/>
                  </a:cubicBezTo>
                  <a:cubicBezTo>
                    <a:pt x="355282" y="234317"/>
                    <a:pt x="371474" y="238127"/>
                    <a:pt x="381952" y="240032"/>
                  </a:cubicBezTo>
                  <a:lnTo>
                    <a:pt x="381952" y="237174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A4357F2B-0FFF-4A3E-AE61-A56C32104FD8}"/>
                </a:ext>
              </a:extLst>
            </p:cNvPr>
            <p:cNvSpPr/>
            <p:nvPr/>
          </p:nvSpPr>
          <p:spPr>
            <a:xfrm>
              <a:off x="8258045" y="2898903"/>
              <a:ext cx="324077" cy="160171"/>
            </a:xfrm>
            <a:custGeom>
              <a:avLst/>
              <a:gdLst>
                <a:gd name="connsiteX0" fmla="*/ 578166 w 578166"/>
                <a:gd name="connsiteY0" fmla="*/ 123826 h 285752"/>
                <a:gd name="connsiteX1" fmla="*/ 572451 w 578166"/>
                <a:gd name="connsiteY1" fmla="*/ 82868 h 285752"/>
                <a:gd name="connsiteX2" fmla="*/ 576261 w 578166"/>
                <a:gd name="connsiteY2" fmla="*/ 82868 h 285752"/>
                <a:gd name="connsiteX3" fmla="*/ 559116 w 578166"/>
                <a:gd name="connsiteY3" fmla="*/ 50483 h 285752"/>
                <a:gd name="connsiteX4" fmla="*/ 560069 w 578166"/>
                <a:gd name="connsiteY4" fmla="*/ 14288 h 285752"/>
                <a:gd name="connsiteX5" fmla="*/ 530541 w 578166"/>
                <a:gd name="connsiteY5" fmla="*/ 8573 h 285752"/>
                <a:gd name="connsiteX6" fmla="*/ 512444 w 578166"/>
                <a:gd name="connsiteY6" fmla="*/ 11430 h 285752"/>
                <a:gd name="connsiteX7" fmla="*/ 492441 w 578166"/>
                <a:gd name="connsiteY7" fmla="*/ 15240 h 285752"/>
                <a:gd name="connsiteX8" fmla="*/ 472439 w 578166"/>
                <a:gd name="connsiteY8" fmla="*/ 2857 h 285752"/>
                <a:gd name="connsiteX9" fmla="*/ 418147 w 578166"/>
                <a:gd name="connsiteY9" fmla="*/ 0 h 285752"/>
                <a:gd name="connsiteX10" fmla="*/ 412432 w 578166"/>
                <a:gd name="connsiteY10" fmla="*/ 12382 h 285752"/>
                <a:gd name="connsiteX11" fmla="*/ 397192 w 578166"/>
                <a:gd name="connsiteY11" fmla="*/ 49530 h 285752"/>
                <a:gd name="connsiteX12" fmla="*/ 347662 w 578166"/>
                <a:gd name="connsiteY12" fmla="*/ 49530 h 285752"/>
                <a:gd name="connsiteX13" fmla="*/ 326707 w 578166"/>
                <a:gd name="connsiteY13" fmla="*/ 28575 h 285752"/>
                <a:gd name="connsiteX14" fmla="*/ 320992 w 578166"/>
                <a:gd name="connsiteY14" fmla="*/ 24765 h 285752"/>
                <a:gd name="connsiteX15" fmla="*/ 314324 w 578166"/>
                <a:gd name="connsiteY15" fmla="*/ 60008 h 285752"/>
                <a:gd name="connsiteX16" fmla="*/ 300989 w 578166"/>
                <a:gd name="connsiteY16" fmla="*/ 55245 h 285752"/>
                <a:gd name="connsiteX17" fmla="*/ 295274 w 578166"/>
                <a:gd name="connsiteY17" fmla="*/ 52388 h 285752"/>
                <a:gd name="connsiteX18" fmla="*/ 282892 w 578166"/>
                <a:gd name="connsiteY18" fmla="*/ 57150 h 285752"/>
                <a:gd name="connsiteX19" fmla="*/ 284797 w 578166"/>
                <a:gd name="connsiteY19" fmla="*/ 80963 h 285752"/>
                <a:gd name="connsiteX20" fmla="*/ 256222 w 578166"/>
                <a:gd name="connsiteY20" fmla="*/ 91441 h 285752"/>
                <a:gd name="connsiteX21" fmla="*/ 248602 w 578166"/>
                <a:gd name="connsiteY21" fmla="*/ 109538 h 285752"/>
                <a:gd name="connsiteX22" fmla="*/ 274319 w 578166"/>
                <a:gd name="connsiteY22" fmla="*/ 135256 h 285752"/>
                <a:gd name="connsiteX23" fmla="*/ 287654 w 578166"/>
                <a:gd name="connsiteY23" fmla="*/ 154306 h 285752"/>
                <a:gd name="connsiteX24" fmla="*/ 271462 w 578166"/>
                <a:gd name="connsiteY24" fmla="*/ 167641 h 285752"/>
                <a:gd name="connsiteX25" fmla="*/ 247649 w 578166"/>
                <a:gd name="connsiteY25" fmla="*/ 152401 h 285752"/>
                <a:gd name="connsiteX26" fmla="*/ 214312 w 578166"/>
                <a:gd name="connsiteY26" fmla="*/ 152401 h 285752"/>
                <a:gd name="connsiteX27" fmla="*/ 203834 w 578166"/>
                <a:gd name="connsiteY27" fmla="*/ 168594 h 285752"/>
                <a:gd name="connsiteX28" fmla="*/ 167640 w 578166"/>
                <a:gd name="connsiteY28" fmla="*/ 184786 h 285752"/>
                <a:gd name="connsiteX29" fmla="*/ 112395 w 578166"/>
                <a:gd name="connsiteY29" fmla="*/ 197169 h 285752"/>
                <a:gd name="connsiteX30" fmla="*/ 106680 w 578166"/>
                <a:gd name="connsiteY30" fmla="*/ 181929 h 285752"/>
                <a:gd name="connsiteX31" fmla="*/ 60007 w 578166"/>
                <a:gd name="connsiteY31" fmla="*/ 180024 h 285752"/>
                <a:gd name="connsiteX32" fmla="*/ 57150 w 578166"/>
                <a:gd name="connsiteY32" fmla="*/ 199074 h 285752"/>
                <a:gd name="connsiteX33" fmla="*/ 36195 w 578166"/>
                <a:gd name="connsiteY33" fmla="*/ 185739 h 285752"/>
                <a:gd name="connsiteX34" fmla="*/ 25717 w 578166"/>
                <a:gd name="connsiteY34" fmla="*/ 172404 h 285752"/>
                <a:gd name="connsiteX35" fmla="*/ 0 w 578166"/>
                <a:gd name="connsiteY35" fmla="*/ 177166 h 285752"/>
                <a:gd name="connsiteX36" fmla="*/ 2858 w 578166"/>
                <a:gd name="connsiteY36" fmla="*/ 196217 h 285752"/>
                <a:gd name="connsiteX37" fmla="*/ 5715 w 578166"/>
                <a:gd name="connsiteY37" fmla="*/ 220029 h 285752"/>
                <a:gd name="connsiteX38" fmla="*/ 3810 w 578166"/>
                <a:gd name="connsiteY38" fmla="*/ 230507 h 285752"/>
                <a:gd name="connsiteX39" fmla="*/ 20002 w 578166"/>
                <a:gd name="connsiteY39" fmla="*/ 248605 h 285752"/>
                <a:gd name="connsiteX40" fmla="*/ 46672 w 578166"/>
                <a:gd name="connsiteY40" fmla="*/ 256224 h 285752"/>
                <a:gd name="connsiteX41" fmla="*/ 67627 w 578166"/>
                <a:gd name="connsiteY41" fmla="*/ 247652 h 285752"/>
                <a:gd name="connsiteX42" fmla="*/ 76200 w 578166"/>
                <a:gd name="connsiteY42" fmla="*/ 260034 h 285752"/>
                <a:gd name="connsiteX43" fmla="*/ 104775 w 578166"/>
                <a:gd name="connsiteY43" fmla="*/ 267655 h 285752"/>
                <a:gd name="connsiteX44" fmla="*/ 120967 w 578166"/>
                <a:gd name="connsiteY44" fmla="*/ 257177 h 285752"/>
                <a:gd name="connsiteX45" fmla="*/ 136207 w 578166"/>
                <a:gd name="connsiteY45" fmla="*/ 239079 h 285752"/>
                <a:gd name="connsiteX46" fmla="*/ 165735 w 578166"/>
                <a:gd name="connsiteY46" fmla="*/ 239079 h 285752"/>
                <a:gd name="connsiteX47" fmla="*/ 204787 w 578166"/>
                <a:gd name="connsiteY47" fmla="*/ 220982 h 285752"/>
                <a:gd name="connsiteX48" fmla="*/ 204787 w 578166"/>
                <a:gd name="connsiteY48" fmla="*/ 236222 h 285752"/>
                <a:gd name="connsiteX49" fmla="*/ 220027 w 578166"/>
                <a:gd name="connsiteY49" fmla="*/ 255272 h 285752"/>
                <a:gd name="connsiteX50" fmla="*/ 245744 w 578166"/>
                <a:gd name="connsiteY50" fmla="*/ 273370 h 285752"/>
                <a:gd name="connsiteX51" fmla="*/ 333374 w 578166"/>
                <a:gd name="connsiteY51" fmla="*/ 280990 h 285752"/>
                <a:gd name="connsiteX52" fmla="*/ 361949 w 578166"/>
                <a:gd name="connsiteY52" fmla="*/ 282895 h 285752"/>
                <a:gd name="connsiteX53" fmla="*/ 401001 w 578166"/>
                <a:gd name="connsiteY53" fmla="*/ 285752 h 285752"/>
                <a:gd name="connsiteX54" fmla="*/ 429576 w 578166"/>
                <a:gd name="connsiteY54" fmla="*/ 257177 h 285752"/>
                <a:gd name="connsiteX55" fmla="*/ 472439 w 578166"/>
                <a:gd name="connsiteY55" fmla="*/ 258130 h 285752"/>
                <a:gd name="connsiteX56" fmla="*/ 484821 w 578166"/>
                <a:gd name="connsiteY56" fmla="*/ 245747 h 285752"/>
                <a:gd name="connsiteX57" fmla="*/ 498156 w 578166"/>
                <a:gd name="connsiteY57" fmla="*/ 245747 h 285752"/>
                <a:gd name="connsiteX58" fmla="*/ 511491 w 578166"/>
                <a:gd name="connsiteY58" fmla="*/ 241937 h 285752"/>
                <a:gd name="connsiteX59" fmla="*/ 508634 w 578166"/>
                <a:gd name="connsiteY59" fmla="*/ 237174 h 285752"/>
                <a:gd name="connsiteX60" fmla="*/ 508634 w 578166"/>
                <a:gd name="connsiteY60" fmla="*/ 224792 h 285752"/>
                <a:gd name="connsiteX61" fmla="*/ 521969 w 578166"/>
                <a:gd name="connsiteY61" fmla="*/ 224792 h 285752"/>
                <a:gd name="connsiteX62" fmla="*/ 526731 w 578166"/>
                <a:gd name="connsiteY62" fmla="*/ 208599 h 285752"/>
                <a:gd name="connsiteX63" fmla="*/ 546734 w 578166"/>
                <a:gd name="connsiteY63" fmla="*/ 200979 h 285752"/>
                <a:gd name="connsiteX64" fmla="*/ 546734 w 578166"/>
                <a:gd name="connsiteY64" fmla="*/ 189549 h 285752"/>
                <a:gd name="connsiteX65" fmla="*/ 535304 w 578166"/>
                <a:gd name="connsiteY65" fmla="*/ 162879 h 285752"/>
                <a:gd name="connsiteX66" fmla="*/ 542924 w 578166"/>
                <a:gd name="connsiteY66" fmla="*/ 150496 h 285752"/>
                <a:gd name="connsiteX67" fmla="*/ 551496 w 578166"/>
                <a:gd name="connsiteY67" fmla="*/ 138114 h 285752"/>
                <a:gd name="connsiteX68" fmla="*/ 538161 w 578166"/>
                <a:gd name="connsiteY68" fmla="*/ 131446 h 285752"/>
                <a:gd name="connsiteX69" fmla="*/ 544829 w 578166"/>
                <a:gd name="connsiteY69" fmla="*/ 121921 h 285752"/>
                <a:gd name="connsiteX70" fmla="*/ 578166 w 578166"/>
                <a:gd name="connsiteY70" fmla="*/ 121921 h 28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578166" h="285752">
                  <a:moveTo>
                    <a:pt x="578166" y="123826"/>
                  </a:moveTo>
                  <a:lnTo>
                    <a:pt x="572451" y="82868"/>
                  </a:lnTo>
                  <a:lnTo>
                    <a:pt x="576261" y="82868"/>
                  </a:lnTo>
                  <a:lnTo>
                    <a:pt x="559116" y="50483"/>
                  </a:lnTo>
                  <a:lnTo>
                    <a:pt x="560069" y="14288"/>
                  </a:lnTo>
                  <a:cubicBezTo>
                    <a:pt x="549591" y="11430"/>
                    <a:pt x="533399" y="8573"/>
                    <a:pt x="530541" y="8573"/>
                  </a:cubicBezTo>
                  <a:cubicBezTo>
                    <a:pt x="526731" y="8573"/>
                    <a:pt x="521016" y="9525"/>
                    <a:pt x="512444" y="11430"/>
                  </a:cubicBezTo>
                  <a:cubicBezTo>
                    <a:pt x="503871" y="13335"/>
                    <a:pt x="492441" y="15240"/>
                    <a:pt x="492441" y="15240"/>
                  </a:cubicBezTo>
                  <a:lnTo>
                    <a:pt x="472439" y="2857"/>
                  </a:lnTo>
                  <a:lnTo>
                    <a:pt x="418147" y="0"/>
                  </a:lnTo>
                  <a:lnTo>
                    <a:pt x="412432" y="12382"/>
                  </a:lnTo>
                  <a:lnTo>
                    <a:pt x="397192" y="49530"/>
                  </a:lnTo>
                  <a:cubicBezTo>
                    <a:pt x="397192" y="49530"/>
                    <a:pt x="350519" y="49530"/>
                    <a:pt x="347662" y="49530"/>
                  </a:cubicBezTo>
                  <a:cubicBezTo>
                    <a:pt x="343852" y="49530"/>
                    <a:pt x="326707" y="28575"/>
                    <a:pt x="326707" y="28575"/>
                  </a:cubicBezTo>
                  <a:lnTo>
                    <a:pt x="320992" y="24765"/>
                  </a:lnTo>
                  <a:lnTo>
                    <a:pt x="314324" y="60008"/>
                  </a:lnTo>
                  <a:lnTo>
                    <a:pt x="300989" y="55245"/>
                  </a:lnTo>
                  <a:lnTo>
                    <a:pt x="295274" y="52388"/>
                  </a:lnTo>
                  <a:lnTo>
                    <a:pt x="282892" y="57150"/>
                  </a:lnTo>
                  <a:lnTo>
                    <a:pt x="284797" y="80963"/>
                  </a:lnTo>
                  <a:lnTo>
                    <a:pt x="256222" y="91441"/>
                  </a:lnTo>
                  <a:lnTo>
                    <a:pt x="248602" y="109538"/>
                  </a:lnTo>
                  <a:lnTo>
                    <a:pt x="274319" y="135256"/>
                  </a:lnTo>
                  <a:lnTo>
                    <a:pt x="287654" y="154306"/>
                  </a:lnTo>
                  <a:lnTo>
                    <a:pt x="271462" y="167641"/>
                  </a:lnTo>
                  <a:lnTo>
                    <a:pt x="247649" y="152401"/>
                  </a:lnTo>
                  <a:lnTo>
                    <a:pt x="214312" y="152401"/>
                  </a:lnTo>
                  <a:lnTo>
                    <a:pt x="203834" y="168594"/>
                  </a:lnTo>
                  <a:lnTo>
                    <a:pt x="167640" y="184786"/>
                  </a:lnTo>
                  <a:lnTo>
                    <a:pt x="112395" y="197169"/>
                  </a:lnTo>
                  <a:lnTo>
                    <a:pt x="106680" y="181929"/>
                  </a:lnTo>
                  <a:lnTo>
                    <a:pt x="60007" y="180024"/>
                  </a:lnTo>
                  <a:lnTo>
                    <a:pt x="57150" y="199074"/>
                  </a:lnTo>
                  <a:cubicBezTo>
                    <a:pt x="57150" y="199074"/>
                    <a:pt x="40957" y="190502"/>
                    <a:pt x="36195" y="185739"/>
                  </a:cubicBezTo>
                  <a:cubicBezTo>
                    <a:pt x="31432" y="180976"/>
                    <a:pt x="25717" y="172404"/>
                    <a:pt x="25717" y="172404"/>
                  </a:cubicBezTo>
                  <a:lnTo>
                    <a:pt x="0" y="177166"/>
                  </a:lnTo>
                  <a:lnTo>
                    <a:pt x="2858" y="196217"/>
                  </a:lnTo>
                  <a:lnTo>
                    <a:pt x="5715" y="220029"/>
                  </a:lnTo>
                  <a:cubicBezTo>
                    <a:pt x="5715" y="220029"/>
                    <a:pt x="2858" y="225744"/>
                    <a:pt x="3810" y="230507"/>
                  </a:cubicBezTo>
                  <a:cubicBezTo>
                    <a:pt x="5715" y="235269"/>
                    <a:pt x="20002" y="248605"/>
                    <a:pt x="20002" y="248605"/>
                  </a:cubicBezTo>
                  <a:lnTo>
                    <a:pt x="46672" y="256224"/>
                  </a:lnTo>
                  <a:lnTo>
                    <a:pt x="67627" y="247652"/>
                  </a:lnTo>
                  <a:lnTo>
                    <a:pt x="76200" y="260034"/>
                  </a:lnTo>
                  <a:lnTo>
                    <a:pt x="104775" y="267655"/>
                  </a:lnTo>
                  <a:lnTo>
                    <a:pt x="120967" y="257177"/>
                  </a:lnTo>
                  <a:cubicBezTo>
                    <a:pt x="120967" y="257177"/>
                    <a:pt x="131445" y="239079"/>
                    <a:pt x="136207" y="239079"/>
                  </a:cubicBezTo>
                  <a:cubicBezTo>
                    <a:pt x="140970" y="239079"/>
                    <a:pt x="165735" y="239079"/>
                    <a:pt x="165735" y="239079"/>
                  </a:cubicBezTo>
                  <a:lnTo>
                    <a:pt x="204787" y="220982"/>
                  </a:lnTo>
                  <a:lnTo>
                    <a:pt x="204787" y="236222"/>
                  </a:lnTo>
                  <a:lnTo>
                    <a:pt x="220027" y="255272"/>
                  </a:lnTo>
                  <a:lnTo>
                    <a:pt x="245744" y="273370"/>
                  </a:lnTo>
                  <a:lnTo>
                    <a:pt x="333374" y="280990"/>
                  </a:lnTo>
                  <a:lnTo>
                    <a:pt x="361949" y="282895"/>
                  </a:lnTo>
                  <a:lnTo>
                    <a:pt x="401001" y="285752"/>
                  </a:lnTo>
                  <a:lnTo>
                    <a:pt x="429576" y="257177"/>
                  </a:lnTo>
                  <a:lnTo>
                    <a:pt x="472439" y="258130"/>
                  </a:lnTo>
                  <a:lnTo>
                    <a:pt x="484821" y="245747"/>
                  </a:lnTo>
                  <a:lnTo>
                    <a:pt x="498156" y="245747"/>
                  </a:lnTo>
                  <a:lnTo>
                    <a:pt x="511491" y="241937"/>
                  </a:lnTo>
                  <a:lnTo>
                    <a:pt x="508634" y="237174"/>
                  </a:lnTo>
                  <a:lnTo>
                    <a:pt x="508634" y="224792"/>
                  </a:lnTo>
                  <a:lnTo>
                    <a:pt x="521969" y="224792"/>
                  </a:lnTo>
                  <a:lnTo>
                    <a:pt x="526731" y="208599"/>
                  </a:lnTo>
                  <a:lnTo>
                    <a:pt x="546734" y="200979"/>
                  </a:lnTo>
                  <a:lnTo>
                    <a:pt x="546734" y="189549"/>
                  </a:lnTo>
                  <a:lnTo>
                    <a:pt x="535304" y="162879"/>
                  </a:lnTo>
                  <a:lnTo>
                    <a:pt x="542924" y="150496"/>
                  </a:lnTo>
                  <a:lnTo>
                    <a:pt x="551496" y="138114"/>
                  </a:lnTo>
                  <a:lnTo>
                    <a:pt x="538161" y="131446"/>
                  </a:lnTo>
                  <a:lnTo>
                    <a:pt x="544829" y="121921"/>
                  </a:lnTo>
                  <a:lnTo>
                    <a:pt x="578166" y="121921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64B7FE13-FF4A-40EE-B495-D47EEEE44705}"/>
                </a:ext>
              </a:extLst>
            </p:cNvPr>
            <p:cNvSpPr/>
            <p:nvPr/>
          </p:nvSpPr>
          <p:spPr>
            <a:xfrm>
              <a:off x="8187571" y="2361794"/>
              <a:ext cx="98771" cy="185798"/>
            </a:xfrm>
            <a:custGeom>
              <a:avLst/>
              <a:gdLst>
                <a:gd name="connsiteX0" fmla="*/ 111442 w 176212"/>
                <a:gd name="connsiteY0" fmla="*/ 326710 h 331472"/>
                <a:gd name="connsiteX1" fmla="*/ 109537 w 176212"/>
                <a:gd name="connsiteY1" fmla="*/ 307660 h 331472"/>
                <a:gd name="connsiteX2" fmla="*/ 94297 w 176212"/>
                <a:gd name="connsiteY2" fmla="*/ 292420 h 331472"/>
                <a:gd name="connsiteX3" fmla="*/ 100012 w 176212"/>
                <a:gd name="connsiteY3" fmla="*/ 281942 h 331472"/>
                <a:gd name="connsiteX4" fmla="*/ 105727 w 176212"/>
                <a:gd name="connsiteY4" fmla="*/ 276227 h 331472"/>
                <a:gd name="connsiteX5" fmla="*/ 105727 w 176212"/>
                <a:gd name="connsiteY5" fmla="*/ 260987 h 331472"/>
                <a:gd name="connsiteX6" fmla="*/ 105727 w 176212"/>
                <a:gd name="connsiteY6" fmla="*/ 240032 h 331472"/>
                <a:gd name="connsiteX7" fmla="*/ 134302 w 176212"/>
                <a:gd name="connsiteY7" fmla="*/ 203837 h 331472"/>
                <a:gd name="connsiteX8" fmla="*/ 140017 w 176212"/>
                <a:gd name="connsiteY8" fmla="*/ 174309 h 331472"/>
                <a:gd name="connsiteX9" fmla="*/ 153352 w 176212"/>
                <a:gd name="connsiteY9" fmla="*/ 165736 h 331472"/>
                <a:gd name="connsiteX10" fmla="*/ 171450 w 176212"/>
                <a:gd name="connsiteY10" fmla="*/ 174309 h 331472"/>
                <a:gd name="connsiteX11" fmla="*/ 174307 w 176212"/>
                <a:gd name="connsiteY11" fmla="*/ 144781 h 331472"/>
                <a:gd name="connsiteX12" fmla="*/ 176212 w 176212"/>
                <a:gd name="connsiteY12" fmla="*/ 136209 h 331472"/>
                <a:gd name="connsiteX13" fmla="*/ 160019 w 176212"/>
                <a:gd name="connsiteY13" fmla="*/ 127636 h 331472"/>
                <a:gd name="connsiteX14" fmla="*/ 146685 w 176212"/>
                <a:gd name="connsiteY14" fmla="*/ 117158 h 331472"/>
                <a:gd name="connsiteX15" fmla="*/ 139065 w 176212"/>
                <a:gd name="connsiteY15" fmla="*/ 98108 h 331472"/>
                <a:gd name="connsiteX16" fmla="*/ 143827 w 176212"/>
                <a:gd name="connsiteY16" fmla="*/ 85726 h 331472"/>
                <a:gd name="connsiteX17" fmla="*/ 154305 w 176212"/>
                <a:gd name="connsiteY17" fmla="*/ 72391 h 331472"/>
                <a:gd name="connsiteX18" fmla="*/ 151447 w 176212"/>
                <a:gd name="connsiteY18" fmla="*/ 56198 h 331472"/>
                <a:gd name="connsiteX19" fmla="*/ 154305 w 176212"/>
                <a:gd name="connsiteY19" fmla="*/ 27623 h 331472"/>
                <a:gd name="connsiteX20" fmla="*/ 161925 w 176212"/>
                <a:gd name="connsiteY20" fmla="*/ 8573 h 331472"/>
                <a:gd name="connsiteX21" fmla="*/ 163830 w 176212"/>
                <a:gd name="connsiteY21" fmla="*/ 0 h 331472"/>
                <a:gd name="connsiteX22" fmla="*/ 146685 w 176212"/>
                <a:gd name="connsiteY22" fmla="*/ 0 h 331472"/>
                <a:gd name="connsiteX23" fmla="*/ 146685 w 176212"/>
                <a:gd name="connsiteY23" fmla="*/ 13335 h 331472"/>
                <a:gd name="connsiteX24" fmla="*/ 140970 w 176212"/>
                <a:gd name="connsiteY24" fmla="*/ 16193 h 331472"/>
                <a:gd name="connsiteX25" fmla="*/ 117157 w 176212"/>
                <a:gd name="connsiteY25" fmla="*/ 20955 h 331472"/>
                <a:gd name="connsiteX26" fmla="*/ 106680 w 176212"/>
                <a:gd name="connsiteY26" fmla="*/ 28575 h 331472"/>
                <a:gd name="connsiteX27" fmla="*/ 100965 w 176212"/>
                <a:gd name="connsiteY27" fmla="*/ 41910 h 331472"/>
                <a:gd name="connsiteX28" fmla="*/ 77152 w 176212"/>
                <a:gd name="connsiteY28" fmla="*/ 75248 h 331472"/>
                <a:gd name="connsiteX29" fmla="*/ 51435 w 176212"/>
                <a:gd name="connsiteY29" fmla="*/ 80011 h 331472"/>
                <a:gd name="connsiteX30" fmla="*/ 30480 w 176212"/>
                <a:gd name="connsiteY30" fmla="*/ 80011 h 331472"/>
                <a:gd name="connsiteX31" fmla="*/ 25717 w 176212"/>
                <a:gd name="connsiteY31" fmla="*/ 85726 h 331472"/>
                <a:gd name="connsiteX32" fmla="*/ 10477 w 176212"/>
                <a:gd name="connsiteY32" fmla="*/ 121921 h 331472"/>
                <a:gd name="connsiteX33" fmla="*/ 10477 w 176212"/>
                <a:gd name="connsiteY33" fmla="*/ 151449 h 331472"/>
                <a:gd name="connsiteX34" fmla="*/ 2857 w 176212"/>
                <a:gd name="connsiteY34" fmla="*/ 195264 h 331472"/>
                <a:gd name="connsiteX35" fmla="*/ 2857 w 176212"/>
                <a:gd name="connsiteY35" fmla="*/ 220982 h 331472"/>
                <a:gd name="connsiteX36" fmla="*/ 0 w 176212"/>
                <a:gd name="connsiteY36" fmla="*/ 241937 h 331472"/>
                <a:gd name="connsiteX37" fmla="*/ 23812 w 176212"/>
                <a:gd name="connsiteY37" fmla="*/ 260035 h 331472"/>
                <a:gd name="connsiteX38" fmla="*/ 39052 w 176212"/>
                <a:gd name="connsiteY38" fmla="*/ 273370 h 331472"/>
                <a:gd name="connsiteX39" fmla="*/ 38100 w 176212"/>
                <a:gd name="connsiteY39" fmla="*/ 317185 h 331472"/>
                <a:gd name="connsiteX40" fmla="*/ 60960 w 176212"/>
                <a:gd name="connsiteY40" fmla="*/ 323853 h 331472"/>
                <a:gd name="connsiteX41" fmla="*/ 101917 w 176212"/>
                <a:gd name="connsiteY41" fmla="*/ 331473 h 331472"/>
                <a:gd name="connsiteX42" fmla="*/ 113347 w 176212"/>
                <a:gd name="connsiteY42" fmla="*/ 331473 h 331472"/>
                <a:gd name="connsiteX43" fmla="*/ 111442 w 176212"/>
                <a:gd name="connsiteY43" fmla="*/ 326710 h 331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76212" h="331472">
                  <a:moveTo>
                    <a:pt x="111442" y="326710"/>
                  </a:moveTo>
                  <a:cubicBezTo>
                    <a:pt x="109537" y="319090"/>
                    <a:pt x="109537" y="307660"/>
                    <a:pt x="109537" y="307660"/>
                  </a:cubicBezTo>
                  <a:lnTo>
                    <a:pt x="94297" y="292420"/>
                  </a:lnTo>
                  <a:lnTo>
                    <a:pt x="100012" y="281942"/>
                  </a:lnTo>
                  <a:lnTo>
                    <a:pt x="105727" y="276227"/>
                  </a:lnTo>
                  <a:cubicBezTo>
                    <a:pt x="105727" y="276227"/>
                    <a:pt x="103822" y="278132"/>
                    <a:pt x="105727" y="260987"/>
                  </a:cubicBezTo>
                  <a:cubicBezTo>
                    <a:pt x="107632" y="244794"/>
                    <a:pt x="105727" y="240032"/>
                    <a:pt x="105727" y="240032"/>
                  </a:cubicBezTo>
                  <a:cubicBezTo>
                    <a:pt x="105727" y="240032"/>
                    <a:pt x="131445" y="213362"/>
                    <a:pt x="134302" y="203837"/>
                  </a:cubicBezTo>
                  <a:cubicBezTo>
                    <a:pt x="137160" y="195264"/>
                    <a:pt x="140017" y="178119"/>
                    <a:pt x="140017" y="174309"/>
                  </a:cubicBezTo>
                  <a:cubicBezTo>
                    <a:pt x="140017" y="169546"/>
                    <a:pt x="148590" y="165736"/>
                    <a:pt x="153352" y="165736"/>
                  </a:cubicBezTo>
                  <a:cubicBezTo>
                    <a:pt x="158115" y="165736"/>
                    <a:pt x="171450" y="183834"/>
                    <a:pt x="171450" y="174309"/>
                  </a:cubicBezTo>
                  <a:cubicBezTo>
                    <a:pt x="171450" y="165736"/>
                    <a:pt x="174307" y="144781"/>
                    <a:pt x="174307" y="144781"/>
                  </a:cubicBezTo>
                  <a:lnTo>
                    <a:pt x="176212" y="136209"/>
                  </a:lnTo>
                  <a:lnTo>
                    <a:pt x="160019" y="127636"/>
                  </a:lnTo>
                  <a:lnTo>
                    <a:pt x="146685" y="117158"/>
                  </a:lnTo>
                  <a:lnTo>
                    <a:pt x="139065" y="98108"/>
                  </a:lnTo>
                  <a:lnTo>
                    <a:pt x="143827" y="85726"/>
                  </a:lnTo>
                  <a:lnTo>
                    <a:pt x="154305" y="72391"/>
                  </a:lnTo>
                  <a:lnTo>
                    <a:pt x="151447" y="56198"/>
                  </a:lnTo>
                  <a:lnTo>
                    <a:pt x="154305" y="27623"/>
                  </a:lnTo>
                  <a:lnTo>
                    <a:pt x="161925" y="8573"/>
                  </a:lnTo>
                  <a:lnTo>
                    <a:pt x="163830" y="0"/>
                  </a:lnTo>
                  <a:lnTo>
                    <a:pt x="146685" y="0"/>
                  </a:lnTo>
                  <a:cubicBezTo>
                    <a:pt x="146685" y="0"/>
                    <a:pt x="152400" y="10478"/>
                    <a:pt x="146685" y="13335"/>
                  </a:cubicBezTo>
                  <a:cubicBezTo>
                    <a:pt x="140970" y="16193"/>
                    <a:pt x="159067" y="15240"/>
                    <a:pt x="140970" y="16193"/>
                  </a:cubicBezTo>
                  <a:cubicBezTo>
                    <a:pt x="122872" y="18098"/>
                    <a:pt x="121920" y="19050"/>
                    <a:pt x="117157" y="20955"/>
                  </a:cubicBezTo>
                  <a:cubicBezTo>
                    <a:pt x="112395" y="22860"/>
                    <a:pt x="106680" y="28575"/>
                    <a:pt x="106680" y="28575"/>
                  </a:cubicBezTo>
                  <a:lnTo>
                    <a:pt x="100965" y="41910"/>
                  </a:lnTo>
                  <a:lnTo>
                    <a:pt x="77152" y="75248"/>
                  </a:lnTo>
                  <a:cubicBezTo>
                    <a:pt x="77152" y="75248"/>
                    <a:pt x="63817" y="80011"/>
                    <a:pt x="51435" y="80011"/>
                  </a:cubicBezTo>
                  <a:cubicBezTo>
                    <a:pt x="39052" y="80011"/>
                    <a:pt x="30480" y="80011"/>
                    <a:pt x="30480" y="80011"/>
                  </a:cubicBezTo>
                  <a:cubicBezTo>
                    <a:pt x="30480" y="80011"/>
                    <a:pt x="30480" y="80011"/>
                    <a:pt x="25717" y="85726"/>
                  </a:cubicBezTo>
                  <a:cubicBezTo>
                    <a:pt x="20955" y="91441"/>
                    <a:pt x="10477" y="121921"/>
                    <a:pt x="10477" y="121921"/>
                  </a:cubicBezTo>
                  <a:lnTo>
                    <a:pt x="10477" y="151449"/>
                  </a:lnTo>
                  <a:lnTo>
                    <a:pt x="2857" y="195264"/>
                  </a:lnTo>
                  <a:lnTo>
                    <a:pt x="2857" y="220982"/>
                  </a:lnTo>
                  <a:cubicBezTo>
                    <a:pt x="2857" y="220982"/>
                    <a:pt x="0" y="237174"/>
                    <a:pt x="0" y="241937"/>
                  </a:cubicBezTo>
                  <a:cubicBezTo>
                    <a:pt x="0" y="246699"/>
                    <a:pt x="23812" y="260035"/>
                    <a:pt x="23812" y="260035"/>
                  </a:cubicBezTo>
                  <a:cubicBezTo>
                    <a:pt x="32385" y="264797"/>
                    <a:pt x="39052" y="273370"/>
                    <a:pt x="39052" y="273370"/>
                  </a:cubicBezTo>
                  <a:lnTo>
                    <a:pt x="38100" y="317185"/>
                  </a:lnTo>
                  <a:lnTo>
                    <a:pt x="60960" y="323853"/>
                  </a:lnTo>
                  <a:lnTo>
                    <a:pt x="101917" y="331473"/>
                  </a:lnTo>
                  <a:lnTo>
                    <a:pt x="113347" y="331473"/>
                  </a:lnTo>
                  <a:lnTo>
                    <a:pt x="111442" y="326710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8093AD1A-3DD5-41E4-803A-E1A94285CECB}"/>
                </a:ext>
              </a:extLst>
            </p:cNvPr>
            <p:cNvSpPr/>
            <p:nvPr/>
          </p:nvSpPr>
          <p:spPr>
            <a:xfrm>
              <a:off x="8429428" y="2468041"/>
              <a:ext cx="412703" cy="382810"/>
            </a:xfrm>
            <a:custGeom>
              <a:avLst/>
              <a:gdLst>
                <a:gd name="connsiteX0" fmla="*/ 689608 w 736280"/>
                <a:gd name="connsiteY0" fmla="*/ 393386 h 682948"/>
                <a:gd name="connsiteX1" fmla="*/ 681036 w 736280"/>
                <a:gd name="connsiteY1" fmla="*/ 361953 h 682948"/>
                <a:gd name="connsiteX2" fmla="*/ 667701 w 736280"/>
                <a:gd name="connsiteY2" fmla="*/ 354333 h 682948"/>
                <a:gd name="connsiteX3" fmla="*/ 659129 w 736280"/>
                <a:gd name="connsiteY3" fmla="*/ 307660 h 682948"/>
                <a:gd name="connsiteX4" fmla="*/ 642936 w 736280"/>
                <a:gd name="connsiteY4" fmla="*/ 305755 h 682948"/>
                <a:gd name="connsiteX5" fmla="*/ 635316 w 736280"/>
                <a:gd name="connsiteY5" fmla="*/ 294325 h 682948"/>
                <a:gd name="connsiteX6" fmla="*/ 638173 w 736280"/>
                <a:gd name="connsiteY6" fmla="*/ 273370 h 682948"/>
                <a:gd name="connsiteX7" fmla="*/ 670558 w 736280"/>
                <a:gd name="connsiteY7" fmla="*/ 246700 h 682948"/>
                <a:gd name="connsiteX8" fmla="*/ 655319 w 736280"/>
                <a:gd name="connsiteY8" fmla="*/ 196217 h 682948"/>
                <a:gd name="connsiteX9" fmla="*/ 628648 w 736280"/>
                <a:gd name="connsiteY9" fmla="*/ 168594 h 682948"/>
                <a:gd name="connsiteX10" fmla="*/ 606741 w 736280"/>
                <a:gd name="connsiteY10" fmla="*/ 127636 h 682948"/>
                <a:gd name="connsiteX11" fmla="*/ 612456 w 736280"/>
                <a:gd name="connsiteY11" fmla="*/ 118111 h 682948"/>
                <a:gd name="connsiteX12" fmla="*/ 613408 w 736280"/>
                <a:gd name="connsiteY12" fmla="*/ 118111 h 682948"/>
                <a:gd name="connsiteX13" fmla="*/ 603883 w 736280"/>
                <a:gd name="connsiteY13" fmla="*/ 96203 h 682948"/>
                <a:gd name="connsiteX14" fmla="*/ 569594 w 736280"/>
                <a:gd name="connsiteY14" fmla="*/ 84773 h 682948"/>
                <a:gd name="connsiteX15" fmla="*/ 552449 w 736280"/>
                <a:gd name="connsiteY15" fmla="*/ 72391 h 682948"/>
                <a:gd name="connsiteX16" fmla="*/ 538161 w 736280"/>
                <a:gd name="connsiteY16" fmla="*/ 60961 h 682948"/>
                <a:gd name="connsiteX17" fmla="*/ 540066 w 736280"/>
                <a:gd name="connsiteY17" fmla="*/ 43815 h 682948"/>
                <a:gd name="connsiteX18" fmla="*/ 543876 w 736280"/>
                <a:gd name="connsiteY18" fmla="*/ 31433 h 682948"/>
                <a:gd name="connsiteX19" fmla="*/ 536256 w 736280"/>
                <a:gd name="connsiteY19" fmla="*/ 15240 h 682948"/>
                <a:gd name="connsiteX20" fmla="*/ 521969 w 736280"/>
                <a:gd name="connsiteY20" fmla="*/ 16193 h 682948"/>
                <a:gd name="connsiteX21" fmla="*/ 480059 w 736280"/>
                <a:gd name="connsiteY21" fmla="*/ 15240 h 682948"/>
                <a:gd name="connsiteX22" fmla="*/ 437196 w 736280"/>
                <a:gd name="connsiteY22" fmla="*/ 0 h 682948"/>
                <a:gd name="connsiteX23" fmla="*/ 430529 w 736280"/>
                <a:gd name="connsiteY23" fmla="*/ 0 h 682948"/>
                <a:gd name="connsiteX24" fmla="*/ 432434 w 736280"/>
                <a:gd name="connsiteY24" fmla="*/ 39053 h 682948"/>
                <a:gd name="connsiteX25" fmla="*/ 421957 w 736280"/>
                <a:gd name="connsiteY25" fmla="*/ 39053 h 682948"/>
                <a:gd name="connsiteX26" fmla="*/ 369569 w 736280"/>
                <a:gd name="connsiteY26" fmla="*/ 36195 h 682948"/>
                <a:gd name="connsiteX27" fmla="*/ 364807 w 736280"/>
                <a:gd name="connsiteY27" fmla="*/ 44768 h 682948"/>
                <a:gd name="connsiteX28" fmla="*/ 354329 w 736280"/>
                <a:gd name="connsiteY28" fmla="*/ 52388 h 682948"/>
                <a:gd name="connsiteX29" fmla="*/ 359092 w 736280"/>
                <a:gd name="connsiteY29" fmla="*/ 75248 h 682948"/>
                <a:gd name="connsiteX30" fmla="*/ 371474 w 736280"/>
                <a:gd name="connsiteY30" fmla="*/ 83821 h 682948"/>
                <a:gd name="connsiteX31" fmla="*/ 350519 w 736280"/>
                <a:gd name="connsiteY31" fmla="*/ 120016 h 682948"/>
                <a:gd name="connsiteX32" fmla="*/ 332422 w 736280"/>
                <a:gd name="connsiteY32" fmla="*/ 135256 h 682948"/>
                <a:gd name="connsiteX33" fmla="*/ 319087 w 736280"/>
                <a:gd name="connsiteY33" fmla="*/ 133351 h 682948"/>
                <a:gd name="connsiteX34" fmla="*/ 313372 w 736280"/>
                <a:gd name="connsiteY34" fmla="*/ 128589 h 682948"/>
                <a:gd name="connsiteX35" fmla="*/ 277177 w 736280"/>
                <a:gd name="connsiteY35" fmla="*/ 126684 h 682948"/>
                <a:gd name="connsiteX36" fmla="*/ 260984 w 736280"/>
                <a:gd name="connsiteY36" fmla="*/ 119063 h 682948"/>
                <a:gd name="connsiteX37" fmla="*/ 262889 w 736280"/>
                <a:gd name="connsiteY37" fmla="*/ 105728 h 682948"/>
                <a:gd name="connsiteX38" fmla="*/ 271462 w 736280"/>
                <a:gd name="connsiteY38" fmla="*/ 93346 h 682948"/>
                <a:gd name="connsiteX39" fmla="*/ 273367 w 736280"/>
                <a:gd name="connsiteY39" fmla="*/ 87631 h 682948"/>
                <a:gd name="connsiteX40" fmla="*/ 267652 w 736280"/>
                <a:gd name="connsiteY40" fmla="*/ 85726 h 682948"/>
                <a:gd name="connsiteX41" fmla="*/ 230505 w 736280"/>
                <a:gd name="connsiteY41" fmla="*/ 82868 h 682948"/>
                <a:gd name="connsiteX42" fmla="*/ 193357 w 736280"/>
                <a:gd name="connsiteY42" fmla="*/ 91441 h 682948"/>
                <a:gd name="connsiteX43" fmla="*/ 146685 w 736280"/>
                <a:gd name="connsiteY43" fmla="*/ 125731 h 682948"/>
                <a:gd name="connsiteX44" fmla="*/ 57150 w 736280"/>
                <a:gd name="connsiteY44" fmla="*/ 196217 h 682948"/>
                <a:gd name="connsiteX45" fmla="*/ 25718 w 736280"/>
                <a:gd name="connsiteY45" fmla="*/ 212409 h 682948"/>
                <a:gd name="connsiteX46" fmla="*/ 22860 w 736280"/>
                <a:gd name="connsiteY46" fmla="*/ 236222 h 682948"/>
                <a:gd name="connsiteX47" fmla="*/ 12382 w 736280"/>
                <a:gd name="connsiteY47" fmla="*/ 246700 h 682948"/>
                <a:gd name="connsiteX48" fmla="*/ 0 w 736280"/>
                <a:gd name="connsiteY48" fmla="*/ 241937 h 682948"/>
                <a:gd name="connsiteX49" fmla="*/ 1905 w 736280"/>
                <a:gd name="connsiteY49" fmla="*/ 261940 h 682948"/>
                <a:gd name="connsiteX50" fmla="*/ 18098 w 736280"/>
                <a:gd name="connsiteY50" fmla="*/ 287657 h 682948"/>
                <a:gd name="connsiteX51" fmla="*/ 17145 w 736280"/>
                <a:gd name="connsiteY51" fmla="*/ 304802 h 682948"/>
                <a:gd name="connsiteX52" fmla="*/ 0 w 736280"/>
                <a:gd name="connsiteY52" fmla="*/ 323853 h 682948"/>
                <a:gd name="connsiteX53" fmla="*/ 0 w 736280"/>
                <a:gd name="connsiteY53" fmla="*/ 337188 h 682948"/>
                <a:gd name="connsiteX54" fmla="*/ 22860 w 736280"/>
                <a:gd name="connsiteY54" fmla="*/ 352428 h 682948"/>
                <a:gd name="connsiteX55" fmla="*/ 41910 w 736280"/>
                <a:gd name="connsiteY55" fmla="*/ 362905 h 682948"/>
                <a:gd name="connsiteX56" fmla="*/ 48577 w 736280"/>
                <a:gd name="connsiteY56" fmla="*/ 402911 h 682948"/>
                <a:gd name="connsiteX57" fmla="*/ 54292 w 736280"/>
                <a:gd name="connsiteY57" fmla="*/ 428628 h 682948"/>
                <a:gd name="connsiteX58" fmla="*/ 57150 w 736280"/>
                <a:gd name="connsiteY58" fmla="*/ 458156 h 682948"/>
                <a:gd name="connsiteX59" fmla="*/ 76200 w 736280"/>
                <a:gd name="connsiteY59" fmla="*/ 478159 h 682948"/>
                <a:gd name="connsiteX60" fmla="*/ 83820 w 736280"/>
                <a:gd name="connsiteY60" fmla="*/ 487684 h 682948"/>
                <a:gd name="connsiteX61" fmla="*/ 74295 w 736280"/>
                <a:gd name="connsiteY61" fmla="*/ 546739 h 682948"/>
                <a:gd name="connsiteX62" fmla="*/ 86677 w 736280"/>
                <a:gd name="connsiteY62" fmla="*/ 547692 h 682948"/>
                <a:gd name="connsiteX63" fmla="*/ 87630 w 736280"/>
                <a:gd name="connsiteY63" fmla="*/ 538167 h 682948"/>
                <a:gd name="connsiteX64" fmla="*/ 103822 w 736280"/>
                <a:gd name="connsiteY64" fmla="*/ 537214 h 682948"/>
                <a:gd name="connsiteX65" fmla="*/ 113347 w 736280"/>
                <a:gd name="connsiteY65" fmla="*/ 559122 h 682948"/>
                <a:gd name="connsiteX66" fmla="*/ 190500 w 736280"/>
                <a:gd name="connsiteY66" fmla="*/ 564837 h 682948"/>
                <a:gd name="connsiteX67" fmla="*/ 190500 w 736280"/>
                <a:gd name="connsiteY67" fmla="*/ 571505 h 682948"/>
                <a:gd name="connsiteX68" fmla="*/ 180022 w 736280"/>
                <a:gd name="connsiteY68" fmla="*/ 583887 h 682948"/>
                <a:gd name="connsiteX69" fmla="*/ 206692 w 736280"/>
                <a:gd name="connsiteY69" fmla="*/ 606747 h 682948"/>
                <a:gd name="connsiteX70" fmla="*/ 219074 w 736280"/>
                <a:gd name="connsiteY70" fmla="*/ 619130 h 682948"/>
                <a:gd name="connsiteX71" fmla="*/ 238124 w 736280"/>
                <a:gd name="connsiteY71" fmla="*/ 612463 h 682948"/>
                <a:gd name="connsiteX72" fmla="*/ 235267 w 736280"/>
                <a:gd name="connsiteY72" fmla="*/ 597222 h 682948"/>
                <a:gd name="connsiteX73" fmla="*/ 221932 w 736280"/>
                <a:gd name="connsiteY73" fmla="*/ 581030 h 682948"/>
                <a:gd name="connsiteX74" fmla="*/ 238124 w 736280"/>
                <a:gd name="connsiteY74" fmla="*/ 580077 h 682948"/>
                <a:gd name="connsiteX75" fmla="*/ 254317 w 736280"/>
                <a:gd name="connsiteY75" fmla="*/ 583887 h 682948"/>
                <a:gd name="connsiteX76" fmla="*/ 266699 w 736280"/>
                <a:gd name="connsiteY76" fmla="*/ 599127 h 682948"/>
                <a:gd name="connsiteX77" fmla="*/ 277177 w 736280"/>
                <a:gd name="connsiteY77" fmla="*/ 595317 h 682948"/>
                <a:gd name="connsiteX78" fmla="*/ 292417 w 736280"/>
                <a:gd name="connsiteY78" fmla="*/ 599127 h 682948"/>
                <a:gd name="connsiteX79" fmla="*/ 295274 w 736280"/>
                <a:gd name="connsiteY79" fmla="*/ 611510 h 682948"/>
                <a:gd name="connsiteX80" fmla="*/ 302894 w 736280"/>
                <a:gd name="connsiteY80" fmla="*/ 621988 h 682948"/>
                <a:gd name="connsiteX81" fmla="*/ 321944 w 736280"/>
                <a:gd name="connsiteY81" fmla="*/ 622940 h 682948"/>
                <a:gd name="connsiteX82" fmla="*/ 337184 w 736280"/>
                <a:gd name="connsiteY82" fmla="*/ 619130 h 682948"/>
                <a:gd name="connsiteX83" fmla="*/ 354329 w 736280"/>
                <a:gd name="connsiteY83" fmla="*/ 621988 h 682948"/>
                <a:gd name="connsiteX84" fmla="*/ 367664 w 736280"/>
                <a:gd name="connsiteY84" fmla="*/ 622940 h 682948"/>
                <a:gd name="connsiteX85" fmla="*/ 371474 w 736280"/>
                <a:gd name="connsiteY85" fmla="*/ 642943 h 682948"/>
                <a:gd name="connsiteX86" fmla="*/ 395287 w 736280"/>
                <a:gd name="connsiteY86" fmla="*/ 669613 h 682948"/>
                <a:gd name="connsiteX87" fmla="*/ 414336 w 736280"/>
                <a:gd name="connsiteY87" fmla="*/ 670565 h 682948"/>
                <a:gd name="connsiteX88" fmla="*/ 427671 w 736280"/>
                <a:gd name="connsiteY88" fmla="*/ 646753 h 682948"/>
                <a:gd name="connsiteX89" fmla="*/ 456246 w 736280"/>
                <a:gd name="connsiteY89" fmla="*/ 662945 h 682948"/>
                <a:gd name="connsiteX90" fmla="*/ 461961 w 736280"/>
                <a:gd name="connsiteY90" fmla="*/ 682948 h 682948"/>
                <a:gd name="connsiteX91" fmla="*/ 478154 w 736280"/>
                <a:gd name="connsiteY91" fmla="*/ 682948 h 682948"/>
                <a:gd name="connsiteX92" fmla="*/ 503871 w 736280"/>
                <a:gd name="connsiteY92" fmla="*/ 656278 h 682948"/>
                <a:gd name="connsiteX93" fmla="*/ 584834 w 736280"/>
                <a:gd name="connsiteY93" fmla="*/ 646753 h 682948"/>
                <a:gd name="connsiteX94" fmla="*/ 617219 w 736280"/>
                <a:gd name="connsiteY94" fmla="*/ 639133 h 682948"/>
                <a:gd name="connsiteX95" fmla="*/ 647698 w 736280"/>
                <a:gd name="connsiteY95" fmla="*/ 669613 h 682948"/>
                <a:gd name="connsiteX96" fmla="*/ 665796 w 736280"/>
                <a:gd name="connsiteY96" fmla="*/ 666755 h 682948"/>
                <a:gd name="connsiteX97" fmla="*/ 688656 w 736280"/>
                <a:gd name="connsiteY97" fmla="*/ 661040 h 682948"/>
                <a:gd name="connsiteX98" fmla="*/ 681036 w 736280"/>
                <a:gd name="connsiteY98" fmla="*/ 645800 h 682948"/>
                <a:gd name="connsiteX99" fmla="*/ 665796 w 736280"/>
                <a:gd name="connsiteY99" fmla="*/ 622940 h 682948"/>
                <a:gd name="connsiteX100" fmla="*/ 665796 w 736280"/>
                <a:gd name="connsiteY100" fmla="*/ 601032 h 682948"/>
                <a:gd name="connsiteX101" fmla="*/ 678178 w 736280"/>
                <a:gd name="connsiteY101" fmla="*/ 559122 h 682948"/>
                <a:gd name="connsiteX102" fmla="*/ 704848 w 736280"/>
                <a:gd name="connsiteY102" fmla="*/ 517212 h 682948"/>
                <a:gd name="connsiteX103" fmla="*/ 728661 w 736280"/>
                <a:gd name="connsiteY103" fmla="*/ 501972 h 682948"/>
                <a:gd name="connsiteX104" fmla="*/ 736281 w 736280"/>
                <a:gd name="connsiteY104" fmla="*/ 486731 h 682948"/>
                <a:gd name="connsiteX105" fmla="*/ 722946 w 736280"/>
                <a:gd name="connsiteY105" fmla="*/ 428628 h 682948"/>
                <a:gd name="connsiteX106" fmla="*/ 689608 w 736280"/>
                <a:gd name="connsiteY106" fmla="*/ 393386 h 682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</a:cxnLst>
              <a:rect l="l" t="t" r="r" b="b"/>
              <a:pathLst>
                <a:path w="736280" h="682948">
                  <a:moveTo>
                    <a:pt x="689608" y="393386"/>
                  </a:moveTo>
                  <a:lnTo>
                    <a:pt x="681036" y="361953"/>
                  </a:lnTo>
                  <a:lnTo>
                    <a:pt x="667701" y="354333"/>
                  </a:lnTo>
                  <a:lnTo>
                    <a:pt x="659129" y="307660"/>
                  </a:lnTo>
                  <a:cubicBezTo>
                    <a:pt x="659129" y="307660"/>
                    <a:pt x="645794" y="306708"/>
                    <a:pt x="642936" y="305755"/>
                  </a:cubicBezTo>
                  <a:cubicBezTo>
                    <a:pt x="640079" y="304802"/>
                    <a:pt x="635316" y="294325"/>
                    <a:pt x="635316" y="294325"/>
                  </a:cubicBezTo>
                  <a:cubicBezTo>
                    <a:pt x="635316" y="294325"/>
                    <a:pt x="638173" y="276227"/>
                    <a:pt x="638173" y="273370"/>
                  </a:cubicBezTo>
                  <a:cubicBezTo>
                    <a:pt x="638173" y="270512"/>
                    <a:pt x="670558" y="246700"/>
                    <a:pt x="670558" y="246700"/>
                  </a:cubicBezTo>
                  <a:lnTo>
                    <a:pt x="655319" y="196217"/>
                  </a:lnTo>
                  <a:lnTo>
                    <a:pt x="628648" y="168594"/>
                  </a:lnTo>
                  <a:lnTo>
                    <a:pt x="606741" y="127636"/>
                  </a:lnTo>
                  <a:lnTo>
                    <a:pt x="612456" y="118111"/>
                  </a:lnTo>
                  <a:lnTo>
                    <a:pt x="613408" y="118111"/>
                  </a:lnTo>
                  <a:cubicBezTo>
                    <a:pt x="607694" y="109538"/>
                    <a:pt x="603883" y="96203"/>
                    <a:pt x="603883" y="96203"/>
                  </a:cubicBezTo>
                  <a:cubicBezTo>
                    <a:pt x="603883" y="96203"/>
                    <a:pt x="576261" y="86678"/>
                    <a:pt x="569594" y="84773"/>
                  </a:cubicBezTo>
                  <a:cubicBezTo>
                    <a:pt x="563879" y="83821"/>
                    <a:pt x="552449" y="72391"/>
                    <a:pt x="552449" y="72391"/>
                  </a:cubicBezTo>
                  <a:lnTo>
                    <a:pt x="538161" y="60961"/>
                  </a:lnTo>
                  <a:cubicBezTo>
                    <a:pt x="538161" y="60961"/>
                    <a:pt x="539114" y="46673"/>
                    <a:pt x="540066" y="43815"/>
                  </a:cubicBezTo>
                  <a:cubicBezTo>
                    <a:pt x="541019" y="40958"/>
                    <a:pt x="543876" y="31433"/>
                    <a:pt x="543876" y="31433"/>
                  </a:cubicBezTo>
                  <a:cubicBezTo>
                    <a:pt x="543876" y="31433"/>
                    <a:pt x="540066" y="18098"/>
                    <a:pt x="536256" y="15240"/>
                  </a:cubicBezTo>
                  <a:cubicBezTo>
                    <a:pt x="532446" y="12383"/>
                    <a:pt x="521969" y="16193"/>
                    <a:pt x="521969" y="16193"/>
                  </a:cubicBezTo>
                  <a:cubicBezTo>
                    <a:pt x="521969" y="16193"/>
                    <a:pt x="482916" y="16193"/>
                    <a:pt x="480059" y="15240"/>
                  </a:cubicBezTo>
                  <a:cubicBezTo>
                    <a:pt x="477201" y="14288"/>
                    <a:pt x="437196" y="0"/>
                    <a:pt x="437196" y="0"/>
                  </a:cubicBezTo>
                  <a:lnTo>
                    <a:pt x="430529" y="0"/>
                  </a:lnTo>
                  <a:lnTo>
                    <a:pt x="432434" y="39053"/>
                  </a:lnTo>
                  <a:cubicBezTo>
                    <a:pt x="432434" y="39053"/>
                    <a:pt x="432434" y="39053"/>
                    <a:pt x="421957" y="39053"/>
                  </a:cubicBezTo>
                  <a:cubicBezTo>
                    <a:pt x="385762" y="39053"/>
                    <a:pt x="369569" y="36195"/>
                    <a:pt x="369569" y="36195"/>
                  </a:cubicBezTo>
                  <a:lnTo>
                    <a:pt x="364807" y="44768"/>
                  </a:lnTo>
                  <a:lnTo>
                    <a:pt x="354329" y="52388"/>
                  </a:lnTo>
                  <a:lnTo>
                    <a:pt x="359092" y="75248"/>
                  </a:lnTo>
                  <a:lnTo>
                    <a:pt x="371474" y="83821"/>
                  </a:lnTo>
                  <a:cubicBezTo>
                    <a:pt x="368617" y="94298"/>
                    <a:pt x="350519" y="120016"/>
                    <a:pt x="350519" y="120016"/>
                  </a:cubicBezTo>
                  <a:cubicBezTo>
                    <a:pt x="350519" y="120016"/>
                    <a:pt x="337184" y="135256"/>
                    <a:pt x="332422" y="135256"/>
                  </a:cubicBezTo>
                  <a:cubicBezTo>
                    <a:pt x="327659" y="135256"/>
                    <a:pt x="319087" y="133351"/>
                    <a:pt x="319087" y="133351"/>
                  </a:cubicBezTo>
                  <a:cubicBezTo>
                    <a:pt x="319087" y="133351"/>
                    <a:pt x="329564" y="128589"/>
                    <a:pt x="313372" y="128589"/>
                  </a:cubicBezTo>
                  <a:cubicBezTo>
                    <a:pt x="297179" y="128589"/>
                    <a:pt x="283844" y="128589"/>
                    <a:pt x="277177" y="126684"/>
                  </a:cubicBezTo>
                  <a:cubicBezTo>
                    <a:pt x="271462" y="124779"/>
                    <a:pt x="260984" y="119063"/>
                    <a:pt x="260984" y="119063"/>
                  </a:cubicBezTo>
                  <a:lnTo>
                    <a:pt x="262889" y="105728"/>
                  </a:lnTo>
                  <a:lnTo>
                    <a:pt x="271462" y="93346"/>
                  </a:lnTo>
                  <a:lnTo>
                    <a:pt x="273367" y="87631"/>
                  </a:lnTo>
                  <a:lnTo>
                    <a:pt x="267652" y="85726"/>
                  </a:lnTo>
                  <a:lnTo>
                    <a:pt x="230505" y="82868"/>
                  </a:lnTo>
                  <a:lnTo>
                    <a:pt x="193357" y="91441"/>
                  </a:lnTo>
                  <a:lnTo>
                    <a:pt x="146685" y="125731"/>
                  </a:lnTo>
                  <a:cubicBezTo>
                    <a:pt x="146685" y="125731"/>
                    <a:pt x="70485" y="196217"/>
                    <a:pt x="57150" y="196217"/>
                  </a:cubicBezTo>
                  <a:cubicBezTo>
                    <a:pt x="43815" y="196217"/>
                    <a:pt x="25718" y="212409"/>
                    <a:pt x="25718" y="212409"/>
                  </a:cubicBezTo>
                  <a:lnTo>
                    <a:pt x="22860" y="236222"/>
                  </a:lnTo>
                  <a:cubicBezTo>
                    <a:pt x="22860" y="236222"/>
                    <a:pt x="20955" y="249557"/>
                    <a:pt x="12382" y="246700"/>
                  </a:cubicBezTo>
                  <a:cubicBezTo>
                    <a:pt x="8573" y="245747"/>
                    <a:pt x="3810" y="243842"/>
                    <a:pt x="0" y="241937"/>
                  </a:cubicBezTo>
                  <a:lnTo>
                    <a:pt x="1905" y="261940"/>
                  </a:lnTo>
                  <a:lnTo>
                    <a:pt x="18098" y="287657"/>
                  </a:lnTo>
                  <a:lnTo>
                    <a:pt x="17145" y="304802"/>
                  </a:lnTo>
                  <a:lnTo>
                    <a:pt x="0" y="323853"/>
                  </a:lnTo>
                  <a:lnTo>
                    <a:pt x="0" y="337188"/>
                  </a:lnTo>
                  <a:lnTo>
                    <a:pt x="22860" y="352428"/>
                  </a:lnTo>
                  <a:lnTo>
                    <a:pt x="41910" y="362905"/>
                  </a:lnTo>
                  <a:lnTo>
                    <a:pt x="48577" y="402911"/>
                  </a:lnTo>
                  <a:cubicBezTo>
                    <a:pt x="48577" y="402911"/>
                    <a:pt x="52387" y="424818"/>
                    <a:pt x="54292" y="428628"/>
                  </a:cubicBezTo>
                  <a:cubicBezTo>
                    <a:pt x="55245" y="432439"/>
                    <a:pt x="57150" y="458156"/>
                    <a:pt x="57150" y="458156"/>
                  </a:cubicBezTo>
                  <a:lnTo>
                    <a:pt x="76200" y="478159"/>
                  </a:lnTo>
                  <a:lnTo>
                    <a:pt x="83820" y="487684"/>
                  </a:lnTo>
                  <a:lnTo>
                    <a:pt x="74295" y="546739"/>
                  </a:lnTo>
                  <a:lnTo>
                    <a:pt x="86677" y="547692"/>
                  </a:lnTo>
                  <a:lnTo>
                    <a:pt x="87630" y="538167"/>
                  </a:lnTo>
                  <a:lnTo>
                    <a:pt x="103822" y="537214"/>
                  </a:lnTo>
                  <a:lnTo>
                    <a:pt x="113347" y="559122"/>
                  </a:lnTo>
                  <a:lnTo>
                    <a:pt x="190500" y="564837"/>
                  </a:lnTo>
                  <a:lnTo>
                    <a:pt x="190500" y="571505"/>
                  </a:lnTo>
                  <a:cubicBezTo>
                    <a:pt x="190500" y="571505"/>
                    <a:pt x="174307" y="578172"/>
                    <a:pt x="180022" y="583887"/>
                  </a:cubicBezTo>
                  <a:cubicBezTo>
                    <a:pt x="185737" y="589602"/>
                    <a:pt x="206692" y="606747"/>
                    <a:pt x="206692" y="606747"/>
                  </a:cubicBezTo>
                  <a:cubicBezTo>
                    <a:pt x="206692" y="606747"/>
                    <a:pt x="213359" y="620083"/>
                    <a:pt x="219074" y="619130"/>
                  </a:cubicBezTo>
                  <a:cubicBezTo>
                    <a:pt x="224790" y="618177"/>
                    <a:pt x="238124" y="621988"/>
                    <a:pt x="238124" y="612463"/>
                  </a:cubicBezTo>
                  <a:cubicBezTo>
                    <a:pt x="238124" y="602937"/>
                    <a:pt x="235267" y="597222"/>
                    <a:pt x="235267" y="597222"/>
                  </a:cubicBezTo>
                  <a:lnTo>
                    <a:pt x="221932" y="581030"/>
                  </a:lnTo>
                  <a:lnTo>
                    <a:pt x="238124" y="580077"/>
                  </a:lnTo>
                  <a:lnTo>
                    <a:pt x="254317" y="583887"/>
                  </a:lnTo>
                  <a:lnTo>
                    <a:pt x="266699" y="599127"/>
                  </a:lnTo>
                  <a:lnTo>
                    <a:pt x="277177" y="595317"/>
                  </a:lnTo>
                  <a:lnTo>
                    <a:pt x="292417" y="599127"/>
                  </a:lnTo>
                  <a:lnTo>
                    <a:pt x="295274" y="611510"/>
                  </a:lnTo>
                  <a:cubicBezTo>
                    <a:pt x="295274" y="611510"/>
                    <a:pt x="284797" y="621035"/>
                    <a:pt x="302894" y="621988"/>
                  </a:cubicBezTo>
                  <a:cubicBezTo>
                    <a:pt x="321944" y="622940"/>
                    <a:pt x="306704" y="627702"/>
                    <a:pt x="321944" y="622940"/>
                  </a:cubicBezTo>
                  <a:cubicBezTo>
                    <a:pt x="337184" y="619130"/>
                    <a:pt x="337184" y="619130"/>
                    <a:pt x="337184" y="619130"/>
                  </a:cubicBezTo>
                  <a:lnTo>
                    <a:pt x="354329" y="621988"/>
                  </a:lnTo>
                  <a:lnTo>
                    <a:pt x="367664" y="622940"/>
                  </a:lnTo>
                  <a:lnTo>
                    <a:pt x="371474" y="642943"/>
                  </a:lnTo>
                  <a:lnTo>
                    <a:pt x="395287" y="669613"/>
                  </a:lnTo>
                  <a:lnTo>
                    <a:pt x="414336" y="670565"/>
                  </a:lnTo>
                  <a:lnTo>
                    <a:pt x="427671" y="646753"/>
                  </a:lnTo>
                  <a:lnTo>
                    <a:pt x="456246" y="662945"/>
                  </a:lnTo>
                  <a:lnTo>
                    <a:pt x="461961" y="682948"/>
                  </a:lnTo>
                  <a:lnTo>
                    <a:pt x="478154" y="682948"/>
                  </a:lnTo>
                  <a:lnTo>
                    <a:pt x="503871" y="656278"/>
                  </a:lnTo>
                  <a:lnTo>
                    <a:pt x="584834" y="646753"/>
                  </a:lnTo>
                  <a:lnTo>
                    <a:pt x="617219" y="639133"/>
                  </a:lnTo>
                  <a:lnTo>
                    <a:pt x="647698" y="669613"/>
                  </a:lnTo>
                  <a:lnTo>
                    <a:pt x="665796" y="666755"/>
                  </a:lnTo>
                  <a:lnTo>
                    <a:pt x="688656" y="661040"/>
                  </a:lnTo>
                  <a:lnTo>
                    <a:pt x="681036" y="645800"/>
                  </a:lnTo>
                  <a:lnTo>
                    <a:pt x="665796" y="622940"/>
                  </a:lnTo>
                  <a:lnTo>
                    <a:pt x="665796" y="601032"/>
                  </a:lnTo>
                  <a:lnTo>
                    <a:pt x="678178" y="559122"/>
                  </a:lnTo>
                  <a:lnTo>
                    <a:pt x="704848" y="517212"/>
                  </a:lnTo>
                  <a:lnTo>
                    <a:pt x="728661" y="501972"/>
                  </a:lnTo>
                  <a:cubicBezTo>
                    <a:pt x="728661" y="501972"/>
                    <a:pt x="736281" y="491494"/>
                    <a:pt x="736281" y="486731"/>
                  </a:cubicBezTo>
                  <a:cubicBezTo>
                    <a:pt x="736281" y="481969"/>
                    <a:pt x="722946" y="428628"/>
                    <a:pt x="722946" y="428628"/>
                  </a:cubicBezTo>
                  <a:lnTo>
                    <a:pt x="689608" y="393386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DA30EB20-3572-482B-B5AC-D95B9D161ACA}"/>
                </a:ext>
              </a:extLst>
            </p:cNvPr>
            <p:cNvSpPr/>
            <p:nvPr/>
          </p:nvSpPr>
          <p:spPr>
            <a:xfrm>
              <a:off x="8357351" y="2771833"/>
              <a:ext cx="281898" cy="154299"/>
            </a:xfrm>
            <a:custGeom>
              <a:avLst/>
              <a:gdLst>
                <a:gd name="connsiteX0" fmla="*/ 381952 w 502918"/>
                <a:gd name="connsiteY0" fmla="*/ 237174 h 275274"/>
                <a:gd name="connsiteX1" fmla="*/ 394334 w 502918"/>
                <a:gd name="connsiteY1" fmla="*/ 222887 h 275274"/>
                <a:gd name="connsiteX2" fmla="*/ 448626 w 502918"/>
                <a:gd name="connsiteY2" fmla="*/ 200979 h 275274"/>
                <a:gd name="connsiteX3" fmla="*/ 459104 w 502918"/>
                <a:gd name="connsiteY3" fmla="*/ 154306 h 275274"/>
                <a:gd name="connsiteX4" fmla="*/ 483869 w 502918"/>
                <a:gd name="connsiteY4" fmla="*/ 136209 h 275274"/>
                <a:gd name="connsiteX5" fmla="*/ 502919 w 502918"/>
                <a:gd name="connsiteY5" fmla="*/ 114301 h 275274"/>
                <a:gd name="connsiteX6" fmla="*/ 502919 w 502918"/>
                <a:gd name="connsiteY6" fmla="*/ 114301 h 275274"/>
                <a:gd name="connsiteX7" fmla="*/ 495299 w 502918"/>
                <a:gd name="connsiteY7" fmla="*/ 105728 h 275274"/>
                <a:gd name="connsiteX8" fmla="*/ 491489 w 502918"/>
                <a:gd name="connsiteY8" fmla="*/ 85726 h 275274"/>
                <a:gd name="connsiteX9" fmla="*/ 478154 w 502918"/>
                <a:gd name="connsiteY9" fmla="*/ 84773 h 275274"/>
                <a:gd name="connsiteX10" fmla="*/ 461009 w 502918"/>
                <a:gd name="connsiteY10" fmla="*/ 81916 h 275274"/>
                <a:gd name="connsiteX11" fmla="*/ 445769 w 502918"/>
                <a:gd name="connsiteY11" fmla="*/ 85726 h 275274"/>
                <a:gd name="connsiteX12" fmla="*/ 426719 w 502918"/>
                <a:gd name="connsiteY12" fmla="*/ 84773 h 275274"/>
                <a:gd name="connsiteX13" fmla="*/ 419099 w 502918"/>
                <a:gd name="connsiteY13" fmla="*/ 74296 h 275274"/>
                <a:gd name="connsiteX14" fmla="*/ 416242 w 502918"/>
                <a:gd name="connsiteY14" fmla="*/ 61913 h 275274"/>
                <a:gd name="connsiteX15" fmla="*/ 401002 w 502918"/>
                <a:gd name="connsiteY15" fmla="*/ 58103 h 275274"/>
                <a:gd name="connsiteX16" fmla="*/ 390524 w 502918"/>
                <a:gd name="connsiteY16" fmla="*/ 61913 h 275274"/>
                <a:gd name="connsiteX17" fmla="*/ 378142 w 502918"/>
                <a:gd name="connsiteY17" fmla="*/ 46673 h 275274"/>
                <a:gd name="connsiteX18" fmla="*/ 361949 w 502918"/>
                <a:gd name="connsiteY18" fmla="*/ 42863 h 275274"/>
                <a:gd name="connsiteX19" fmla="*/ 345757 w 502918"/>
                <a:gd name="connsiteY19" fmla="*/ 43815 h 275274"/>
                <a:gd name="connsiteX20" fmla="*/ 359092 w 502918"/>
                <a:gd name="connsiteY20" fmla="*/ 60008 h 275274"/>
                <a:gd name="connsiteX21" fmla="*/ 361949 w 502918"/>
                <a:gd name="connsiteY21" fmla="*/ 75248 h 275274"/>
                <a:gd name="connsiteX22" fmla="*/ 342899 w 502918"/>
                <a:gd name="connsiteY22" fmla="*/ 81916 h 275274"/>
                <a:gd name="connsiteX23" fmla="*/ 330517 w 502918"/>
                <a:gd name="connsiteY23" fmla="*/ 69533 h 275274"/>
                <a:gd name="connsiteX24" fmla="*/ 303847 w 502918"/>
                <a:gd name="connsiteY24" fmla="*/ 46673 h 275274"/>
                <a:gd name="connsiteX25" fmla="*/ 314324 w 502918"/>
                <a:gd name="connsiteY25" fmla="*/ 34290 h 275274"/>
                <a:gd name="connsiteX26" fmla="*/ 314324 w 502918"/>
                <a:gd name="connsiteY26" fmla="*/ 27623 h 275274"/>
                <a:gd name="connsiteX27" fmla="*/ 237172 w 502918"/>
                <a:gd name="connsiteY27" fmla="*/ 21908 h 275274"/>
                <a:gd name="connsiteX28" fmla="*/ 227647 w 502918"/>
                <a:gd name="connsiteY28" fmla="*/ 0 h 275274"/>
                <a:gd name="connsiteX29" fmla="*/ 211455 w 502918"/>
                <a:gd name="connsiteY29" fmla="*/ 952 h 275274"/>
                <a:gd name="connsiteX30" fmla="*/ 210502 w 502918"/>
                <a:gd name="connsiteY30" fmla="*/ 10477 h 275274"/>
                <a:gd name="connsiteX31" fmla="*/ 198120 w 502918"/>
                <a:gd name="connsiteY31" fmla="*/ 9525 h 275274"/>
                <a:gd name="connsiteX32" fmla="*/ 193357 w 502918"/>
                <a:gd name="connsiteY32" fmla="*/ 15240 h 275274"/>
                <a:gd name="connsiteX33" fmla="*/ 180022 w 502918"/>
                <a:gd name="connsiteY33" fmla="*/ 19050 h 275274"/>
                <a:gd name="connsiteX34" fmla="*/ 178117 w 502918"/>
                <a:gd name="connsiteY34" fmla="*/ 9525 h 275274"/>
                <a:gd name="connsiteX35" fmla="*/ 178117 w 502918"/>
                <a:gd name="connsiteY35" fmla="*/ 1905 h 275274"/>
                <a:gd name="connsiteX36" fmla="*/ 152400 w 502918"/>
                <a:gd name="connsiteY36" fmla="*/ 5715 h 275274"/>
                <a:gd name="connsiteX37" fmla="*/ 153352 w 502918"/>
                <a:gd name="connsiteY37" fmla="*/ 12383 h 275274"/>
                <a:gd name="connsiteX38" fmla="*/ 152400 w 502918"/>
                <a:gd name="connsiteY38" fmla="*/ 18098 h 275274"/>
                <a:gd name="connsiteX39" fmla="*/ 133350 w 502918"/>
                <a:gd name="connsiteY39" fmla="*/ 31433 h 275274"/>
                <a:gd name="connsiteX40" fmla="*/ 120967 w 502918"/>
                <a:gd name="connsiteY40" fmla="*/ 34290 h 275274"/>
                <a:gd name="connsiteX41" fmla="*/ 116205 w 502918"/>
                <a:gd name="connsiteY41" fmla="*/ 44768 h 275274"/>
                <a:gd name="connsiteX42" fmla="*/ 103822 w 502918"/>
                <a:gd name="connsiteY42" fmla="*/ 53340 h 275274"/>
                <a:gd name="connsiteX43" fmla="*/ 91440 w 502918"/>
                <a:gd name="connsiteY43" fmla="*/ 53340 h 275274"/>
                <a:gd name="connsiteX44" fmla="*/ 85725 w 502918"/>
                <a:gd name="connsiteY44" fmla="*/ 60008 h 275274"/>
                <a:gd name="connsiteX45" fmla="*/ 74295 w 502918"/>
                <a:gd name="connsiteY45" fmla="*/ 67628 h 275274"/>
                <a:gd name="connsiteX46" fmla="*/ 60960 w 502918"/>
                <a:gd name="connsiteY46" fmla="*/ 71438 h 275274"/>
                <a:gd name="connsiteX47" fmla="*/ 59055 w 502918"/>
                <a:gd name="connsiteY47" fmla="*/ 81916 h 275274"/>
                <a:gd name="connsiteX48" fmla="*/ 32385 w 502918"/>
                <a:gd name="connsiteY48" fmla="*/ 81916 h 275274"/>
                <a:gd name="connsiteX49" fmla="*/ 24765 w 502918"/>
                <a:gd name="connsiteY49" fmla="*/ 92393 h 275274"/>
                <a:gd name="connsiteX50" fmla="*/ 20003 w 502918"/>
                <a:gd name="connsiteY50" fmla="*/ 104776 h 275274"/>
                <a:gd name="connsiteX51" fmla="*/ 10478 w 502918"/>
                <a:gd name="connsiteY51" fmla="*/ 99061 h 275274"/>
                <a:gd name="connsiteX52" fmla="*/ 3810 w 502918"/>
                <a:gd name="connsiteY52" fmla="*/ 95251 h 275274"/>
                <a:gd name="connsiteX53" fmla="*/ 0 w 502918"/>
                <a:gd name="connsiteY53" fmla="*/ 107633 h 275274"/>
                <a:gd name="connsiteX54" fmla="*/ 14287 w 502918"/>
                <a:gd name="connsiteY54" fmla="*/ 123826 h 275274"/>
                <a:gd name="connsiteX55" fmla="*/ 23812 w 502918"/>
                <a:gd name="connsiteY55" fmla="*/ 133351 h 275274"/>
                <a:gd name="connsiteX56" fmla="*/ 31432 w 502918"/>
                <a:gd name="connsiteY56" fmla="*/ 149544 h 275274"/>
                <a:gd name="connsiteX57" fmla="*/ 28575 w 502918"/>
                <a:gd name="connsiteY57" fmla="*/ 160974 h 275274"/>
                <a:gd name="connsiteX58" fmla="*/ 43815 w 502918"/>
                <a:gd name="connsiteY58" fmla="*/ 193359 h 275274"/>
                <a:gd name="connsiteX59" fmla="*/ 64770 w 502918"/>
                <a:gd name="connsiteY59" fmla="*/ 199074 h 275274"/>
                <a:gd name="connsiteX60" fmla="*/ 84772 w 502918"/>
                <a:gd name="connsiteY60" fmla="*/ 206694 h 275274"/>
                <a:gd name="connsiteX61" fmla="*/ 96202 w 502918"/>
                <a:gd name="connsiteY61" fmla="*/ 227649 h 275274"/>
                <a:gd name="connsiteX62" fmla="*/ 121920 w 502918"/>
                <a:gd name="connsiteY62" fmla="*/ 238127 h 275274"/>
                <a:gd name="connsiteX63" fmla="*/ 148590 w 502918"/>
                <a:gd name="connsiteY63" fmla="*/ 254319 h 275274"/>
                <a:gd name="connsiteX64" fmla="*/ 169545 w 502918"/>
                <a:gd name="connsiteY64" fmla="*/ 275275 h 275274"/>
                <a:gd name="connsiteX65" fmla="*/ 219074 w 502918"/>
                <a:gd name="connsiteY65" fmla="*/ 275275 h 275274"/>
                <a:gd name="connsiteX66" fmla="*/ 234314 w 502918"/>
                <a:gd name="connsiteY66" fmla="*/ 238127 h 275274"/>
                <a:gd name="connsiteX67" fmla="*/ 240030 w 502918"/>
                <a:gd name="connsiteY67" fmla="*/ 225744 h 275274"/>
                <a:gd name="connsiteX68" fmla="*/ 294322 w 502918"/>
                <a:gd name="connsiteY68" fmla="*/ 228602 h 275274"/>
                <a:gd name="connsiteX69" fmla="*/ 314324 w 502918"/>
                <a:gd name="connsiteY69" fmla="*/ 240984 h 275274"/>
                <a:gd name="connsiteX70" fmla="*/ 334327 w 502918"/>
                <a:gd name="connsiteY70" fmla="*/ 237174 h 275274"/>
                <a:gd name="connsiteX71" fmla="*/ 352424 w 502918"/>
                <a:gd name="connsiteY71" fmla="*/ 234317 h 275274"/>
                <a:gd name="connsiteX72" fmla="*/ 381952 w 502918"/>
                <a:gd name="connsiteY72" fmla="*/ 240032 h 275274"/>
                <a:gd name="connsiteX73" fmla="*/ 381952 w 502918"/>
                <a:gd name="connsiteY73" fmla="*/ 237174 h 275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502918" h="275274">
                  <a:moveTo>
                    <a:pt x="381952" y="237174"/>
                  </a:moveTo>
                  <a:lnTo>
                    <a:pt x="394334" y="222887"/>
                  </a:lnTo>
                  <a:lnTo>
                    <a:pt x="448626" y="200979"/>
                  </a:lnTo>
                  <a:lnTo>
                    <a:pt x="459104" y="154306"/>
                  </a:lnTo>
                  <a:lnTo>
                    <a:pt x="483869" y="136209"/>
                  </a:lnTo>
                  <a:lnTo>
                    <a:pt x="502919" y="114301"/>
                  </a:lnTo>
                  <a:lnTo>
                    <a:pt x="502919" y="114301"/>
                  </a:lnTo>
                  <a:lnTo>
                    <a:pt x="495299" y="105728"/>
                  </a:lnTo>
                  <a:lnTo>
                    <a:pt x="491489" y="85726"/>
                  </a:lnTo>
                  <a:lnTo>
                    <a:pt x="478154" y="84773"/>
                  </a:lnTo>
                  <a:lnTo>
                    <a:pt x="461009" y="81916"/>
                  </a:lnTo>
                  <a:cubicBezTo>
                    <a:pt x="461009" y="81916"/>
                    <a:pt x="461009" y="81916"/>
                    <a:pt x="445769" y="85726"/>
                  </a:cubicBezTo>
                  <a:cubicBezTo>
                    <a:pt x="430529" y="89536"/>
                    <a:pt x="445769" y="85726"/>
                    <a:pt x="426719" y="84773"/>
                  </a:cubicBezTo>
                  <a:cubicBezTo>
                    <a:pt x="407669" y="83821"/>
                    <a:pt x="419099" y="74296"/>
                    <a:pt x="419099" y="74296"/>
                  </a:cubicBezTo>
                  <a:lnTo>
                    <a:pt x="416242" y="61913"/>
                  </a:lnTo>
                  <a:lnTo>
                    <a:pt x="401002" y="58103"/>
                  </a:lnTo>
                  <a:lnTo>
                    <a:pt x="390524" y="61913"/>
                  </a:lnTo>
                  <a:lnTo>
                    <a:pt x="378142" y="46673"/>
                  </a:lnTo>
                  <a:lnTo>
                    <a:pt x="361949" y="42863"/>
                  </a:lnTo>
                  <a:lnTo>
                    <a:pt x="345757" y="43815"/>
                  </a:lnTo>
                  <a:lnTo>
                    <a:pt x="359092" y="60008"/>
                  </a:lnTo>
                  <a:cubicBezTo>
                    <a:pt x="359092" y="60008"/>
                    <a:pt x="361949" y="65723"/>
                    <a:pt x="361949" y="75248"/>
                  </a:cubicBezTo>
                  <a:cubicBezTo>
                    <a:pt x="361949" y="84773"/>
                    <a:pt x="348614" y="80963"/>
                    <a:pt x="342899" y="81916"/>
                  </a:cubicBezTo>
                  <a:cubicBezTo>
                    <a:pt x="337184" y="82868"/>
                    <a:pt x="330517" y="69533"/>
                    <a:pt x="330517" y="69533"/>
                  </a:cubicBezTo>
                  <a:cubicBezTo>
                    <a:pt x="330517" y="69533"/>
                    <a:pt x="308609" y="52388"/>
                    <a:pt x="303847" y="46673"/>
                  </a:cubicBezTo>
                  <a:cubicBezTo>
                    <a:pt x="298132" y="40958"/>
                    <a:pt x="314324" y="34290"/>
                    <a:pt x="314324" y="34290"/>
                  </a:cubicBezTo>
                  <a:lnTo>
                    <a:pt x="314324" y="27623"/>
                  </a:lnTo>
                  <a:lnTo>
                    <a:pt x="237172" y="21908"/>
                  </a:lnTo>
                  <a:lnTo>
                    <a:pt x="227647" y="0"/>
                  </a:lnTo>
                  <a:lnTo>
                    <a:pt x="211455" y="952"/>
                  </a:lnTo>
                  <a:lnTo>
                    <a:pt x="210502" y="10477"/>
                  </a:lnTo>
                  <a:lnTo>
                    <a:pt x="198120" y="9525"/>
                  </a:lnTo>
                  <a:lnTo>
                    <a:pt x="193357" y="15240"/>
                  </a:lnTo>
                  <a:lnTo>
                    <a:pt x="180022" y="19050"/>
                  </a:lnTo>
                  <a:lnTo>
                    <a:pt x="178117" y="9525"/>
                  </a:lnTo>
                  <a:lnTo>
                    <a:pt x="178117" y="1905"/>
                  </a:lnTo>
                  <a:lnTo>
                    <a:pt x="152400" y="5715"/>
                  </a:lnTo>
                  <a:lnTo>
                    <a:pt x="153352" y="12383"/>
                  </a:lnTo>
                  <a:cubicBezTo>
                    <a:pt x="153352" y="12383"/>
                    <a:pt x="155257" y="15240"/>
                    <a:pt x="152400" y="18098"/>
                  </a:cubicBezTo>
                  <a:cubicBezTo>
                    <a:pt x="149542" y="21908"/>
                    <a:pt x="133350" y="31433"/>
                    <a:pt x="133350" y="31433"/>
                  </a:cubicBezTo>
                  <a:cubicBezTo>
                    <a:pt x="133350" y="31433"/>
                    <a:pt x="120967" y="31433"/>
                    <a:pt x="120967" y="34290"/>
                  </a:cubicBezTo>
                  <a:cubicBezTo>
                    <a:pt x="120967" y="37148"/>
                    <a:pt x="116205" y="44768"/>
                    <a:pt x="116205" y="44768"/>
                  </a:cubicBezTo>
                  <a:lnTo>
                    <a:pt x="103822" y="53340"/>
                  </a:lnTo>
                  <a:lnTo>
                    <a:pt x="91440" y="53340"/>
                  </a:lnTo>
                  <a:cubicBezTo>
                    <a:pt x="91440" y="53340"/>
                    <a:pt x="87630" y="57150"/>
                    <a:pt x="85725" y="60008"/>
                  </a:cubicBezTo>
                  <a:cubicBezTo>
                    <a:pt x="83820" y="62865"/>
                    <a:pt x="74295" y="67628"/>
                    <a:pt x="74295" y="67628"/>
                  </a:cubicBezTo>
                  <a:lnTo>
                    <a:pt x="60960" y="71438"/>
                  </a:lnTo>
                  <a:cubicBezTo>
                    <a:pt x="60960" y="71438"/>
                    <a:pt x="62865" y="81916"/>
                    <a:pt x="59055" y="81916"/>
                  </a:cubicBezTo>
                  <a:cubicBezTo>
                    <a:pt x="55245" y="81916"/>
                    <a:pt x="32385" y="81916"/>
                    <a:pt x="32385" y="81916"/>
                  </a:cubicBezTo>
                  <a:cubicBezTo>
                    <a:pt x="32385" y="81916"/>
                    <a:pt x="25718" y="89536"/>
                    <a:pt x="24765" y="92393"/>
                  </a:cubicBezTo>
                  <a:cubicBezTo>
                    <a:pt x="23812" y="95251"/>
                    <a:pt x="20003" y="104776"/>
                    <a:pt x="20003" y="104776"/>
                  </a:cubicBezTo>
                  <a:lnTo>
                    <a:pt x="10478" y="99061"/>
                  </a:lnTo>
                  <a:lnTo>
                    <a:pt x="3810" y="95251"/>
                  </a:lnTo>
                  <a:lnTo>
                    <a:pt x="0" y="107633"/>
                  </a:lnTo>
                  <a:lnTo>
                    <a:pt x="14287" y="123826"/>
                  </a:lnTo>
                  <a:lnTo>
                    <a:pt x="23812" y="133351"/>
                  </a:lnTo>
                  <a:lnTo>
                    <a:pt x="31432" y="149544"/>
                  </a:lnTo>
                  <a:lnTo>
                    <a:pt x="28575" y="160974"/>
                  </a:lnTo>
                  <a:lnTo>
                    <a:pt x="43815" y="193359"/>
                  </a:lnTo>
                  <a:lnTo>
                    <a:pt x="64770" y="199074"/>
                  </a:lnTo>
                  <a:lnTo>
                    <a:pt x="84772" y="206694"/>
                  </a:lnTo>
                  <a:lnTo>
                    <a:pt x="96202" y="227649"/>
                  </a:lnTo>
                  <a:lnTo>
                    <a:pt x="121920" y="238127"/>
                  </a:lnTo>
                  <a:lnTo>
                    <a:pt x="148590" y="254319"/>
                  </a:lnTo>
                  <a:cubicBezTo>
                    <a:pt x="148590" y="254319"/>
                    <a:pt x="165735" y="275275"/>
                    <a:pt x="169545" y="275275"/>
                  </a:cubicBezTo>
                  <a:cubicBezTo>
                    <a:pt x="173355" y="275275"/>
                    <a:pt x="219074" y="275275"/>
                    <a:pt x="219074" y="275275"/>
                  </a:cubicBezTo>
                  <a:lnTo>
                    <a:pt x="234314" y="238127"/>
                  </a:lnTo>
                  <a:lnTo>
                    <a:pt x="240030" y="225744"/>
                  </a:lnTo>
                  <a:lnTo>
                    <a:pt x="294322" y="228602"/>
                  </a:lnTo>
                  <a:lnTo>
                    <a:pt x="314324" y="240984"/>
                  </a:lnTo>
                  <a:cubicBezTo>
                    <a:pt x="314324" y="240984"/>
                    <a:pt x="325754" y="239079"/>
                    <a:pt x="334327" y="237174"/>
                  </a:cubicBezTo>
                  <a:cubicBezTo>
                    <a:pt x="342899" y="235269"/>
                    <a:pt x="348614" y="234317"/>
                    <a:pt x="352424" y="234317"/>
                  </a:cubicBezTo>
                  <a:cubicBezTo>
                    <a:pt x="355282" y="234317"/>
                    <a:pt x="371474" y="238127"/>
                    <a:pt x="381952" y="240032"/>
                  </a:cubicBezTo>
                  <a:lnTo>
                    <a:pt x="381952" y="237174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15FEA75B-FE06-43E9-A892-76215BEECE50}"/>
                </a:ext>
              </a:extLst>
            </p:cNvPr>
            <p:cNvSpPr/>
            <p:nvPr/>
          </p:nvSpPr>
          <p:spPr>
            <a:xfrm>
              <a:off x="8240427" y="2524634"/>
              <a:ext cx="533" cy="1067"/>
            </a:xfrm>
            <a:custGeom>
              <a:avLst/>
              <a:gdLst>
                <a:gd name="connsiteX0" fmla="*/ 953 w 952"/>
                <a:gd name="connsiteY0" fmla="*/ 0 h 1904"/>
                <a:gd name="connsiteX1" fmla="*/ 0 w 952"/>
                <a:gd name="connsiteY1" fmla="*/ 1905 h 1904"/>
                <a:gd name="connsiteX2" fmla="*/ 953 w 952"/>
                <a:gd name="connsiteY2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1904">
                  <a:moveTo>
                    <a:pt x="953" y="0"/>
                  </a:moveTo>
                  <a:lnTo>
                    <a:pt x="0" y="1905"/>
                  </a:lnTo>
                  <a:lnTo>
                    <a:pt x="953" y="0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80305617-8AA2-411E-AA67-5D0B131D91DF}"/>
                </a:ext>
              </a:extLst>
            </p:cNvPr>
            <p:cNvSpPr/>
            <p:nvPr/>
          </p:nvSpPr>
          <p:spPr>
            <a:xfrm>
              <a:off x="8473207" y="2571618"/>
              <a:ext cx="1067" cy="533"/>
            </a:xfrm>
            <a:custGeom>
              <a:avLst/>
              <a:gdLst>
                <a:gd name="connsiteX0" fmla="*/ 0 w 1904"/>
                <a:gd name="connsiteY0" fmla="*/ 952 h 952"/>
                <a:gd name="connsiteX1" fmla="*/ 1905 w 1904"/>
                <a:gd name="connsiteY1" fmla="*/ 0 h 952"/>
                <a:gd name="connsiteX2" fmla="*/ 0 w 1904"/>
                <a:gd name="connsiteY2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">
                  <a:moveTo>
                    <a:pt x="0" y="952"/>
                  </a:moveTo>
                  <a:cubicBezTo>
                    <a:pt x="953" y="952"/>
                    <a:pt x="953" y="0"/>
                    <a:pt x="1905" y="0"/>
                  </a:cubicBezTo>
                  <a:cubicBezTo>
                    <a:pt x="953" y="0"/>
                    <a:pt x="0" y="0"/>
                    <a:pt x="0" y="952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4D022ED7-FD6D-4441-B880-E8BB53CCE61F}"/>
                </a:ext>
              </a:extLst>
            </p:cNvPr>
            <p:cNvSpPr/>
            <p:nvPr/>
          </p:nvSpPr>
          <p:spPr>
            <a:xfrm>
              <a:off x="8467334" y="2575890"/>
              <a:ext cx="400" cy="5339"/>
            </a:xfrm>
            <a:custGeom>
              <a:avLst/>
              <a:gdLst>
                <a:gd name="connsiteX0" fmla="*/ 0 w 714"/>
                <a:gd name="connsiteY0" fmla="*/ 0 h 9525"/>
                <a:gd name="connsiteX1" fmla="*/ 0 w 714"/>
                <a:gd name="connsiteY1" fmla="*/ 0 h 9525"/>
                <a:gd name="connsiteX2" fmla="*/ 0 w 71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9525">
                  <a:moveTo>
                    <a:pt x="0" y="0"/>
                  </a:moveTo>
                  <a:cubicBezTo>
                    <a:pt x="953" y="0"/>
                    <a:pt x="953" y="0"/>
                    <a:pt x="0" y="0"/>
                  </a:cubicBezTo>
                  <a:cubicBezTo>
                    <a:pt x="953" y="0"/>
                    <a:pt x="953" y="0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8FCA2B21-C90D-40AD-AF56-50B4403DCACB}"/>
                </a:ext>
              </a:extLst>
            </p:cNvPr>
            <p:cNvSpPr/>
            <p:nvPr/>
          </p:nvSpPr>
          <p:spPr>
            <a:xfrm>
              <a:off x="8469469" y="2574288"/>
              <a:ext cx="238" cy="5339"/>
            </a:xfrm>
            <a:custGeom>
              <a:avLst/>
              <a:gdLst>
                <a:gd name="connsiteX0" fmla="*/ 0 w 423"/>
                <a:gd name="connsiteY0" fmla="*/ 0 h 9525"/>
                <a:gd name="connsiteX1" fmla="*/ 0 w 423"/>
                <a:gd name="connsiteY1" fmla="*/ 0 h 9525"/>
                <a:gd name="connsiteX2" fmla="*/ 0 w 423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" h="9525">
                  <a:moveTo>
                    <a:pt x="0" y="0"/>
                  </a:moveTo>
                  <a:cubicBezTo>
                    <a:pt x="0" y="0"/>
                    <a:pt x="953" y="0"/>
                    <a:pt x="0" y="0"/>
                  </a:cubicBezTo>
                  <a:cubicBezTo>
                    <a:pt x="953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F382804A-497F-430C-A9D8-C4CEA4D8531B}"/>
                </a:ext>
              </a:extLst>
            </p:cNvPr>
            <p:cNvSpPr/>
            <p:nvPr/>
          </p:nvSpPr>
          <p:spPr>
            <a:xfrm>
              <a:off x="8471072" y="2572687"/>
              <a:ext cx="533" cy="533"/>
            </a:xfrm>
            <a:custGeom>
              <a:avLst/>
              <a:gdLst>
                <a:gd name="connsiteX0" fmla="*/ 0 w 952"/>
                <a:gd name="connsiteY0" fmla="*/ 953 h 952"/>
                <a:gd name="connsiteX1" fmla="*/ 952 w 952"/>
                <a:gd name="connsiteY1" fmla="*/ 0 h 952"/>
                <a:gd name="connsiteX2" fmla="*/ 0 w 952"/>
                <a:gd name="connsiteY2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0" y="953"/>
                  </a:moveTo>
                  <a:cubicBezTo>
                    <a:pt x="0" y="953"/>
                    <a:pt x="952" y="0"/>
                    <a:pt x="952" y="0"/>
                  </a:cubicBezTo>
                  <a:cubicBezTo>
                    <a:pt x="952" y="0"/>
                    <a:pt x="952" y="953"/>
                    <a:pt x="0" y="953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08867CE3-8C89-41B6-A351-97888A9E4F30}"/>
                </a:ext>
              </a:extLst>
            </p:cNvPr>
            <p:cNvSpPr/>
            <p:nvPr/>
          </p:nvSpPr>
          <p:spPr>
            <a:xfrm>
              <a:off x="8481215" y="2565212"/>
              <a:ext cx="1067" cy="533"/>
            </a:xfrm>
            <a:custGeom>
              <a:avLst/>
              <a:gdLst>
                <a:gd name="connsiteX0" fmla="*/ 0 w 1904"/>
                <a:gd name="connsiteY0" fmla="*/ 952 h 952"/>
                <a:gd name="connsiteX1" fmla="*/ 1905 w 1904"/>
                <a:gd name="connsiteY1" fmla="*/ 0 h 952"/>
                <a:gd name="connsiteX2" fmla="*/ 0 w 1904"/>
                <a:gd name="connsiteY2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">
                  <a:moveTo>
                    <a:pt x="0" y="952"/>
                  </a:moveTo>
                  <a:cubicBezTo>
                    <a:pt x="953" y="952"/>
                    <a:pt x="953" y="0"/>
                    <a:pt x="1905" y="0"/>
                  </a:cubicBezTo>
                  <a:cubicBezTo>
                    <a:pt x="953" y="0"/>
                    <a:pt x="0" y="952"/>
                    <a:pt x="0" y="952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7D853868-D541-415B-B9DA-1C71D8D013B2}"/>
                </a:ext>
              </a:extLst>
            </p:cNvPr>
            <p:cNvSpPr/>
            <p:nvPr/>
          </p:nvSpPr>
          <p:spPr>
            <a:xfrm>
              <a:off x="8479080" y="2566813"/>
              <a:ext cx="1067" cy="533"/>
            </a:xfrm>
            <a:custGeom>
              <a:avLst/>
              <a:gdLst>
                <a:gd name="connsiteX0" fmla="*/ 0 w 1904"/>
                <a:gd name="connsiteY0" fmla="*/ 953 h 952"/>
                <a:gd name="connsiteX1" fmla="*/ 1905 w 1904"/>
                <a:gd name="connsiteY1" fmla="*/ 0 h 952"/>
                <a:gd name="connsiteX2" fmla="*/ 0 w 1904"/>
                <a:gd name="connsiteY2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952">
                  <a:moveTo>
                    <a:pt x="0" y="953"/>
                  </a:moveTo>
                  <a:cubicBezTo>
                    <a:pt x="952" y="953"/>
                    <a:pt x="952" y="0"/>
                    <a:pt x="1905" y="0"/>
                  </a:cubicBezTo>
                  <a:cubicBezTo>
                    <a:pt x="952" y="0"/>
                    <a:pt x="0" y="953"/>
                    <a:pt x="0" y="953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027D93B8-7029-4B24-BED6-77E24713F99A}"/>
                </a:ext>
              </a:extLst>
            </p:cNvPr>
            <p:cNvSpPr/>
            <p:nvPr/>
          </p:nvSpPr>
          <p:spPr>
            <a:xfrm>
              <a:off x="8474809" y="2570018"/>
              <a:ext cx="1067" cy="533"/>
            </a:xfrm>
            <a:custGeom>
              <a:avLst/>
              <a:gdLst>
                <a:gd name="connsiteX0" fmla="*/ 0 w 1905"/>
                <a:gd name="connsiteY0" fmla="*/ 953 h 952"/>
                <a:gd name="connsiteX1" fmla="*/ 1905 w 1905"/>
                <a:gd name="connsiteY1" fmla="*/ 0 h 952"/>
                <a:gd name="connsiteX2" fmla="*/ 0 w 1905"/>
                <a:gd name="connsiteY2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952">
                  <a:moveTo>
                    <a:pt x="0" y="953"/>
                  </a:moveTo>
                  <a:cubicBezTo>
                    <a:pt x="953" y="953"/>
                    <a:pt x="953" y="0"/>
                    <a:pt x="1905" y="0"/>
                  </a:cubicBezTo>
                  <a:cubicBezTo>
                    <a:pt x="1905" y="0"/>
                    <a:pt x="953" y="953"/>
                    <a:pt x="0" y="953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86DCB541-D112-4431-AACC-C221D2FBABEB}"/>
                </a:ext>
              </a:extLst>
            </p:cNvPr>
            <p:cNvSpPr/>
            <p:nvPr/>
          </p:nvSpPr>
          <p:spPr>
            <a:xfrm>
              <a:off x="8476944" y="2568415"/>
              <a:ext cx="1067" cy="533"/>
            </a:xfrm>
            <a:custGeom>
              <a:avLst/>
              <a:gdLst>
                <a:gd name="connsiteX0" fmla="*/ 0 w 1905"/>
                <a:gd name="connsiteY0" fmla="*/ 953 h 952"/>
                <a:gd name="connsiteX1" fmla="*/ 1905 w 1905"/>
                <a:gd name="connsiteY1" fmla="*/ 0 h 952"/>
                <a:gd name="connsiteX2" fmla="*/ 0 w 1905"/>
                <a:gd name="connsiteY2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5" h="952">
                  <a:moveTo>
                    <a:pt x="0" y="953"/>
                  </a:moveTo>
                  <a:cubicBezTo>
                    <a:pt x="953" y="953"/>
                    <a:pt x="953" y="0"/>
                    <a:pt x="1905" y="0"/>
                  </a:cubicBezTo>
                  <a:cubicBezTo>
                    <a:pt x="953" y="0"/>
                    <a:pt x="953" y="953"/>
                    <a:pt x="0" y="953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D1753C4A-4A24-43F8-83B4-F6E5F0381BDC}"/>
                </a:ext>
              </a:extLst>
            </p:cNvPr>
            <p:cNvSpPr/>
            <p:nvPr/>
          </p:nvSpPr>
          <p:spPr>
            <a:xfrm>
              <a:off x="8460927" y="2579093"/>
              <a:ext cx="400" cy="5339"/>
            </a:xfrm>
            <a:custGeom>
              <a:avLst/>
              <a:gdLst>
                <a:gd name="connsiteX0" fmla="*/ 0 w 714"/>
                <a:gd name="connsiteY0" fmla="*/ 0 h 9525"/>
                <a:gd name="connsiteX1" fmla="*/ 0 w 714"/>
                <a:gd name="connsiteY1" fmla="*/ 0 h 9525"/>
                <a:gd name="connsiteX2" fmla="*/ 0 w 71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9525">
                  <a:moveTo>
                    <a:pt x="0" y="0"/>
                  </a:moveTo>
                  <a:cubicBezTo>
                    <a:pt x="953" y="0"/>
                    <a:pt x="953" y="0"/>
                    <a:pt x="0" y="0"/>
                  </a:cubicBezTo>
                  <a:cubicBezTo>
                    <a:pt x="953" y="0"/>
                    <a:pt x="953" y="0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5F9E3065-3714-4FE4-B09E-7396C5A1E3F5}"/>
                </a:ext>
              </a:extLst>
            </p:cNvPr>
            <p:cNvSpPr/>
            <p:nvPr/>
          </p:nvSpPr>
          <p:spPr>
            <a:xfrm>
              <a:off x="8429962" y="2605789"/>
              <a:ext cx="5338" cy="400"/>
            </a:xfrm>
            <a:custGeom>
              <a:avLst/>
              <a:gdLst>
                <a:gd name="connsiteX0" fmla="*/ 0 w 9524"/>
                <a:gd name="connsiteY0" fmla="*/ 0 h 714"/>
                <a:gd name="connsiteX1" fmla="*/ 0 w 9524"/>
                <a:gd name="connsiteY1" fmla="*/ 0 h 714"/>
                <a:gd name="connsiteX2" fmla="*/ 0 w 9524"/>
                <a:gd name="connsiteY2" fmla="*/ 0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4" h="714">
                  <a:moveTo>
                    <a:pt x="0" y="0"/>
                  </a:moveTo>
                  <a:cubicBezTo>
                    <a:pt x="0" y="953"/>
                    <a:pt x="0" y="953"/>
                    <a:pt x="0" y="0"/>
                  </a:cubicBezTo>
                  <a:cubicBezTo>
                    <a:pt x="0" y="953"/>
                    <a:pt x="0" y="953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7B6643A6-7F0C-4D77-9211-87E2A8FE3187}"/>
                </a:ext>
              </a:extLst>
            </p:cNvPr>
            <p:cNvSpPr/>
            <p:nvPr/>
          </p:nvSpPr>
          <p:spPr>
            <a:xfrm>
              <a:off x="8431563" y="2606856"/>
              <a:ext cx="400" cy="5339"/>
            </a:xfrm>
            <a:custGeom>
              <a:avLst/>
              <a:gdLst>
                <a:gd name="connsiteX0" fmla="*/ 0 w 714"/>
                <a:gd name="connsiteY0" fmla="*/ 0 h 9525"/>
                <a:gd name="connsiteX1" fmla="*/ 0 w 714"/>
                <a:gd name="connsiteY1" fmla="*/ 0 h 9525"/>
                <a:gd name="connsiteX2" fmla="*/ 0 w 71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9525">
                  <a:moveTo>
                    <a:pt x="0" y="0"/>
                  </a:moveTo>
                  <a:cubicBezTo>
                    <a:pt x="952" y="0"/>
                    <a:pt x="952" y="0"/>
                    <a:pt x="0" y="0"/>
                  </a:cubicBezTo>
                  <a:cubicBezTo>
                    <a:pt x="952" y="0"/>
                    <a:pt x="952" y="0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3D101AC5-436D-4239-8889-C574B0DE8BAA}"/>
                </a:ext>
              </a:extLst>
            </p:cNvPr>
            <p:cNvSpPr/>
            <p:nvPr/>
          </p:nvSpPr>
          <p:spPr>
            <a:xfrm>
              <a:off x="8433698" y="2607390"/>
              <a:ext cx="5338" cy="5339"/>
            </a:xfrm>
            <a:custGeom>
              <a:avLst/>
              <a:gdLst>
                <a:gd name="connsiteX0" fmla="*/ 0 w 9524"/>
                <a:gd name="connsiteY0" fmla="*/ 0 h 9525"/>
                <a:gd name="connsiteX1" fmla="*/ 0 w 9524"/>
                <a:gd name="connsiteY1" fmla="*/ 0 h 9525"/>
                <a:gd name="connsiteX2" fmla="*/ 0 w 952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4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3BB78277-AE32-49D8-BF45-8B4E69179C2C}"/>
                </a:ext>
              </a:extLst>
            </p:cNvPr>
            <p:cNvSpPr/>
            <p:nvPr/>
          </p:nvSpPr>
          <p:spPr>
            <a:xfrm>
              <a:off x="8461996" y="2579093"/>
              <a:ext cx="238" cy="0"/>
            </a:xfrm>
            <a:custGeom>
              <a:avLst/>
              <a:gdLst>
                <a:gd name="connsiteX0" fmla="*/ 0 w 423"/>
                <a:gd name="connsiteY0" fmla="*/ 0 h 0"/>
                <a:gd name="connsiteX1" fmla="*/ 0 w 423"/>
                <a:gd name="connsiteY1" fmla="*/ 0 h 0"/>
                <a:gd name="connsiteX2" fmla="*/ 0 w 423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">
                  <a:moveTo>
                    <a:pt x="0" y="0"/>
                  </a:moveTo>
                  <a:cubicBezTo>
                    <a:pt x="0" y="0"/>
                    <a:pt x="953" y="0"/>
                    <a:pt x="0" y="0"/>
                  </a:cubicBezTo>
                  <a:cubicBezTo>
                    <a:pt x="953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6BD24099-DFF2-406C-9C5C-3FEA1F3667AE}"/>
                </a:ext>
              </a:extLst>
            </p:cNvPr>
            <p:cNvSpPr/>
            <p:nvPr/>
          </p:nvSpPr>
          <p:spPr>
            <a:xfrm>
              <a:off x="8465733" y="2576424"/>
              <a:ext cx="533" cy="533"/>
            </a:xfrm>
            <a:custGeom>
              <a:avLst/>
              <a:gdLst>
                <a:gd name="connsiteX0" fmla="*/ 0 w 952"/>
                <a:gd name="connsiteY0" fmla="*/ 953 h 952"/>
                <a:gd name="connsiteX1" fmla="*/ 952 w 952"/>
                <a:gd name="connsiteY1" fmla="*/ 0 h 952"/>
                <a:gd name="connsiteX2" fmla="*/ 0 w 952"/>
                <a:gd name="connsiteY2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0" y="953"/>
                  </a:moveTo>
                  <a:cubicBezTo>
                    <a:pt x="0" y="953"/>
                    <a:pt x="952" y="953"/>
                    <a:pt x="952" y="0"/>
                  </a:cubicBezTo>
                  <a:cubicBezTo>
                    <a:pt x="952" y="953"/>
                    <a:pt x="952" y="953"/>
                    <a:pt x="0" y="953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B005B167-5361-4774-B212-4A08A5BE382E}"/>
                </a:ext>
              </a:extLst>
            </p:cNvPr>
            <p:cNvSpPr/>
            <p:nvPr/>
          </p:nvSpPr>
          <p:spPr>
            <a:xfrm>
              <a:off x="8464665" y="2577491"/>
              <a:ext cx="533" cy="533"/>
            </a:xfrm>
            <a:custGeom>
              <a:avLst/>
              <a:gdLst>
                <a:gd name="connsiteX0" fmla="*/ 0 w 952"/>
                <a:gd name="connsiteY0" fmla="*/ 953 h 952"/>
                <a:gd name="connsiteX1" fmla="*/ 953 w 952"/>
                <a:gd name="connsiteY1" fmla="*/ 0 h 952"/>
                <a:gd name="connsiteX2" fmla="*/ 0 w 952"/>
                <a:gd name="connsiteY2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0" y="953"/>
                  </a:moveTo>
                  <a:cubicBezTo>
                    <a:pt x="0" y="953"/>
                    <a:pt x="953" y="953"/>
                    <a:pt x="953" y="0"/>
                  </a:cubicBezTo>
                  <a:cubicBezTo>
                    <a:pt x="0" y="0"/>
                    <a:pt x="0" y="0"/>
                    <a:pt x="0" y="953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F298374A-7B80-4282-824C-7CF50D42CCFC}"/>
                </a:ext>
              </a:extLst>
            </p:cNvPr>
            <p:cNvSpPr/>
            <p:nvPr/>
          </p:nvSpPr>
          <p:spPr>
            <a:xfrm>
              <a:off x="8463064" y="2578560"/>
              <a:ext cx="400" cy="5339"/>
            </a:xfrm>
            <a:custGeom>
              <a:avLst/>
              <a:gdLst>
                <a:gd name="connsiteX0" fmla="*/ 0 w 714"/>
                <a:gd name="connsiteY0" fmla="*/ 0 h 9525"/>
                <a:gd name="connsiteX1" fmla="*/ 0 w 714"/>
                <a:gd name="connsiteY1" fmla="*/ 0 h 9525"/>
                <a:gd name="connsiteX2" fmla="*/ 0 w 71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9525">
                  <a:moveTo>
                    <a:pt x="0" y="0"/>
                  </a:moveTo>
                  <a:cubicBezTo>
                    <a:pt x="952" y="0"/>
                    <a:pt x="952" y="0"/>
                    <a:pt x="0" y="0"/>
                  </a:cubicBezTo>
                  <a:cubicBezTo>
                    <a:pt x="952" y="0"/>
                    <a:pt x="952" y="0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7D313826-2173-499B-B051-33835224F4EE}"/>
                </a:ext>
              </a:extLst>
            </p:cNvPr>
            <p:cNvSpPr/>
            <p:nvPr/>
          </p:nvSpPr>
          <p:spPr>
            <a:xfrm>
              <a:off x="8102147" y="2988064"/>
              <a:ext cx="201279" cy="121555"/>
            </a:xfrm>
            <a:custGeom>
              <a:avLst/>
              <a:gdLst>
                <a:gd name="connsiteX0" fmla="*/ 356234 w 359091"/>
                <a:gd name="connsiteY0" fmla="*/ 101918 h 216860"/>
                <a:gd name="connsiteX1" fmla="*/ 347662 w 359091"/>
                <a:gd name="connsiteY1" fmla="*/ 89536 h 216860"/>
                <a:gd name="connsiteX2" fmla="*/ 326707 w 359091"/>
                <a:gd name="connsiteY2" fmla="*/ 98108 h 216860"/>
                <a:gd name="connsiteX3" fmla="*/ 300037 w 359091"/>
                <a:gd name="connsiteY3" fmla="*/ 90488 h 216860"/>
                <a:gd name="connsiteX4" fmla="*/ 283844 w 359091"/>
                <a:gd name="connsiteY4" fmla="*/ 72391 h 216860"/>
                <a:gd name="connsiteX5" fmla="*/ 285749 w 359091"/>
                <a:gd name="connsiteY5" fmla="*/ 61913 h 216860"/>
                <a:gd name="connsiteX6" fmla="*/ 282892 w 359091"/>
                <a:gd name="connsiteY6" fmla="*/ 38100 h 216860"/>
                <a:gd name="connsiteX7" fmla="*/ 281939 w 359091"/>
                <a:gd name="connsiteY7" fmla="*/ 30480 h 216860"/>
                <a:gd name="connsiteX8" fmla="*/ 277177 w 359091"/>
                <a:gd name="connsiteY8" fmla="*/ 27623 h 216860"/>
                <a:gd name="connsiteX9" fmla="*/ 238124 w 359091"/>
                <a:gd name="connsiteY9" fmla="*/ 3810 h 216860"/>
                <a:gd name="connsiteX10" fmla="*/ 207644 w 359091"/>
                <a:gd name="connsiteY10" fmla="*/ 0 h 216860"/>
                <a:gd name="connsiteX11" fmla="*/ 201929 w 359091"/>
                <a:gd name="connsiteY11" fmla="*/ 5715 h 216860"/>
                <a:gd name="connsiteX12" fmla="*/ 206692 w 359091"/>
                <a:gd name="connsiteY12" fmla="*/ 22860 h 216860"/>
                <a:gd name="connsiteX13" fmla="*/ 161925 w 359091"/>
                <a:gd name="connsiteY13" fmla="*/ 21908 h 216860"/>
                <a:gd name="connsiteX14" fmla="*/ 141922 w 359091"/>
                <a:gd name="connsiteY14" fmla="*/ 20003 h 216860"/>
                <a:gd name="connsiteX15" fmla="*/ 130492 w 359091"/>
                <a:gd name="connsiteY15" fmla="*/ 16193 h 216860"/>
                <a:gd name="connsiteX16" fmla="*/ 120967 w 359091"/>
                <a:gd name="connsiteY16" fmla="*/ 29528 h 216860"/>
                <a:gd name="connsiteX17" fmla="*/ 120015 w 359091"/>
                <a:gd name="connsiteY17" fmla="*/ 41911 h 216860"/>
                <a:gd name="connsiteX18" fmla="*/ 90487 w 359091"/>
                <a:gd name="connsiteY18" fmla="*/ 28575 h 216860"/>
                <a:gd name="connsiteX19" fmla="*/ 86677 w 359091"/>
                <a:gd name="connsiteY19" fmla="*/ 34290 h 216860"/>
                <a:gd name="connsiteX20" fmla="*/ 91440 w 359091"/>
                <a:gd name="connsiteY20" fmla="*/ 45721 h 216860"/>
                <a:gd name="connsiteX21" fmla="*/ 57150 w 359091"/>
                <a:gd name="connsiteY21" fmla="*/ 90488 h 216860"/>
                <a:gd name="connsiteX22" fmla="*/ 16192 w 359091"/>
                <a:gd name="connsiteY22" fmla="*/ 138114 h 216860"/>
                <a:gd name="connsiteX23" fmla="*/ 0 w 359091"/>
                <a:gd name="connsiteY23" fmla="*/ 180976 h 216860"/>
                <a:gd name="connsiteX24" fmla="*/ 20002 w 359091"/>
                <a:gd name="connsiteY24" fmla="*/ 181929 h 216860"/>
                <a:gd name="connsiteX25" fmla="*/ 24765 w 359091"/>
                <a:gd name="connsiteY25" fmla="*/ 157164 h 216860"/>
                <a:gd name="connsiteX26" fmla="*/ 66675 w 359091"/>
                <a:gd name="connsiteY26" fmla="*/ 148591 h 216860"/>
                <a:gd name="connsiteX27" fmla="*/ 74295 w 359091"/>
                <a:gd name="connsiteY27" fmla="*/ 175262 h 216860"/>
                <a:gd name="connsiteX28" fmla="*/ 80010 w 359091"/>
                <a:gd name="connsiteY28" fmla="*/ 205742 h 216860"/>
                <a:gd name="connsiteX29" fmla="*/ 82867 w 359091"/>
                <a:gd name="connsiteY29" fmla="*/ 209552 h 216860"/>
                <a:gd name="connsiteX30" fmla="*/ 114300 w 359091"/>
                <a:gd name="connsiteY30" fmla="*/ 212409 h 216860"/>
                <a:gd name="connsiteX31" fmla="*/ 131445 w 359091"/>
                <a:gd name="connsiteY31" fmla="*/ 206694 h 216860"/>
                <a:gd name="connsiteX32" fmla="*/ 141922 w 359091"/>
                <a:gd name="connsiteY32" fmla="*/ 207647 h 216860"/>
                <a:gd name="connsiteX33" fmla="*/ 156210 w 359091"/>
                <a:gd name="connsiteY33" fmla="*/ 207647 h 216860"/>
                <a:gd name="connsiteX34" fmla="*/ 176212 w 359091"/>
                <a:gd name="connsiteY34" fmla="*/ 184787 h 216860"/>
                <a:gd name="connsiteX35" fmla="*/ 173355 w 359091"/>
                <a:gd name="connsiteY35" fmla="*/ 170499 h 216860"/>
                <a:gd name="connsiteX36" fmla="*/ 180022 w 359091"/>
                <a:gd name="connsiteY36" fmla="*/ 157164 h 216860"/>
                <a:gd name="connsiteX37" fmla="*/ 198119 w 359091"/>
                <a:gd name="connsiteY37" fmla="*/ 151449 h 216860"/>
                <a:gd name="connsiteX38" fmla="*/ 201929 w 359091"/>
                <a:gd name="connsiteY38" fmla="*/ 177166 h 216860"/>
                <a:gd name="connsiteX39" fmla="*/ 221932 w 359091"/>
                <a:gd name="connsiteY39" fmla="*/ 188597 h 216860"/>
                <a:gd name="connsiteX40" fmla="*/ 223837 w 359091"/>
                <a:gd name="connsiteY40" fmla="*/ 199074 h 216860"/>
                <a:gd name="connsiteX41" fmla="*/ 235267 w 359091"/>
                <a:gd name="connsiteY41" fmla="*/ 216219 h 216860"/>
                <a:gd name="connsiteX42" fmla="*/ 249554 w 359091"/>
                <a:gd name="connsiteY42" fmla="*/ 211457 h 216860"/>
                <a:gd name="connsiteX43" fmla="*/ 247649 w 359091"/>
                <a:gd name="connsiteY43" fmla="*/ 204789 h 216860"/>
                <a:gd name="connsiteX44" fmla="*/ 245744 w 359091"/>
                <a:gd name="connsiteY44" fmla="*/ 192407 h 216860"/>
                <a:gd name="connsiteX45" fmla="*/ 257174 w 359091"/>
                <a:gd name="connsiteY45" fmla="*/ 169547 h 216860"/>
                <a:gd name="connsiteX46" fmla="*/ 260984 w 359091"/>
                <a:gd name="connsiteY46" fmla="*/ 147639 h 216860"/>
                <a:gd name="connsiteX47" fmla="*/ 274319 w 359091"/>
                <a:gd name="connsiteY47" fmla="*/ 147639 h 216860"/>
                <a:gd name="connsiteX48" fmla="*/ 274319 w 359091"/>
                <a:gd name="connsiteY48" fmla="*/ 165737 h 216860"/>
                <a:gd name="connsiteX49" fmla="*/ 291464 w 359091"/>
                <a:gd name="connsiteY49" fmla="*/ 164784 h 216860"/>
                <a:gd name="connsiteX50" fmla="*/ 305752 w 359091"/>
                <a:gd name="connsiteY50" fmla="*/ 157164 h 216860"/>
                <a:gd name="connsiteX51" fmla="*/ 318134 w 359091"/>
                <a:gd name="connsiteY51" fmla="*/ 159069 h 216860"/>
                <a:gd name="connsiteX52" fmla="*/ 322897 w 359091"/>
                <a:gd name="connsiteY52" fmla="*/ 168594 h 216860"/>
                <a:gd name="connsiteX53" fmla="*/ 329564 w 359091"/>
                <a:gd name="connsiteY53" fmla="*/ 170499 h 216860"/>
                <a:gd name="connsiteX54" fmla="*/ 334327 w 359091"/>
                <a:gd name="connsiteY54" fmla="*/ 167641 h 216860"/>
                <a:gd name="connsiteX55" fmla="*/ 332422 w 359091"/>
                <a:gd name="connsiteY55" fmla="*/ 157164 h 216860"/>
                <a:gd name="connsiteX56" fmla="*/ 323849 w 359091"/>
                <a:gd name="connsiteY56" fmla="*/ 139066 h 216860"/>
                <a:gd name="connsiteX57" fmla="*/ 331469 w 359091"/>
                <a:gd name="connsiteY57" fmla="*/ 132399 h 216860"/>
                <a:gd name="connsiteX58" fmla="*/ 339089 w 359091"/>
                <a:gd name="connsiteY58" fmla="*/ 126684 h 216860"/>
                <a:gd name="connsiteX59" fmla="*/ 339089 w 359091"/>
                <a:gd name="connsiteY59" fmla="*/ 140019 h 216860"/>
                <a:gd name="connsiteX60" fmla="*/ 351472 w 359091"/>
                <a:gd name="connsiteY60" fmla="*/ 135256 h 216860"/>
                <a:gd name="connsiteX61" fmla="*/ 359092 w 359091"/>
                <a:gd name="connsiteY61" fmla="*/ 128589 h 216860"/>
                <a:gd name="connsiteX62" fmla="*/ 353377 w 359091"/>
                <a:gd name="connsiteY62" fmla="*/ 118111 h 216860"/>
                <a:gd name="connsiteX63" fmla="*/ 356234 w 359091"/>
                <a:gd name="connsiteY63" fmla="*/ 101918 h 21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59091" h="216860">
                  <a:moveTo>
                    <a:pt x="356234" y="101918"/>
                  </a:moveTo>
                  <a:lnTo>
                    <a:pt x="347662" y="89536"/>
                  </a:lnTo>
                  <a:lnTo>
                    <a:pt x="326707" y="98108"/>
                  </a:lnTo>
                  <a:lnTo>
                    <a:pt x="300037" y="90488"/>
                  </a:lnTo>
                  <a:cubicBezTo>
                    <a:pt x="300037" y="90488"/>
                    <a:pt x="284797" y="77153"/>
                    <a:pt x="283844" y="72391"/>
                  </a:cubicBezTo>
                  <a:cubicBezTo>
                    <a:pt x="281939" y="67628"/>
                    <a:pt x="285749" y="61913"/>
                    <a:pt x="285749" y="61913"/>
                  </a:cubicBezTo>
                  <a:lnTo>
                    <a:pt x="282892" y="38100"/>
                  </a:lnTo>
                  <a:lnTo>
                    <a:pt x="281939" y="30480"/>
                  </a:lnTo>
                  <a:cubicBezTo>
                    <a:pt x="280034" y="29528"/>
                    <a:pt x="278129" y="28575"/>
                    <a:pt x="277177" y="27623"/>
                  </a:cubicBezTo>
                  <a:cubicBezTo>
                    <a:pt x="271462" y="24765"/>
                    <a:pt x="238124" y="3810"/>
                    <a:pt x="238124" y="3810"/>
                  </a:cubicBezTo>
                  <a:lnTo>
                    <a:pt x="207644" y="0"/>
                  </a:lnTo>
                  <a:lnTo>
                    <a:pt x="201929" y="5715"/>
                  </a:lnTo>
                  <a:lnTo>
                    <a:pt x="206692" y="22860"/>
                  </a:lnTo>
                  <a:cubicBezTo>
                    <a:pt x="206692" y="22860"/>
                    <a:pt x="164782" y="21908"/>
                    <a:pt x="161925" y="21908"/>
                  </a:cubicBezTo>
                  <a:cubicBezTo>
                    <a:pt x="159067" y="21908"/>
                    <a:pt x="144780" y="20955"/>
                    <a:pt x="141922" y="20003"/>
                  </a:cubicBezTo>
                  <a:cubicBezTo>
                    <a:pt x="139065" y="19050"/>
                    <a:pt x="130492" y="16193"/>
                    <a:pt x="130492" y="16193"/>
                  </a:cubicBezTo>
                  <a:lnTo>
                    <a:pt x="120967" y="29528"/>
                  </a:lnTo>
                  <a:lnTo>
                    <a:pt x="120015" y="41911"/>
                  </a:lnTo>
                  <a:lnTo>
                    <a:pt x="90487" y="28575"/>
                  </a:lnTo>
                  <a:lnTo>
                    <a:pt x="86677" y="34290"/>
                  </a:lnTo>
                  <a:lnTo>
                    <a:pt x="91440" y="45721"/>
                  </a:lnTo>
                  <a:lnTo>
                    <a:pt x="57150" y="90488"/>
                  </a:lnTo>
                  <a:lnTo>
                    <a:pt x="16192" y="138114"/>
                  </a:lnTo>
                  <a:lnTo>
                    <a:pt x="0" y="180976"/>
                  </a:lnTo>
                  <a:lnTo>
                    <a:pt x="20002" y="181929"/>
                  </a:lnTo>
                  <a:lnTo>
                    <a:pt x="24765" y="157164"/>
                  </a:lnTo>
                  <a:lnTo>
                    <a:pt x="66675" y="148591"/>
                  </a:lnTo>
                  <a:lnTo>
                    <a:pt x="74295" y="175262"/>
                  </a:lnTo>
                  <a:lnTo>
                    <a:pt x="80010" y="205742"/>
                  </a:lnTo>
                  <a:lnTo>
                    <a:pt x="82867" y="209552"/>
                  </a:lnTo>
                  <a:lnTo>
                    <a:pt x="114300" y="212409"/>
                  </a:lnTo>
                  <a:lnTo>
                    <a:pt x="131445" y="206694"/>
                  </a:lnTo>
                  <a:lnTo>
                    <a:pt x="141922" y="207647"/>
                  </a:lnTo>
                  <a:lnTo>
                    <a:pt x="156210" y="207647"/>
                  </a:lnTo>
                  <a:lnTo>
                    <a:pt x="176212" y="184787"/>
                  </a:lnTo>
                  <a:lnTo>
                    <a:pt x="173355" y="170499"/>
                  </a:lnTo>
                  <a:lnTo>
                    <a:pt x="180022" y="157164"/>
                  </a:lnTo>
                  <a:lnTo>
                    <a:pt x="198119" y="151449"/>
                  </a:lnTo>
                  <a:lnTo>
                    <a:pt x="201929" y="177166"/>
                  </a:lnTo>
                  <a:cubicBezTo>
                    <a:pt x="201929" y="177166"/>
                    <a:pt x="220027" y="187644"/>
                    <a:pt x="221932" y="188597"/>
                  </a:cubicBezTo>
                  <a:cubicBezTo>
                    <a:pt x="223837" y="189549"/>
                    <a:pt x="223837" y="199074"/>
                    <a:pt x="223837" y="199074"/>
                  </a:cubicBezTo>
                  <a:cubicBezTo>
                    <a:pt x="223837" y="199074"/>
                    <a:pt x="232409" y="213362"/>
                    <a:pt x="235267" y="216219"/>
                  </a:cubicBezTo>
                  <a:cubicBezTo>
                    <a:pt x="238124" y="219077"/>
                    <a:pt x="249554" y="211457"/>
                    <a:pt x="249554" y="211457"/>
                  </a:cubicBezTo>
                  <a:lnTo>
                    <a:pt x="247649" y="204789"/>
                  </a:lnTo>
                  <a:lnTo>
                    <a:pt x="245744" y="192407"/>
                  </a:lnTo>
                  <a:lnTo>
                    <a:pt x="257174" y="169547"/>
                  </a:lnTo>
                  <a:lnTo>
                    <a:pt x="260984" y="147639"/>
                  </a:lnTo>
                  <a:lnTo>
                    <a:pt x="274319" y="147639"/>
                  </a:lnTo>
                  <a:lnTo>
                    <a:pt x="274319" y="165737"/>
                  </a:lnTo>
                  <a:lnTo>
                    <a:pt x="291464" y="164784"/>
                  </a:lnTo>
                  <a:lnTo>
                    <a:pt x="305752" y="157164"/>
                  </a:lnTo>
                  <a:lnTo>
                    <a:pt x="318134" y="159069"/>
                  </a:lnTo>
                  <a:lnTo>
                    <a:pt x="322897" y="168594"/>
                  </a:lnTo>
                  <a:lnTo>
                    <a:pt x="329564" y="170499"/>
                  </a:lnTo>
                  <a:lnTo>
                    <a:pt x="334327" y="167641"/>
                  </a:lnTo>
                  <a:lnTo>
                    <a:pt x="332422" y="157164"/>
                  </a:lnTo>
                  <a:lnTo>
                    <a:pt x="323849" y="139066"/>
                  </a:lnTo>
                  <a:lnTo>
                    <a:pt x="331469" y="132399"/>
                  </a:lnTo>
                  <a:lnTo>
                    <a:pt x="339089" y="126684"/>
                  </a:lnTo>
                  <a:lnTo>
                    <a:pt x="339089" y="140019"/>
                  </a:lnTo>
                  <a:cubicBezTo>
                    <a:pt x="339089" y="140019"/>
                    <a:pt x="347662" y="136209"/>
                    <a:pt x="351472" y="135256"/>
                  </a:cubicBezTo>
                  <a:cubicBezTo>
                    <a:pt x="355282" y="133351"/>
                    <a:pt x="359092" y="128589"/>
                    <a:pt x="359092" y="128589"/>
                  </a:cubicBezTo>
                  <a:lnTo>
                    <a:pt x="353377" y="118111"/>
                  </a:lnTo>
                  <a:lnTo>
                    <a:pt x="356234" y="101918"/>
                  </a:lnTo>
                  <a:close/>
                </a:path>
              </a:pathLst>
            </a:custGeom>
            <a:solidFill>
              <a:srgbClr val="00B400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C596F49E-1E2F-486C-8D6F-189427101620}"/>
                </a:ext>
              </a:extLst>
            </p:cNvPr>
            <p:cNvSpPr/>
            <p:nvPr/>
          </p:nvSpPr>
          <p:spPr>
            <a:xfrm>
              <a:off x="8214267" y="3086837"/>
              <a:ext cx="238" cy="238"/>
            </a:xfrm>
            <a:custGeom>
              <a:avLst/>
              <a:gdLst>
                <a:gd name="connsiteX0" fmla="*/ 0 w 423"/>
                <a:gd name="connsiteY0" fmla="*/ 0 h 423"/>
                <a:gd name="connsiteX1" fmla="*/ 0 w 423"/>
                <a:gd name="connsiteY1" fmla="*/ 0 h 423"/>
                <a:gd name="connsiteX2" fmla="*/ 0 w 423"/>
                <a:gd name="connsiteY2" fmla="*/ 0 h 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" h="423">
                  <a:moveTo>
                    <a:pt x="0" y="0"/>
                  </a:moveTo>
                  <a:cubicBezTo>
                    <a:pt x="0" y="0"/>
                    <a:pt x="952" y="953"/>
                    <a:pt x="0" y="0"/>
                  </a:cubicBezTo>
                  <a:cubicBezTo>
                    <a:pt x="952" y="95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135CDA84-B6FD-4907-8D50-758E4B065D0F}"/>
                </a:ext>
              </a:extLst>
            </p:cNvPr>
            <p:cNvSpPr/>
            <p:nvPr/>
          </p:nvSpPr>
          <p:spPr>
            <a:xfrm>
              <a:off x="8215334" y="3087905"/>
              <a:ext cx="400" cy="5339"/>
            </a:xfrm>
            <a:custGeom>
              <a:avLst/>
              <a:gdLst>
                <a:gd name="connsiteX0" fmla="*/ 0 w 714"/>
                <a:gd name="connsiteY0" fmla="*/ 0 h 9525"/>
                <a:gd name="connsiteX1" fmla="*/ 0 w 714"/>
                <a:gd name="connsiteY1" fmla="*/ 0 h 9525"/>
                <a:gd name="connsiteX2" fmla="*/ 0 w 71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9525">
                  <a:moveTo>
                    <a:pt x="0" y="0"/>
                  </a:moveTo>
                  <a:cubicBezTo>
                    <a:pt x="952" y="0"/>
                    <a:pt x="952" y="0"/>
                    <a:pt x="0" y="0"/>
                  </a:cubicBezTo>
                  <a:cubicBezTo>
                    <a:pt x="952" y="0"/>
                    <a:pt x="952" y="0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B54AA4FD-7834-46E2-ACD8-9A82A96CB4C5}"/>
                </a:ext>
              </a:extLst>
            </p:cNvPr>
            <p:cNvSpPr/>
            <p:nvPr/>
          </p:nvSpPr>
          <p:spPr>
            <a:xfrm>
              <a:off x="8214800" y="3087371"/>
              <a:ext cx="238" cy="5339"/>
            </a:xfrm>
            <a:custGeom>
              <a:avLst/>
              <a:gdLst>
                <a:gd name="connsiteX0" fmla="*/ 0 w 423"/>
                <a:gd name="connsiteY0" fmla="*/ 0 h 9525"/>
                <a:gd name="connsiteX1" fmla="*/ 0 w 423"/>
                <a:gd name="connsiteY1" fmla="*/ 0 h 9525"/>
                <a:gd name="connsiteX2" fmla="*/ 0 w 423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" h="9525">
                  <a:moveTo>
                    <a:pt x="0" y="0"/>
                  </a:moveTo>
                  <a:cubicBezTo>
                    <a:pt x="0" y="0"/>
                    <a:pt x="953" y="0"/>
                    <a:pt x="0" y="0"/>
                  </a:cubicBezTo>
                  <a:cubicBezTo>
                    <a:pt x="953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383" name="Graphic 86">
              <a:extLst>
                <a:ext uri="{FF2B5EF4-FFF2-40B4-BE49-F238E27FC236}">
                  <a16:creationId xmlns:a16="http://schemas.microsoft.com/office/drawing/2014/main" id="{A398834A-EF01-4F83-A6A8-220FA82A186C}"/>
                </a:ext>
              </a:extLst>
            </p:cNvPr>
            <p:cNvGrpSpPr/>
            <p:nvPr/>
          </p:nvGrpSpPr>
          <p:grpSpPr>
            <a:xfrm>
              <a:off x="7317850" y="3269967"/>
              <a:ext cx="212174" cy="705403"/>
              <a:chOff x="5067897" y="4331076"/>
              <a:chExt cx="378528" cy="1258467"/>
            </a:xfrm>
            <a:solidFill>
              <a:schemeClr val="bg2">
                <a:lumMod val="20000"/>
                <a:lumOff val="80000"/>
              </a:schemeClr>
            </a:solidFill>
          </p:grpSpPr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3EEB4E14-E753-4A72-B08D-4ADC0D2A970C}"/>
                  </a:ext>
                </a:extLst>
              </p:cNvPr>
              <p:cNvSpPr/>
              <p:nvPr/>
            </p:nvSpPr>
            <p:spPr>
              <a:xfrm>
                <a:off x="5336501" y="5007356"/>
                <a:ext cx="3810" cy="2857"/>
              </a:xfrm>
              <a:custGeom>
                <a:avLst/>
                <a:gdLst>
                  <a:gd name="connsiteX0" fmla="*/ 0 w 3810"/>
                  <a:gd name="connsiteY0" fmla="*/ 0 h 2857"/>
                  <a:gd name="connsiteX1" fmla="*/ 3810 w 3810"/>
                  <a:gd name="connsiteY1" fmla="*/ 2857 h 2857"/>
                  <a:gd name="connsiteX2" fmla="*/ 0 w 3810"/>
                  <a:gd name="connsiteY2" fmla="*/ 0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10" h="2857">
                    <a:moveTo>
                      <a:pt x="0" y="0"/>
                    </a:moveTo>
                    <a:cubicBezTo>
                      <a:pt x="952" y="953"/>
                      <a:pt x="1905" y="1905"/>
                      <a:pt x="3810" y="2857"/>
                    </a:cubicBezTo>
                    <a:cubicBezTo>
                      <a:pt x="2857" y="2857"/>
                      <a:pt x="1905" y="1905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66BF5CF0-93A7-4FD2-B079-EC4463D180DB}"/>
                  </a:ext>
                </a:extLst>
              </p:cNvPr>
              <p:cNvSpPr/>
              <p:nvPr/>
            </p:nvSpPr>
            <p:spPr>
              <a:xfrm>
                <a:off x="5333644" y="5004499"/>
                <a:ext cx="2857" cy="1905"/>
              </a:xfrm>
              <a:custGeom>
                <a:avLst/>
                <a:gdLst>
                  <a:gd name="connsiteX0" fmla="*/ 0 w 2857"/>
                  <a:gd name="connsiteY0" fmla="*/ 0 h 1905"/>
                  <a:gd name="connsiteX1" fmla="*/ 2858 w 2857"/>
                  <a:gd name="connsiteY1" fmla="*/ 1905 h 1905"/>
                  <a:gd name="connsiteX2" fmla="*/ 0 w 2857"/>
                  <a:gd name="connsiteY2" fmla="*/ 0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" h="1905">
                    <a:moveTo>
                      <a:pt x="0" y="0"/>
                    </a:moveTo>
                    <a:cubicBezTo>
                      <a:pt x="952" y="953"/>
                      <a:pt x="1905" y="1905"/>
                      <a:pt x="2858" y="1905"/>
                    </a:cubicBezTo>
                    <a:cubicBezTo>
                      <a:pt x="1905" y="1905"/>
                      <a:pt x="952" y="953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C7F4D728-D411-412C-BF71-67683C3E92D4}"/>
                  </a:ext>
                </a:extLst>
              </p:cNvPr>
              <p:cNvSpPr/>
              <p:nvPr/>
            </p:nvSpPr>
            <p:spPr>
              <a:xfrm>
                <a:off x="5328881" y="5000689"/>
                <a:ext cx="2857" cy="2857"/>
              </a:xfrm>
              <a:custGeom>
                <a:avLst/>
                <a:gdLst>
                  <a:gd name="connsiteX0" fmla="*/ 0 w 2857"/>
                  <a:gd name="connsiteY0" fmla="*/ 0 h 2857"/>
                  <a:gd name="connsiteX1" fmla="*/ 2858 w 2857"/>
                  <a:gd name="connsiteY1" fmla="*/ 2858 h 2857"/>
                  <a:gd name="connsiteX2" fmla="*/ 0 w 2857"/>
                  <a:gd name="connsiteY2" fmla="*/ 0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" h="2857">
                    <a:moveTo>
                      <a:pt x="0" y="0"/>
                    </a:moveTo>
                    <a:cubicBezTo>
                      <a:pt x="952" y="953"/>
                      <a:pt x="1905" y="1905"/>
                      <a:pt x="2858" y="2858"/>
                    </a:cubicBezTo>
                    <a:cubicBezTo>
                      <a:pt x="2858" y="1905"/>
                      <a:pt x="1905" y="953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2605D1DA-3AA8-433D-BCBC-EA24F45006B4}"/>
                  </a:ext>
                </a:extLst>
              </p:cNvPr>
              <p:cNvSpPr/>
              <p:nvPr/>
            </p:nvSpPr>
            <p:spPr>
              <a:xfrm>
                <a:off x="5067897" y="4331076"/>
                <a:ext cx="340994" cy="566741"/>
              </a:xfrm>
              <a:custGeom>
                <a:avLst/>
                <a:gdLst>
                  <a:gd name="connsiteX0" fmla="*/ 143827 w 340994"/>
                  <a:gd name="connsiteY0" fmla="*/ 516259 h 566741"/>
                  <a:gd name="connsiteX1" fmla="*/ 159067 w 340994"/>
                  <a:gd name="connsiteY1" fmla="*/ 507686 h 566741"/>
                  <a:gd name="connsiteX2" fmla="*/ 211454 w 340994"/>
                  <a:gd name="connsiteY2" fmla="*/ 453394 h 566741"/>
                  <a:gd name="connsiteX3" fmla="*/ 199072 w 340994"/>
                  <a:gd name="connsiteY3" fmla="*/ 438153 h 566741"/>
                  <a:gd name="connsiteX4" fmla="*/ 186690 w 340994"/>
                  <a:gd name="connsiteY4" fmla="*/ 412436 h 566741"/>
                  <a:gd name="connsiteX5" fmla="*/ 218122 w 340994"/>
                  <a:gd name="connsiteY5" fmla="*/ 354333 h 566741"/>
                  <a:gd name="connsiteX6" fmla="*/ 210502 w 340994"/>
                  <a:gd name="connsiteY6" fmla="*/ 349570 h 566741"/>
                  <a:gd name="connsiteX7" fmla="*/ 201930 w 340994"/>
                  <a:gd name="connsiteY7" fmla="*/ 312422 h 566741"/>
                  <a:gd name="connsiteX8" fmla="*/ 203834 w 340994"/>
                  <a:gd name="connsiteY8" fmla="*/ 291467 h 566741"/>
                  <a:gd name="connsiteX9" fmla="*/ 237172 w 340994"/>
                  <a:gd name="connsiteY9" fmla="*/ 299087 h 566741"/>
                  <a:gd name="connsiteX10" fmla="*/ 255269 w 340994"/>
                  <a:gd name="connsiteY10" fmla="*/ 254319 h 566741"/>
                  <a:gd name="connsiteX11" fmla="*/ 244792 w 340994"/>
                  <a:gd name="connsiteY11" fmla="*/ 236222 h 566741"/>
                  <a:gd name="connsiteX12" fmla="*/ 280987 w 340994"/>
                  <a:gd name="connsiteY12" fmla="*/ 222887 h 566741"/>
                  <a:gd name="connsiteX13" fmla="*/ 276224 w 340994"/>
                  <a:gd name="connsiteY13" fmla="*/ 143829 h 566741"/>
                  <a:gd name="connsiteX14" fmla="*/ 340994 w 340994"/>
                  <a:gd name="connsiteY14" fmla="*/ 117158 h 566741"/>
                  <a:gd name="connsiteX15" fmla="*/ 340994 w 340994"/>
                  <a:gd name="connsiteY15" fmla="*/ 80011 h 566741"/>
                  <a:gd name="connsiteX16" fmla="*/ 328612 w 340994"/>
                  <a:gd name="connsiteY16" fmla="*/ 64770 h 566741"/>
                  <a:gd name="connsiteX17" fmla="*/ 323849 w 340994"/>
                  <a:gd name="connsiteY17" fmla="*/ 48578 h 566741"/>
                  <a:gd name="connsiteX18" fmla="*/ 289559 w 340994"/>
                  <a:gd name="connsiteY18" fmla="*/ 42863 h 566741"/>
                  <a:gd name="connsiteX19" fmla="*/ 231457 w 340994"/>
                  <a:gd name="connsiteY19" fmla="*/ 45720 h 566741"/>
                  <a:gd name="connsiteX20" fmla="*/ 187642 w 340994"/>
                  <a:gd name="connsiteY20" fmla="*/ 33338 h 566741"/>
                  <a:gd name="connsiteX21" fmla="*/ 185737 w 340994"/>
                  <a:gd name="connsiteY21" fmla="*/ 18098 h 566741"/>
                  <a:gd name="connsiteX22" fmla="*/ 193357 w 340994"/>
                  <a:gd name="connsiteY22" fmla="*/ 1905 h 566741"/>
                  <a:gd name="connsiteX23" fmla="*/ 174307 w 340994"/>
                  <a:gd name="connsiteY23" fmla="*/ 0 h 566741"/>
                  <a:gd name="connsiteX24" fmla="*/ 130492 w 340994"/>
                  <a:gd name="connsiteY24" fmla="*/ 25718 h 566741"/>
                  <a:gd name="connsiteX25" fmla="*/ 128587 w 340994"/>
                  <a:gd name="connsiteY25" fmla="*/ 25718 h 566741"/>
                  <a:gd name="connsiteX26" fmla="*/ 120015 w 340994"/>
                  <a:gd name="connsiteY26" fmla="*/ 140018 h 566741"/>
                  <a:gd name="connsiteX27" fmla="*/ 39052 w 340994"/>
                  <a:gd name="connsiteY27" fmla="*/ 281942 h 566741"/>
                  <a:gd name="connsiteX28" fmla="*/ 25717 w 340994"/>
                  <a:gd name="connsiteY28" fmla="*/ 281942 h 566741"/>
                  <a:gd name="connsiteX29" fmla="*/ 4762 w 340994"/>
                  <a:gd name="connsiteY29" fmla="*/ 308612 h 566741"/>
                  <a:gd name="connsiteX30" fmla="*/ 1905 w 340994"/>
                  <a:gd name="connsiteY30" fmla="*/ 344808 h 566741"/>
                  <a:gd name="connsiteX31" fmla="*/ 0 w 340994"/>
                  <a:gd name="connsiteY31" fmla="*/ 355285 h 566741"/>
                  <a:gd name="connsiteX32" fmla="*/ 60960 w 340994"/>
                  <a:gd name="connsiteY32" fmla="*/ 331473 h 566741"/>
                  <a:gd name="connsiteX33" fmla="*/ 37147 w 340994"/>
                  <a:gd name="connsiteY33" fmla="*/ 361000 h 566741"/>
                  <a:gd name="connsiteX34" fmla="*/ 13335 w 340994"/>
                  <a:gd name="connsiteY34" fmla="*/ 377193 h 566741"/>
                  <a:gd name="connsiteX35" fmla="*/ 19050 w 340994"/>
                  <a:gd name="connsiteY35" fmla="*/ 384813 h 566741"/>
                  <a:gd name="connsiteX36" fmla="*/ 31432 w 340994"/>
                  <a:gd name="connsiteY36" fmla="*/ 389576 h 566741"/>
                  <a:gd name="connsiteX37" fmla="*/ 71437 w 340994"/>
                  <a:gd name="connsiteY37" fmla="*/ 381003 h 566741"/>
                  <a:gd name="connsiteX38" fmla="*/ 44767 w 340994"/>
                  <a:gd name="connsiteY38" fmla="*/ 410531 h 566741"/>
                  <a:gd name="connsiteX39" fmla="*/ 46672 w 340994"/>
                  <a:gd name="connsiteY39" fmla="*/ 464824 h 566741"/>
                  <a:gd name="connsiteX40" fmla="*/ 10477 w 340994"/>
                  <a:gd name="connsiteY40" fmla="*/ 532452 h 566741"/>
                  <a:gd name="connsiteX41" fmla="*/ 12382 w 340994"/>
                  <a:gd name="connsiteY41" fmla="*/ 553407 h 566741"/>
                  <a:gd name="connsiteX42" fmla="*/ 21907 w 340994"/>
                  <a:gd name="connsiteY42" fmla="*/ 553407 h 566741"/>
                  <a:gd name="connsiteX43" fmla="*/ 37147 w 340994"/>
                  <a:gd name="connsiteY43" fmla="*/ 541024 h 566741"/>
                  <a:gd name="connsiteX44" fmla="*/ 60007 w 340994"/>
                  <a:gd name="connsiteY44" fmla="*/ 541977 h 566741"/>
                  <a:gd name="connsiteX45" fmla="*/ 79057 w 340994"/>
                  <a:gd name="connsiteY45" fmla="*/ 550549 h 566741"/>
                  <a:gd name="connsiteX46" fmla="*/ 107632 w 340994"/>
                  <a:gd name="connsiteY46" fmla="*/ 566742 h 566741"/>
                  <a:gd name="connsiteX47" fmla="*/ 131445 w 340994"/>
                  <a:gd name="connsiteY47" fmla="*/ 556264 h 566741"/>
                  <a:gd name="connsiteX48" fmla="*/ 155257 w 340994"/>
                  <a:gd name="connsiteY48" fmla="*/ 553407 h 566741"/>
                  <a:gd name="connsiteX49" fmla="*/ 184785 w 340994"/>
                  <a:gd name="connsiteY49" fmla="*/ 550549 h 566741"/>
                  <a:gd name="connsiteX50" fmla="*/ 156210 w 340994"/>
                  <a:gd name="connsiteY50" fmla="*/ 553407 h 566741"/>
                  <a:gd name="connsiteX51" fmla="*/ 143827 w 340994"/>
                  <a:gd name="connsiteY51" fmla="*/ 516259 h 56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40994" h="566741">
                    <a:moveTo>
                      <a:pt x="143827" y="516259"/>
                    </a:moveTo>
                    <a:lnTo>
                      <a:pt x="159067" y="507686"/>
                    </a:lnTo>
                    <a:cubicBezTo>
                      <a:pt x="159067" y="507686"/>
                      <a:pt x="211454" y="460061"/>
                      <a:pt x="211454" y="453394"/>
                    </a:cubicBezTo>
                    <a:cubicBezTo>
                      <a:pt x="211454" y="447679"/>
                      <a:pt x="199072" y="438153"/>
                      <a:pt x="199072" y="438153"/>
                    </a:cubicBezTo>
                    <a:lnTo>
                      <a:pt x="186690" y="412436"/>
                    </a:lnTo>
                    <a:lnTo>
                      <a:pt x="218122" y="354333"/>
                    </a:lnTo>
                    <a:lnTo>
                      <a:pt x="210502" y="349570"/>
                    </a:lnTo>
                    <a:lnTo>
                      <a:pt x="201930" y="312422"/>
                    </a:lnTo>
                    <a:lnTo>
                      <a:pt x="203834" y="291467"/>
                    </a:lnTo>
                    <a:lnTo>
                      <a:pt x="237172" y="299087"/>
                    </a:lnTo>
                    <a:lnTo>
                      <a:pt x="255269" y="254319"/>
                    </a:lnTo>
                    <a:lnTo>
                      <a:pt x="244792" y="236222"/>
                    </a:lnTo>
                    <a:lnTo>
                      <a:pt x="280987" y="222887"/>
                    </a:lnTo>
                    <a:lnTo>
                      <a:pt x="276224" y="143829"/>
                    </a:lnTo>
                    <a:lnTo>
                      <a:pt x="340994" y="117158"/>
                    </a:lnTo>
                    <a:lnTo>
                      <a:pt x="340994" y="80011"/>
                    </a:lnTo>
                    <a:lnTo>
                      <a:pt x="328612" y="64770"/>
                    </a:lnTo>
                    <a:lnTo>
                      <a:pt x="323849" y="48578"/>
                    </a:lnTo>
                    <a:lnTo>
                      <a:pt x="289559" y="42863"/>
                    </a:lnTo>
                    <a:lnTo>
                      <a:pt x="231457" y="45720"/>
                    </a:lnTo>
                    <a:lnTo>
                      <a:pt x="187642" y="33338"/>
                    </a:lnTo>
                    <a:lnTo>
                      <a:pt x="185737" y="18098"/>
                    </a:lnTo>
                    <a:lnTo>
                      <a:pt x="193357" y="1905"/>
                    </a:lnTo>
                    <a:lnTo>
                      <a:pt x="174307" y="0"/>
                    </a:lnTo>
                    <a:lnTo>
                      <a:pt x="130492" y="25718"/>
                    </a:lnTo>
                    <a:lnTo>
                      <a:pt x="128587" y="25718"/>
                    </a:lnTo>
                    <a:lnTo>
                      <a:pt x="120015" y="140018"/>
                    </a:lnTo>
                    <a:lnTo>
                      <a:pt x="39052" y="281942"/>
                    </a:lnTo>
                    <a:lnTo>
                      <a:pt x="25717" y="281942"/>
                    </a:lnTo>
                    <a:cubicBezTo>
                      <a:pt x="25717" y="281942"/>
                      <a:pt x="4762" y="300992"/>
                      <a:pt x="4762" y="308612"/>
                    </a:cubicBezTo>
                    <a:cubicBezTo>
                      <a:pt x="4762" y="316232"/>
                      <a:pt x="1905" y="344808"/>
                      <a:pt x="1905" y="344808"/>
                    </a:cubicBezTo>
                    <a:lnTo>
                      <a:pt x="0" y="355285"/>
                    </a:lnTo>
                    <a:lnTo>
                      <a:pt x="60960" y="331473"/>
                    </a:lnTo>
                    <a:lnTo>
                      <a:pt x="37147" y="361000"/>
                    </a:lnTo>
                    <a:lnTo>
                      <a:pt x="13335" y="377193"/>
                    </a:lnTo>
                    <a:lnTo>
                      <a:pt x="19050" y="384813"/>
                    </a:lnTo>
                    <a:cubicBezTo>
                      <a:pt x="19050" y="384813"/>
                      <a:pt x="23812" y="392433"/>
                      <a:pt x="31432" y="389576"/>
                    </a:cubicBezTo>
                    <a:cubicBezTo>
                      <a:pt x="39052" y="386718"/>
                      <a:pt x="71437" y="381003"/>
                      <a:pt x="71437" y="381003"/>
                    </a:cubicBezTo>
                    <a:lnTo>
                      <a:pt x="44767" y="410531"/>
                    </a:lnTo>
                    <a:cubicBezTo>
                      <a:pt x="44767" y="410531"/>
                      <a:pt x="46672" y="458156"/>
                      <a:pt x="46672" y="464824"/>
                    </a:cubicBezTo>
                    <a:cubicBezTo>
                      <a:pt x="46672" y="470539"/>
                      <a:pt x="10477" y="532452"/>
                      <a:pt x="10477" y="532452"/>
                    </a:cubicBezTo>
                    <a:lnTo>
                      <a:pt x="12382" y="553407"/>
                    </a:lnTo>
                    <a:lnTo>
                      <a:pt x="21907" y="553407"/>
                    </a:lnTo>
                    <a:lnTo>
                      <a:pt x="37147" y="541024"/>
                    </a:lnTo>
                    <a:lnTo>
                      <a:pt x="60007" y="541977"/>
                    </a:lnTo>
                    <a:lnTo>
                      <a:pt x="79057" y="550549"/>
                    </a:lnTo>
                    <a:lnTo>
                      <a:pt x="107632" y="566742"/>
                    </a:lnTo>
                    <a:lnTo>
                      <a:pt x="131445" y="556264"/>
                    </a:lnTo>
                    <a:lnTo>
                      <a:pt x="155257" y="553407"/>
                    </a:lnTo>
                    <a:lnTo>
                      <a:pt x="184785" y="550549"/>
                    </a:lnTo>
                    <a:lnTo>
                      <a:pt x="156210" y="553407"/>
                    </a:lnTo>
                    <a:lnTo>
                      <a:pt x="143827" y="516259"/>
                    </a:lnTo>
                    <a:close/>
                  </a:path>
                </a:pathLst>
              </a:custGeom>
              <a:solidFill>
                <a:srgbClr val="0070C0"/>
              </a:solidFill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2A01D65B-1669-49ED-BB42-53B2947D42B3}"/>
                  </a:ext>
                </a:extLst>
              </p:cNvPr>
              <p:cNvSpPr/>
              <p:nvPr/>
            </p:nvSpPr>
            <p:spPr>
              <a:xfrm>
                <a:off x="5323166" y="4994974"/>
                <a:ext cx="1904" cy="1905"/>
              </a:xfrm>
              <a:custGeom>
                <a:avLst/>
                <a:gdLst>
                  <a:gd name="connsiteX0" fmla="*/ 0 w 1904"/>
                  <a:gd name="connsiteY0" fmla="*/ 0 h 1905"/>
                  <a:gd name="connsiteX1" fmla="*/ 1905 w 1904"/>
                  <a:gd name="connsiteY1" fmla="*/ 1905 h 1905"/>
                  <a:gd name="connsiteX2" fmla="*/ 0 w 1904"/>
                  <a:gd name="connsiteY2" fmla="*/ 0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4" h="1905">
                    <a:moveTo>
                      <a:pt x="0" y="0"/>
                    </a:moveTo>
                    <a:cubicBezTo>
                      <a:pt x="952" y="953"/>
                      <a:pt x="1905" y="953"/>
                      <a:pt x="1905" y="1905"/>
                    </a:cubicBezTo>
                    <a:cubicBezTo>
                      <a:pt x="952" y="953"/>
                      <a:pt x="0" y="953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221F9D53-B06F-49CA-9135-1D35259EE859}"/>
                  </a:ext>
                </a:extLst>
              </p:cNvPr>
              <p:cNvSpPr/>
              <p:nvPr/>
            </p:nvSpPr>
            <p:spPr>
              <a:xfrm>
                <a:off x="5344121" y="5014976"/>
                <a:ext cx="2857" cy="2857"/>
              </a:xfrm>
              <a:custGeom>
                <a:avLst/>
                <a:gdLst>
                  <a:gd name="connsiteX0" fmla="*/ 0 w 2857"/>
                  <a:gd name="connsiteY0" fmla="*/ 0 h 2857"/>
                  <a:gd name="connsiteX1" fmla="*/ 2858 w 2857"/>
                  <a:gd name="connsiteY1" fmla="*/ 2858 h 2857"/>
                  <a:gd name="connsiteX2" fmla="*/ 0 w 2857"/>
                  <a:gd name="connsiteY2" fmla="*/ 0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" h="2857">
                    <a:moveTo>
                      <a:pt x="0" y="0"/>
                    </a:moveTo>
                    <a:cubicBezTo>
                      <a:pt x="953" y="953"/>
                      <a:pt x="1905" y="1905"/>
                      <a:pt x="2858" y="2858"/>
                    </a:cubicBezTo>
                    <a:cubicBezTo>
                      <a:pt x="1905" y="1905"/>
                      <a:pt x="953" y="953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6349D96D-FD9B-4323-9992-F230C28FA800}"/>
                  </a:ext>
                </a:extLst>
              </p:cNvPr>
              <p:cNvSpPr/>
              <p:nvPr/>
            </p:nvSpPr>
            <p:spPr>
              <a:xfrm>
                <a:off x="5340311" y="5011166"/>
                <a:ext cx="2857" cy="2857"/>
              </a:xfrm>
              <a:custGeom>
                <a:avLst/>
                <a:gdLst>
                  <a:gd name="connsiteX0" fmla="*/ 0 w 2857"/>
                  <a:gd name="connsiteY0" fmla="*/ 0 h 2857"/>
                  <a:gd name="connsiteX1" fmla="*/ 2857 w 2857"/>
                  <a:gd name="connsiteY1" fmla="*/ 2857 h 2857"/>
                  <a:gd name="connsiteX2" fmla="*/ 0 w 2857"/>
                  <a:gd name="connsiteY2" fmla="*/ 0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" h="2857">
                    <a:moveTo>
                      <a:pt x="0" y="0"/>
                    </a:moveTo>
                    <a:cubicBezTo>
                      <a:pt x="952" y="953"/>
                      <a:pt x="1905" y="1905"/>
                      <a:pt x="2857" y="2857"/>
                    </a:cubicBezTo>
                    <a:cubicBezTo>
                      <a:pt x="1905" y="1905"/>
                      <a:pt x="952" y="953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F0D55362-017E-45F2-AF12-F0D27925E64C}"/>
                  </a:ext>
                </a:extLst>
              </p:cNvPr>
              <p:cNvSpPr/>
              <p:nvPr/>
            </p:nvSpPr>
            <p:spPr>
              <a:xfrm>
                <a:off x="5326024" y="4997831"/>
                <a:ext cx="2857" cy="2857"/>
              </a:xfrm>
              <a:custGeom>
                <a:avLst/>
                <a:gdLst>
                  <a:gd name="connsiteX0" fmla="*/ 0 w 2857"/>
                  <a:gd name="connsiteY0" fmla="*/ 0 h 2857"/>
                  <a:gd name="connsiteX1" fmla="*/ 2857 w 2857"/>
                  <a:gd name="connsiteY1" fmla="*/ 2857 h 2857"/>
                  <a:gd name="connsiteX2" fmla="*/ 0 w 2857"/>
                  <a:gd name="connsiteY2" fmla="*/ 0 h 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57" h="2857">
                    <a:moveTo>
                      <a:pt x="0" y="0"/>
                    </a:moveTo>
                    <a:cubicBezTo>
                      <a:pt x="952" y="953"/>
                      <a:pt x="1905" y="1905"/>
                      <a:pt x="2857" y="2857"/>
                    </a:cubicBezTo>
                    <a:cubicBezTo>
                      <a:pt x="1905" y="1905"/>
                      <a:pt x="952" y="953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ABBFBBFD-9F5A-4AF2-BF2E-8EFF3852E534}"/>
                  </a:ext>
                </a:extLst>
              </p:cNvPr>
              <p:cNvSpPr/>
              <p:nvPr/>
            </p:nvSpPr>
            <p:spPr>
              <a:xfrm>
                <a:off x="5306021" y="4980686"/>
                <a:ext cx="952" cy="952"/>
              </a:xfrm>
              <a:custGeom>
                <a:avLst/>
                <a:gdLst>
                  <a:gd name="connsiteX0" fmla="*/ 953 w 952"/>
                  <a:gd name="connsiteY0" fmla="*/ 953 h 952"/>
                  <a:gd name="connsiteX1" fmla="*/ 0 w 952"/>
                  <a:gd name="connsiteY1" fmla="*/ 0 h 952"/>
                  <a:gd name="connsiteX2" fmla="*/ 953 w 952"/>
                  <a:gd name="connsiteY2" fmla="*/ 953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952">
                    <a:moveTo>
                      <a:pt x="953" y="953"/>
                    </a:moveTo>
                    <a:cubicBezTo>
                      <a:pt x="953" y="953"/>
                      <a:pt x="0" y="0"/>
                      <a:pt x="0" y="0"/>
                    </a:cubicBezTo>
                    <a:cubicBezTo>
                      <a:pt x="0" y="0"/>
                      <a:pt x="953" y="0"/>
                      <a:pt x="953" y="953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3FD26355-32AA-41CD-A2E3-D13573EC0B5B}"/>
                  </a:ext>
                </a:extLst>
              </p:cNvPr>
              <p:cNvSpPr/>
              <p:nvPr/>
            </p:nvSpPr>
            <p:spPr>
              <a:xfrm>
                <a:off x="5304116" y="4978781"/>
                <a:ext cx="952" cy="952"/>
              </a:xfrm>
              <a:custGeom>
                <a:avLst/>
                <a:gdLst>
                  <a:gd name="connsiteX0" fmla="*/ 0 w 952"/>
                  <a:gd name="connsiteY0" fmla="*/ 0 h 952"/>
                  <a:gd name="connsiteX1" fmla="*/ 952 w 952"/>
                  <a:gd name="connsiteY1" fmla="*/ 953 h 952"/>
                  <a:gd name="connsiteX2" fmla="*/ 0 w 952"/>
                  <a:gd name="connsiteY2" fmla="*/ 0 h 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" h="952">
                    <a:moveTo>
                      <a:pt x="0" y="0"/>
                    </a:moveTo>
                    <a:cubicBezTo>
                      <a:pt x="0" y="0"/>
                      <a:pt x="952" y="953"/>
                      <a:pt x="952" y="953"/>
                    </a:cubicBezTo>
                    <a:cubicBezTo>
                      <a:pt x="952" y="953"/>
                      <a:pt x="952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791EFC04-957F-4F83-A20D-48F9BCCB6E85}"/>
                  </a:ext>
                </a:extLst>
              </p:cNvPr>
              <p:cNvSpPr/>
              <p:nvPr/>
            </p:nvSpPr>
            <p:spPr>
              <a:xfrm>
                <a:off x="5347931" y="5017834"/>
                <a:ext cx="6667" cy="5714"/>
              </a:xfrm>
              <a:custGeom>
                <a:avLst/>
                <a:gdLst>
                  <a:gd name="connsiteX0" fmla="*/ 0 w 6667"/>
                  <a:gd name="connsiteY0" fmla="*/ 0 h 5714"/>
                  <a:gd name="connsiteX1" fmla="*/ 6668 w 6667"/>
                  <a:gd name="connsiteY1" fmla="*/ 5715 h 5714"/>
                  <a:gd name="connsiteX2" fmla="*/ 6668 w 6667"/>
                  <a:gd name="connsiteY2" fmla="*/ 5715 h 5714"/>
                  <a:gd name="connsiteX3" fmla="*/ 0 w 6667"/>
                  <a:gd name="connsiteY3" fmla="*/ 0 h 5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67" h="5714">
                    <a:moveTo>
                      <a:pt x="0" y="0"/>
                    </a:moveTo>
                    <a:cubicBezTo>
                      <a:pt x="1905" y="1905"/>
                      <a:pt x="4762" y="3810"/>
                      <a:pt x="6668" y="5715"/>
                    </a:cubicBezTo>
                    <a:lnTo>
                      <a:pt x="6668" y="5715"/>
                    </a:lnTo>
                    <a:cubicBezTo>
                      <a:pt x="4762" y="3810"/>
                      <a:pt x="1905" y="1905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44D4CA2C-1D53-438B-819D-B946030B2546}"/>
                  </a:ext>
                </a:extLst>
              </p:cNvPr>
              <p:cNvSpPr/>
              <p:nvPr/>
            </p:nvSpPr>
            <p:spPr>
              <a:xfrm>
                <a:off x="5315546" y="4988306"/>
                <a:ext cx="5715" cy="4762"/>
              </a:xfrm>
              <a:custGeom>
                <a:avLst/>
                <a:gdLst>
                  <a:gd name="connsiteX0" fmla="*/ 0 w 5715"/>
                  <a:gd name="connsiteY0" fmla="*/ 0 h 4762"/>
                  <a:gd name="connsiteX1" fmla="*/ 5715 w 5715"/>
                  <a:gd name="connsiteY1" fmla="*/ 4763 h 4762"/>
                  <a:gd name="connsiteX2" fmla="*/ 0 w 5715"/>
                  <a:gd name="connsiteY2" fmla="*/ 0 h 4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15" h="4762">
                    <a:moveTo>
                      <a:pt x="0" y="0"/>
                    </a:moveTo>
                    <a:cubicBezTo>
                      <a:pt x="1905" y="1905"/>
                      <a:pt x="3810" y="3810"/>
                      <a:pt x="5715" y="4763"/>
                    </a:cubicBezTo>
                    <a:cubicBezTo>
                      <a:pt x="3810" y="3810"/>
                      <a:pt x="1905" y="1905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61CEB163-FA16-43EC-B41F-26087678ED7D}"/>
                  </a:ext>
                </a:extLst>
              </p:cNvPr>
              <p:cNvSpPr/>
              <p:nvPr/>
            </p:nvSpPr>
            <p:spPr>
              <a:xfrm>
                <a:off x="5312689" y="4986401"/>
                <a:ext cx="1904" cy="1905"/>
              </a:xfrm>
              <a:custGeom>
                <a:avLst/>
                <a:gdLst>
                  <a:gd name="connsiteX0" fmla="*/ 0 w 1904"/>
                  <a:gd name="connsiteY0" fmla="*/ 0 h 1905"/>
                  <a:gd name="connsiteX1" fmla="*/ 1905 w 1904"/>
                  <a:gd name="connsiteY1" fmla="*/ 1905 h 1905"/>
                  <a:gd name="connsiteX2" fmla="*/ 0 w 1904"/>
                  <a:gd name="connsiteY2" fmla="*/ 0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4" h="1905">
                    <a:moveTo>
                      <a:pt x="0" y="0"/>
                    </a:moveTo>
                    <a:cubicBezTo>
                      <a:pt x="952" y="953"/>
                      <a:pt x="952" y="953"/>
                      <a:pt x="1905" y="1905"/>
                    </a:cubicBezTo>
                    <a:cubicBezTo>
                      <a:pt x="1905" y="953"/>
                      <a:pt x="952" y="0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62927D51-3E69-417A-AD99-F7137732791C}"/>
                  </a:ext>
                </a:extLst>
              </p:cNvPr>
              <p:cNvSpPr/>
              <p:nvPr/>
            </p:nvSpPr>
            <p:spPr>
              <a:xfrm>
                <a:off x="5307926" y="4981639"/>
                <a:ext cx="1904" cy="1905"/>
              </a:xfrm>
              <a:custGeom>
                <a:avLst/>
                <a:gdLst>
                  <a:gd name="connsiteX0" fmla="*/ 0 w 1904"/>
                  <a:gd name="connsiteY0" fmla="*/ 0 h 1905"/>
                  <a:gd name="connsiteX1" fmla="*/ 1905 w 1904"/>
                  <a:gd name="connsiteY1" fmla="*/ 1905 h 1905"/>
                  <a:gd name="connsiteX2" fmla="*/ 0 w 1904"/>
                  <a:gd name="connsiteY2" fmla="*/ 0 h 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4" h="1905">
                    <a:moveTo>
                      <a:pt x="0" y="0"/>
                    </a:moveTo>
                    <a:cubicBezTo>
                      <a:pt x="952" y="953"/>
                      <a:pt x="952" y="953"/>
                      <a:pt x="1905" y="1905"/>
                    </a:cubicBezTo>
                    <a:cubicBezTo>
                      <a:pt x="952" y="953"/>
                      <a:pt x="952" y="953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6DE4A00E-397B-4AD4-BE68-A77F9961747C}"/>
                  </a:ext>
                </a:extLst>
              </p:cNvPr>
              <p:cNvSpPr/>
              <p:nvPr/>
            </p:nvSpPr>
            <p:spPr>
              <a:xfrm>
                <a:off x="5309831" y="4983544"/>
                <a:ext cx="1905" cy="1904"/>
              </a:xfrm>
              <a:custGeom>
                <a:avLst/>
                <a:gdLst>
                  <a:gd name="connsiteX0" fmla="*/ 0 w 1905"/>
                  <a:gd name="connsiteY0" fmla="*/ 0 h 1904"/>
                  <a:gd name="connsiteX1" fmla="*/ 1905 w 1905"/>
                  <a:gd name="connsiteY1" fmla="*/ 1905 h 1904"/>
                  <a:gd name="connsiteX2" fmla="*/ 0 w 1905"/>
                  <a:gd name="connsiteY2" fmla="*/ 0 h 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05" h="1904">
                    <a:moveTo>
                      <a:pt x="0" y="0"/>
                    </a:moveTo>
                    <a:cubicBezTo>
                      <a:pt x="952" y="953"/>
                      <a:pt x="1905" y="953"/>
                      <a:pt x="1905" y="1905"/>
                    </a:cubicBezTo>
                    <a:cubicBezTo>
                      <a:pt x="1905" y="953"/>
                      <a:pt x="952" y="953"/>
                      <a:pt x="0" y="0"/>
                    </a:cubicBezTo>
                    <a:close/>
                  </a:path>
                </a:pathLst>
              </a:custGeom>
              <a:grpFill/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399" name="Freeform: Shape 398">
              <a:extLst>
                <a:ext uri="{FF2B5EF4-FFF2-40B4-BE49-F238E27FC236}">
                  <a16:creationId xmlns:a16="http://schemas.microsoft.com/office/drawing/2014/main" id="{AF951EA4-7325-42BD-AFC0-9DAA49456A9C}"/>
                </a:ext>
              </a:extLst>
            </p:cNvPr>
            <p:cNvSpPr/>
            <p:nvPr/>
          </p:nvSpPr>
          <p:spPr>
            <a:xfrm>
              <a:off x="8424088" y="3563081"/>
              <a:ext cx="156967" cy="104645"/>
            </a:xfrm>
            <a:custGeom>
              <a:avLst/>
              <a:gdLst>
                <a:gd name="connsiteX0" fmla="*/ 247649 w 280034"/>
                <a:gd name="connsiteY0" fmla="*/ 10478 h 186691"/>
                <a:gd name="connsiteX1" fmla="*/ 232409 w 280034"/>
                <a:gd name="connsiteY1" fmla="*/ 16193 h 186691"/>
                <a:gd name="connsiteX2" fmla="*/ 215265 w 280034"/>
                <a:gd name="connsiteY2" fmla="*/ 10478 h 186691"/>
                <a:gd name="connsiteX3" fmla="*/ 175260 w 280034"/>
                <a:gd name="connsiteY3" fmla="*/ 33338 h 186691"/>
                <a:gd name="connsiteX4" fmla="*/ 144780 w 280034"/>
                <a:gd name="connsiteY4" fmla="*/ 40958 h 186691"/>
                <a:gd name="connsiteX5" fmla="*/ 105727 w 280034"/>
                <a:gd name="connsiteY5" fmla="*/ 40958 h 186691"/>
                <a:gd name="connsiteX6" fmla="*/ 86677 w 280034"/>
                <a:gd name="connsiteY6" fmla="*/ 23813 h 186691"/>
                <a:gd name="connsiteX7" fmla="*/ 63817 w 280034"/>
                <a:gd name="connsiteY7" fmla="*/ 15240 h 186691"/>
                <a:gd name="connsiteX8" fmla="*/ 52387 w 280034"/>
                <a:gd name="connsiteY8" fmla="*/ 28575 h 186691"/>
                <a:gd name="connsiteX9" fmla="*/ 39052 w 280034"/>
                <a:gd name="connsiteY9" fmla="*/ 40958 h 186691"/>
                <a:gd name="connsiteX10" fmla="*/ 33337 w 280034"/>
                <a:gd name="connsiteY10" fmla="*/ 39053 h 186691"/>
                <a:gd name="connsiteX11" fmla="*/ 25718 w 280034"/>
                <a:gd name="connsiteY11" fmla="*/ 34290 h 186691"/>
                <a:gd name="connsiteX12" fmla="*/ 0 w 280034"/>
                <a:gd name="connsiteY12" fmla="*/ 34290 h 186691"/>
                <a:gd name="connsiteX13" fmla="*/ 0 w 280034"/>
                <a:gd name="connsiteY13" fmla="*/ 62866 h 186691"/>
                <a:gd name="connsiteX14" fmla="*/ 2858 w 280034"/>
                <a:gd name="connsiteY14" fmla="*/ 91441 h 186691"/>
                <a:gd name="connsiteX15" fmla="*/ 20003 w 280034"/>
                <a:gd name="connsiteY15" fmla="*/ 103823 h 186691"/>
                <a:gd name="connsiteX16" fmla="*/ 46672 w 280034"/>
                <a:gd name="connsiteY16" fmla="*/ 105728 h 186691"/>
                <a:gd name="connsiteX17" fmla="*/ 102870 w 280034"/>
                <a:gd name="connsiteY17" fmla="*/ 137161 h 186691"/>
                <a:gd name="connsiteX18" fmla="*/ 137160 w 280034"/>
                <a:gd name="connsiteY18" fmla="*/ 155259 h 186691"/>
                <a:gd name="connsiteX19" fmla="*/ 168592 w 280034"/>
                <a:gd name="connsiteY19" fmla="*/ 155259 h 186691"/>
                <a:gd name="connsiteX20" fmla="*/ 192405 w 280034"/>
                <a:gd name="connsiteY20" fmla="*/ 186692 h 186691"/>
                <a:gd name="connsiteX21" fmla="*/ 252412 w 280034"/>
                <a:gd name="connsiteY21" fmla="*/ 186692 h 186691"/>
                <a:gd name="connsiteX22" fmla="*/ 266699 w 280034"/>
                <a:gd name="connsiteY22" fmla="*/ 131446 h 186691"/>
                <a:gd name="connsiteX23" fmla="*/ 240982 w 280034"/>
                <a:gd name="connsiteY23" fmla="*/ 100013 h 186691"/>
                <a:gd name="connsiteX24" fmla="*/ 280034 w 280034"/>
                <a:gd name="connsiteY24" fmla="*/ 0 h 186691"/>
                <a:gd name="connsiteX25" fmla="*/ 247649 w 280034"/>
                <a:gd name="connsiteY25" fmla="*/ 10478 h 186691"/>
                <a:gd name="connsiteX26" fmla="*/ 260984 w 280034"/>
                <a:gd name="connsiteY26" fmla="*/ 129541 h 186691"/>
                <a:gd name="connsiteX27" fmla="*/ 248602 w 280034"/>
                <a:gd name="connsiteY27" fmla="*/ 179071 h 186691"/>
                <a:gd name="connsiteX28" fmla="*/ 194309 w 280034"/>
                <a:gd name="connsiteY28" fmla="*/ 179071 h 186691"/>
                <a:gd name="connsiteX29" fmla="*/ 170497 w 280034"/>
                <a:gd name="connsiteY29" fmla="*/ 147639 h 186691"/>
                <a:gd name="connsiteX30" fmla="*/ 138112 w 280034"/>
                <a:gd name="connsiteY30" fmla="*/ 147639 h 186691"/>
                <a:gd name="connsiteX31" fmla="*/ 103822 w 280034"/>
                <a:gd name="connsiteY31" fmla="*/ 129541 h 186691"/>
                <a:gd name="connsiteX32" fmla="*/ 46672 w 280034"/>
                <a:gd name="connsiteY32" fmla="*/ 98108 h 186691"/>
                <a:gd name="connsiteX33" fmla="*/ 19050 w 280034"/>
                <a:gd name="connsiteY33" fmla="*/ 96203 h 186691"/>
                <a:gd name="connsiteX34" fmla="*/ 5715 w 280034"/>
                <a:gd name="connsiteY34" fmla="*/ 87631 h 186691"/>
                <a:gd name="connsiteX35" fmla="*/ 2858 w 280034"/>
                <a:gd name="connsiteY35" fmla="*/ 59056 h 186691"/>
                <a:gd name="connsiteX36" fmla="*/ 2858 w 280034"/>
                <a:gd name="connsiteY36" fmla="*/ 36195 h 186691"/>
                <a:gd name="connsiteX37" fmla="*/ 21907 w 280034"/>
                <a:gd name="connsiteY37" fmla="*/ 36195 h 186691"/>
                <a:gd name="connsiteX38" fmla="*/ 28575 w 280034"/>
                <a:gd name="connsiteY38" fmla="*/ 40005 h 186691"/>
                <a:gd name="connsiteX39" fmla="*/ 40957 w 280034"/>
                <a:gd name="connsiteY39" fmla="*/ 40958 h 186691"/>
                <a:gd name="connsiteX40" fmla="*/ 54292 w 280034"/>
                <a:gd name="connsiteY40" fmla="*/ 28575 h 186691"/>
                <a:gd name="connsiteX41" fmla="*/ 63817 w 280034"/>
                <a:gd name="connsiteY41" fmla="*/ 18098 h 186691"/>
                <a:gd name="connsiteX42" fmla="*/ 82867 w 280034"/>
                <a:gd name="connsiteY42" fmla="*/ 24765 h 186691"/>
                <a:gd name="connsiteX43" fmla="*/ 102870 w 280034"/>
                <a:gd name="connsiteY43" fmla="*/ 42863 h 186691"/>
                <a:gd name="connsiteX44" fmla="*/ 144780 w 280034"/>
                <a:gd name="connsiteY44" fmla="*/ 42863 h 186691"/>
                <a:gd name="connsiteX45" fmla="*/ 176212 w 280034"/>
                <a:gd name="connsiteY45" fmla="*/ 35243 h 186691"/>
                <a:gd name="connsiteX46" fmla="*/ 215265 w 280034"/>
                <a:gd name="connsiteY46" fmla="*/ 13335 h 186691"/>
                <a:gd name="connsiteX47" fmla="*/ 231457 w 280034"/>
                <a:gd name="connsiteY47" fmla="*/ 19050 h 186691"/>
                <a:gd name="connsiteX48" fmla="*/ 248602 w 280034"/>
                <a:gd name="connsiteY48" fmla="*/ 12382 h 186691"/>
                <a:gd name="connsiteX49" fmla="*/ 270509 w 280034"/>
                <a:gd name="connsiteY49" fmla="*/ 3810 h 186691"/>
                <a:gd name="connsiteX50" fmla="*/ 235267 w 280034"/>
                <a:gd name="connsiteY50" fmla="*/ 94298 h 186691"/>
                <a:gd name="connsiteX51" fmla="*/ 234314 w 280034"/>
                <a:gd name="connsiteY51" fmla="*/ 95251 h 186691"/>
                <a:gd name="connsiteX52" fmla="*/ 260984 w 280034"/>
                <a:gd name="connsiteY52" fmla="*/ 129541 h 186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280034" h="186691">
                  <a:moveTo>
                    <a:pt x="247649" y="10478"/>
                  </a:moveTo>
                  <a:lnTo>
                    <a:pt x="232409" y="16193"/>
                  </a:lnTo>
                  <a:lnTo>
                    <a:pt x="215265" y="10478"/>
                  </a:lnTo>
                  <a:lnTo>
                    <a:pt x="175260" y="33338"/>
                  </a:lnTo>
                  <a:lnTo>
                    <a:pt x="144780" y="40958"/>
                  </a:lnTo>
                  <a:lnTo>
                    <a:pt x="105727" y="40958"/>
                  </a:lnTo>
                  <a:lnTo>
                    <a:pt x="86677" y="23813"/>
                  </a:lnTo>
                  <a:lnTo>
                    <a:pt x="63817" y="15240"/>
                  </a:lnTo>
                  <a:lnTo>
                    <a:pt x="52387" y="28575"/>
                  </a:lnTo>
                  <a:cubicBezTo>
                    <a:pt x="52387" y="28575"/>
                    <a:pt x="42862" y="36195"/>
                    <a:pt x="39052" y="40958"/>
                  </a:cubicBezTo>
                  <a:cubicBezTo>
                    <a:pt x="38100" y="41910"/>
                    <a:pt x="37147" y="42863"/>
                    <a:pt x="33337" y="39053"/>
                  </a:cubicBezTo>
                  <a:cubicBezTo>
                    <a:pt x="31432" y="38100"/>
                    <a:pt x="28575" y="36195"/>
                    <a:pt x="25718" y="34290"/>
                  </a:cubicBezTo>
                  <a:lnTo>
                    <a:pt x="0" y="34290"/>
                  </a:lnTo>
                  <a:lnTo>
                    <a:pt x="0" y="62866"/>
                  </a:lnTo>
                  <a:cubicBezTo>
                    <a:pt x="0" y="62866"/>
                    <a:pt x="2858" y="83821"/>
                    <a:pt x="2858" y="91441"/>
                  </a:cubicBezTo>
                  <a:cubicBezTo>
                    <a:pt x="2858" y="100966"/>
                    <a:pt x="18098" y="103823"/>
                    <a:pt x="20003" y="103823"/>
                  </a:cubicBezTo>
                  <a:lnTo>
                    <a:pt x="46672" y="105728"/>
                  </a:lnTo>
                  <a:lnTo>
                    <a:pt x="102870" y="137161"/>
                  </a:lnTo>
                  <a:lnTo>
                    <a:pt x="137160" y="155259"/>
                  </a:lnTo>
                  <a:lnTo>
                    <a:pt x="168592" y="155259"/>
                  </a:lnTo>
                  <a:lnTo>
                    <a:pt x="192405" y="186692"/>
                  </a:lnTo>
                  <a:lnTo>
                    <a:pt x="252412" y="186692"/>
                  </a:lnTo>
                  <a:lnTo>
                    <a:pt x="266699" y="131446"/>
                  </a:lnTo>
                  <a:lnTo>
                    <a:pt x="240982" y="100013"/>
                  </a:lnTo>
                  <a:lnTo>
                    <a:pt x="280034" y="0"/>
                  </a:lnTo>
                  <a:lnTo>
                    <a:pt x="247649" y="10478"/>
                  </a:lnTo>
                  <a:close/>
                  <a:moveTo>
                    <a:pt x="260984" y="129541"/>
                  </a:moveTo>
                  <a:lnTo>
                    <a:pt x="248602" y="179071"/>
                  </a:lnTo>
                  <a:lnTo>
                    <a:pt x="194309" y="179071"/>
                  </a:lnTo>
                  <a:lnTo>
                    <a:pt x="170497" y="147639"/>
                  </a:lnTo>
                  <a:lnTo>
                    <a:pt x="138112" y="147639"/>
                  </a:lnTo>
                  <a:lnTo>
                    <a:pt x="103822" y="129541"/>
                  </a:lnTo>
                  <a:lnTo>
                    <a:pt x="46672" y="98108"/>
                  </a:lnTo>
                  <a:lnTo>
                    <a:pt x="19050" y="96203"/>
                  </a:lnTo>
                  <a:cubicBezTo>
                    <a:pt x="15240" y="95251"/>
                    <a:pt x="5715" y="92393"/>
                    <a:pt x="5715" y="87631"/>
                  </a:cubicBezTo>
                  <a:cubicBezTo>
                    <a:pt x="5715" y="80011"/>
                    <a:pt x="2858" y="60008"/>
                    <a:pt x="2858" y="59056"/>
                  </a:cubicBezTo>
                  <a:lnTo>
                    <a:pt x="2858" y="36195"/>
                  </a:lnTo>
                  <a:lnTo>
                    <a:pt x="21907" y="36195"/>
                  </a:lnTo>
                  <a:cubicBezTo>
                    <a:pt x="24765" y="37148"/>
                    <a:pt x="26670" y="39053"/>
                    <a:pt x="28575" y="40005"/>
                  </a:cubicBezTo>
                  <a:cubicBezTo>
                    <a:pt x="32385" y="42863"/>
                    <a:pt x="36195" y="45720"/>
                    <a:pt x="40957" y="40958"/>
                  </a:cubicBezTo>
                  <a:cubicBezTo>
                    <a:pt x="45720" y="36195"/>
                    <a:pt x="54292" y="29528"/>
                    <a:pt x="54292" y="28575"/>
                  </a:cubicBezTo>
                  <a:lnTo>
                    <a:pt x="63817" y="18098"/>
                  </a:lnTo>
                  <a:lnTo>
                    <a:pt x="82867" y="24765"/>
                  </a:lnTo>
                  <a:lnTo>
                    <a:pt x="102870" y="42863"/>
                  </a:lnTo>
                  <a:lnTo>
                    <a:pt x="144780" y="42863"/>
                  </a:lnTo>
                  <a:lnTo>
                    <a:pt x="176212" y="35243"/>
                  </a:lnTo>
                  <a:lnTo>
                    <a:pt x="215265" y="13335"/>
                  </a:lnTo>
                  <a:lnTo>
                    <a:pt x="231457" y="19050"/>
                  </a:lnTo>
                  <a:lnTo>
                    <a:pt x="248602" y="12382"/>
                  </a:lnTo>
                  <a:lnTo>
                    <a:pt x="270509" y="3810"/>
                  </a:lnTo>
                  <a:lnTo>
                    <a:pt x="235267" y="94298"/>
                  </a:lnTo>
                  <a:lnTo>
                    <a:pt x="234314" y="95251"/>
                  </a:lnTo>
                  <a:lnTo>
                    <a:pt x="260984" y="129541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2" name="Freeform: Shape 401">
              <a:extLst>
                <a:ext uri="{FF2B5EF4-FFF2-40B4-BE49-F238E27FC236}">
                  <a16:creationId xmlns:a16="http://schemas.microsoft.com/office/drawing/2014/main" id="{31EE2EE4-78E8-4DD8-8CB8-E2B2F725987B}"/>
                </a:ext>
              </a:extLst>
            </p:cNvPr>
            <p:cNvSpPr/>
            <p:nvPr/>
          </p:nvSpPr>
          <p:spPr>
            <a:xfrm>
              <a:off x="7466911" y="2464303"/>
              <a:ext cx="223065" cy="216765"/>
            </a:xfrm>
            <a:custGeom>
              <a:avLst/>
              <a:gdLst>
                <a:gd name="connsiteX0" fmla="*/ 224604 w 397958"/>
                <a:gd name="connsiteY0" fmla="*/ 953 h 386718"/>
                <a:gd name="connsiteX1" fmla="*/ 204601 w 397958"/>
                <a:gd name="connsiteY1" fmla="*/ 28575 h 386718"/>
                <a:gd name="connsiteX2" fmla="*/ 187456 w 397958"/>
                <a:gd name="connsiteY2" fmla="*/ 38100 h 386718"/>
                <a:gd name="connsiteX3" fmla="*/ 185551 w 397958"/>
                <a:gd name="connsiteY3" fmla="*/ 51435 h 386718"/>
                <a:gd name="connsiteX4" fmla="*/ 209364 w 397958"/>
                <a:gd name="connsiteY4" fmla="*/ 67628 h 386718"/>
                <a:gd name="connsiteX5" fmla="*/ 210316 w 397958"/>
                <a:gd name="connsiteY5" fmla="*/ 67628 h 386718"/>
                <a:gd name="connsiteX6" fmla="*/ 216031 w 397958"/>
                <a:gd name="connsiteY6" fmla="*/ 70486 h 386718"/>
                <a:gd name="connsiteX7" fmla="*/ 212221 w 397958"/>
                <a:gd name="connsiteY7" fmla="*/ 72391 h 386718"/>
                <a:gd name="connsiteX8" fmla="*/ 180789 w 397958"/>
                <a:gd name="connsiteY8" fmla="*/ 80963 h 386718"/>
                <a:gd name="connsiteX9" fmla="*/ 178884 w 397958"/>
                <a:gd name="connsiteY9" fmla="*/ 80963 h 386718"/>
                <a:gd name="connsiteX10" fmla="*/ 176979 w 397958"/>
                <a:gd name="connsiteY10" fmla="*/ 91441 h 386718"/>
                <a:gd name="connsiteX11" fmla="*/ 158881 w 397958"/>
                <a:gd name="connsiteY11" fmla="*/ 98108 h 386718"/>
                <a:gd name="connsiteX12" fmla="*/ 149357 w 397958"/>
                <a:gd name="connsiteY12" fmla="*/ 92393 h 386718"/>
                <a:gd name="connsiteX13" fmla="*/ 131259 w 397958"/>
                <a:gd name="connsiteY13" fmla="*/ 100966 h 386718"/>
                <a:gd name="connsiteX14" fmla="*/ 125544 w 397958"/>
                <a:gd name="connsiteY14" fmla="*/ 78106 h 386718"/>
                <a:gd name="connsiteX15" fmla="*/ 124592 w 397958"/>
                <a:gd name="connsiteY15" fmla="*/ 78106 h 386718"/>
                <a:gd name="connsiteX16" fmla="*/ 102684 w 397958"/>
                <a:gd name="connsiteY16" fmla="*/ 75248 h 386718"/>
                <a:gd name="connsiteX17" fmla="*/ 73157 w 397958"/>
                <a:gd name="connsiteY17" fmla="*/ 75248 h 386718"/>
                <a:gd name="connsiteX18" fmla="*/ 80777 w 397958"/>
                <a:gd name="connsiteY18" fmla="*/ 86678 h 386718"/>
                <a:gd name="connsiteX19" fmla="*/ 67442 w 397958"/>
                <a:gd name="connsiteY19" fmla="*/ 93346 h 386718"/>
                <a:gd name="connsiteX20" fmla="*/ 64584 w 397958"/>
                <a:gd name="connsiteY20" fmla="*/ 103823 h 386718"/>
                <a:gd name="connsiteX21" fmla="*/ 64584 w 397958"/>
                <a:gd name="connsiteY21" fmla="*/ 104776 h 386718"/>
                <a:gd name="connsiteX22" fmla="*/ 70299 w 397958"/>
                <a:gd name="connsiteY22" fmla="*/ 114301 h 386718"/>
                <a:gd name="connsiteX23" fmla="*/ 82682 w 397958"/>
                <a:gd name="connsiteY23" fmla="*/ 117158 h 386718"/>
                <a:gd name="connsiteX24" fmla="*/ 93159 w 397958"/>
                <a:gd name="connsiteY24" fmla="*/ 124779 h 386718"/>
                <a:gd name="connsiteX25" fmla="*/ 96969 w 397958"/>
                <a:gd name="connsiteY25" fmla="*/ 136209 h 386718"/>
                <a:gd name="connsiteX26" fmla="*/ 75062 w 397958"/>
                <a:gd name="connsiteY26" fmla="*/ 146686 h 386718"/>
                <a:gd name="connsiteX27" fmla="*/ 59822 w 397958"/>
                <a:gd name="connsiteY27" fmla="*/ 159069 h 386718"/>
                <a:gd name="connsiteX28" fmla="*/ 58869 w 397958"/>
                <a:gd name="connsiteY28" fmla="*/ 160021 h 386718"/>
                <a:gd name="connsiteX29" fmla="*/ 65537 w 397958"/>
                <a:gd name="connsiteY29" fmla="*/ 174309 h 386718"/>
                <a:gd name="connsiteX30" fmla="*/ 69347 w 397958"/>
                <a:gd name="connsiteY30" fmla="*/ 188597 h 386718"/>
                <a:gd name="connsiteX31" fmla="*/ 83634 w 397958"/>
                <a:gd name="connsiteY31" fmla="*/ 182881 h 386718"/>
                <a:gd name="connsiteX32" fmla="*/ 93159 w 397958"/>
                <a:gd name="connsiteY32" fmla="*/ 182881 h 386718"/>
                <a:gd name="connsiteX33" fmla="*/ 98874 w 397958"/>
                <a:gd name="connsiteY33" fmla="*/ 198122 h 386718"/>
                <a:gd name="connsiteX34" fmla="*/ 128402 w 397958"/>
                <a:gd name="connsiteY34" fmla="*/ 200979 h 386718"/>
                <a:gd name="connsiteX35" fmla="*/ 129354 w 397958"/>
                <a:gd name="connsiteY35" fmla="*/ 209552 h 386718"/>
                <a:gd name="connsiteX36" fmla="*/ 119829 w 397958"/>
                <a:gd name="connsiteY36" fmla="*/ 211457 h 386718"/>
                <a:gd name="connsiteX37" fmla="*/ 107447 w 397958"/>
                <a:gd name="connsiteY37" fmla="*/ 217172 h 386718"/>
                <a:gd name="connsiteX38" fmla="*/ 96969 w 397958"/>
                <a:gd name="connsiteY38" fmla="*/ 215267 h 386718"/>
                <a:gd name="connsiteX39" fmla="*/ 83634 w 397958"/>
                <a:gd name="connsiteY39" fmla="*/ 250510 h 386718"/>
                <a:gd name="connsiteX40" fmla="*/ 72204 w 397958"/>
                <a:gd name="connsiteY40" fmla="*/ 253367 h 386718"/>
                <a:gd name="connsiteX41" fmla="*/ 57917 w 397958"/>
                <a:gd name="connsiteY41" fmla="*/ 260035 h 386718"/>
                <a:gd name="connsiteX42" fmla="*/ 61727 w 397958"/>
                <a:gd name="connsiteY42" fmla="*/ 262892 h 386718"/>
                <a:gd name="connsiteX43" fmla="*/ 77919 w 397958"/>
                <a:gd name="connsiteY43" fmla="*/ 269560 h 386718"/>
                <a:gd name="connsiteX44" fmla="*/ 115067 w 397958"/>
                <a:gd name="connsiteY44" fmla="*/ 267655 h 386718"/>
                <a:gd name="connsiteX45" fmla="*/ 127449 w 397958"/>
                <a:gd name="connsiteY45" fmla="*/ 271465 h 386718"/>
                <a:gd name="connsiteX46" fmla="*/ 116972 w 397958"/>
                <a:gd name="connsiteY46" fmla="*/ 278132 h 386718"/>
                <a:gd name="connsiteX47" fmla="*/ 85539 w 397958"/>
                <a:gd name="connsiteY47" fmla="*/ 278132 h 386718"/>
                <a:gd name="connsiteX48" fmla="*/ 71252 w 397958"/>
                <a:gd name="connsiteY48" fmla="*/ 273370 h 386718"/>
                <a:gd name="connsiteX49" fmla="*/ 56964 w 397958"/>
                <a:gd name="connsiteY49" fmla="*/ 280990 h 386718"/>
                <a:gd name="connsiteX50" fmla="*/ 39819 w 397958"/>
                <a:gd name="connsiteY50" fmla="*/ 301945 h 386718"/>
                <a:gd name="connsiteX51" fmla="*/ 6482 w 397958"/>
                <a:gd name="connsiteY51" fmla="*/ 281942 h 386718"/>
                <a:gd name="connsiteX52" fmla="*/ 5529 w 397958"/>
                <a:gd name="connsiteY52" fmla="*/ 285752 h 386718"/>
                <a:gd name="connsiteX53" fmla="*/ 6482 w 397958"/>
                <a:gd name="connsiteY53" fmla="*/ 302897 h 386718"/>
                <a:gd name="connsiteX54" fmla="*/ 6482 w 397958"/>
                <a:gd name="connsiteY54" fmla="*/ 305755 h 386718"/>
                <a:gd name="connsiteX55" fmla="*/ 9339 w 397958"/>
                <a:gd name="connsiteY55" fmla="*/ 305755 h 386718"/>
                <a:gd name="connsiteX56" fmla="*/ 25532 w 397958"/>
                <a:gd name="connsiteY56" fmla="*/ 309565 h 386718"/>
                <a:gd name="connsiteX57" fmla="*/ 27437 w 397958"/>
                <a:gd name="connsiteY57" fmla="*/ 312423 h 386718"/>
                <a:gd name="connsiteX58" fmla="*/ 31247 w 397958"/>
                <a:gd name="connsiteY58" fmla="*/ 318138 h 386718"/>
                <a:gd name="connsiteX59" fmla="*/ 29342 w 397958"/>
                <a:gd name="connsiteY59" fmla="*/ 319090 h 386718"/>
                <a:gd name="connsiteX60" fmla="*/ 27437 w 397958"/>
                <a:gd name="connsiteY60" fmla="*/ 319090 h 386718"/>
                <a:gd name="connsiteX61" fmla="*/ 4577 w 397958"/>
                <a:gd name="connsiteY61" fmla="*/ 321948 h 386718"/>
                <a:gd name="connsiteX62" fmla="*/ 767 w 397958"/>
                <a:gd name="connsiteY62" fmla="*/ 323853 h 386718"/>
                <a:gd name="connsiteX63" fmla="*/ 3624 w 397958"/>
                <a:gd name="connsiteY63" fmla="*/ 332425 h 386718"/>
                <a:gd name="connsiteX64" fmla="*/ 14102 w 397958"/>
                <a:gd name="connsiteY64" fmla="*/ 344808 h 386718"/>
                <a:gd name="connsiteX65" fmla="*/ 21722 w 397958"/>
                <a:gd name="connsiteY65" fmla="*/ 350523 h 386718"/>
                <a:gd name="connsiteX66" fmla="*/ 28389 w 397958"/>
                <a:gd name="connsiteY66" fmla="*/ 357190 h 386718"/>
                <a:gd name="connsiteX67" fmla="*/ 16007 w 397958"/>
                <a:gd name="connsiteY67" fmla="*/ 363858 h 386718"/>
                <a:gd name="connsiteX68" fmla="*/ 34104 w 397958"/>
                <a:gd name="connsiteY68" fmla="*/ 369573 h 386718"/>
                <a:gd name="connsiteX69" fmla="*/ 42677 w 397958"/>
                <a:gd name="connsiteY69" fmla="*/ 369573 h 386718"/>
                <a:gd name="connsiteX70" fmla="*/ 36009 w 397958"/>
                <a:gd name="connsiteY70" fmla="*/ 380051 h 386718"/>
                <a:gd name="connsiteX71" fmla="*/ 44582 w 397958"/>
                <a:gd name="connsiteY71" fmla="*/ 386718 h 386718"/>
                <a:gd name="connsiteX72" fmla="*/ 123639 w 397958"/>
                <a:gd name="connsiteY72" fmla="*/ 386718 h 386718"/>
                <a:gd name="connsiteX73" fmla="*/ 135069 w 397958"/>
                <a:gd name="connsiteY73" fmla="*/ 378145 h 386718"/>
                <a:gd name="connsiteX74" fmla="*/ 154119 w 397958"/>
                <a:gd name="connsiteY74" fmla="*/ 378145 h 386718"/>
                <a:gd name="connsiteX75" fmla="*/ 203649 w 397958"/>
                <a:gd name="connsiteY75" fmla="*/ 349570 h 386718"/>
                <a:gd name="connsiteX76" fmla="*/ 272229 w 397958"/>
                <a:gd name="connsiteY76" fmla="*/ 353380 h 386718"/>
                <a:gd name="connsiteX77" fmla="*/ 331284 w 397958"/>
                <a:gd name="connsiteY77" fmla="*/ 280990 h 386718"/>
                <a:gd name="connsiteX78" fmla="*/ 330331 w 397958"/>
                <a:gd name="connsiteY78" fmla="*/ 249557 h 386718"/>
                <a:gd name="connsiteX79" fmla="*/ 329379 w 397958"/>
                <a:gd name="connsiteY79" fmla="*/ 209552 h 386718"/>
                <a:gd name="connsiteX80" fmla="*/ 331284 w 397958"/>
                <a:gd name="connsiteY80" fmla="*/ 164784 h 386718"/>
                <a:gd name="connsiteX81" fmla="*/ 334141 w 397958"/>
                <a:gd name="connsiteY81" fmla="*/ 147639 h 386718"/>
                <a:gd name="connsiteX82" fmla="*/ 348428 w 397958"/>
                <a:gd name="connsiteY82" fmla="*/ 147639 h 386718"/>
                <a:gd name="connsiteX83" fmla="*/ 360811 w 397958"/>
                <a:gd name="connsiteY83" fmla="*/ 137161 h 386718"/>
                <a:gd name="connsiteX84" fmla="*/ 375098 w 397958"/>
                <a:gd name="connsiteY84" fmla="*/ 128589 h 386718"/>
                <a:gd name="connsiteX85" fmla="*/ 391291 w 397958"/>
                <a:gd name="connsiteY85" fmla="*/ 121921 h 386718"/>
                <a:gd name="connsiteX86" fmla="*/ 397958 w 397958"/>
                <a:gd name="connsiteY86" fmla="*/ 98108 h 386718"/>
                <a:gd name="connsiteX87" fmla="*/ 373193 w 397958"/>
                <a:gd name="connsiteY87" fmla="*/ 80011 h 386718"/>
                <a:gd name="connsiteX88" fmla="*/ 373193 w 397958"/>
                <a:gd name="connsiteY88" fmla="*/ 62866 h 386718"/>
                <a:gd name="connsiteX89" fmla="*/ 362716 w 397958"/>
                <a:gd name="connsiteY89" fmla="*/ 33338 h 386718"/>
                <a:gd name="connsiteX90" fmla="*/ 355096 w 397958"/>
                <a:gd name="connsiteY90" fmla="*/ 15240 h 386718"/>
                <a:gd name="connsiteX91" fmla="*/ 329379 w 397958"/>
                <a:gd name="connsiteY91" fmla="*/ 13335 h 386718"/>
                <a:gd name="connsiteX92" fmla="*/ 301756 w 397958"/>
                <a:gd name="connsiteY92" fmla="*/ 20003 h 386718"/>
                <a:gd name="connsiteX93" fmla="*/ 301756 w 397958"/>
                <a:gd name="connsiteY93" fmla="*/ 20003 h 386718"/>
                <a:gd name="connsiteX94" fmla="*/ 294136 w 397958"/>
                <a:gd name="connsiteY94" fmla="*/ 21908 h 386718"/>
                <a:gd name="connsiteX95" fmla="*/ 299851 w 397958"/>
                <a:gd name="connsiteY95" fmla="*/ 3810 h 386718"/>
                <a:gd name="connsiteX96" fmla="*/ 272229 w 397958"/>
                <a:gd name="connsiteY96" fmla="*/ 9525 h 386718"/>
                <a:gd name="connsiteX97" fmla="*/ 263656 w 397958"/>
                <a:gd name="connsiteY97" fmla="*/ 15240 h 386718"/>
                <a:gd name="connsiteX98" fmla="*/ 259846 w 397958"/>
                <a:gd name="connsiteY98" fmla="*/ 0 h 386718"/>
                <a:gd name="connsiteX99" fmla="*/ 224604 w 397958"/>
                <a:gd name="connsiteY99" fmla="*/ 953 h 386718"/>
                <a:gd name="connsiteX100" fmla="*/ 304614 w 397958"/>
                <a:gd name="connsiteY100" fmla="*/ 23813 h 386718"/>
                <a:gd name="connsiteX101" fmla="*/ 330331 w 397958"/>
                <a:gd name="connsiteY101" fmla="*/ 18098 h 386718"/>
                <a:gd name="connsiteX102" fmla="*/ 352238 w 397958"/>
                <a:gd name="connsiteY102" fmla="*/ 19050 h 386718"/>
                <a:gd name="connsiteX103" fmla="*/ 358906 w 397958"/>
                <a:gd name="connsiteY103" fmla="*/ 34290 h 386718"/>
                <a:gd name="connsiteX104" fmla="*/ 369383 w 397958"/>
                <a:gd name="connsiteY104" fmla="*/ 61913 h 386718"/>
                <a:gd name="connsiteX105" fmla="*/ 369383 w 397958"/>
                <a:gd name="connsiteY105" fmla="*/ 80963 h 386718"/>
                <a:gd name="connsiteX106" fmla="*/ 393196 w 397958"/>
                <a:gd name="connsiteY106" fmla="*/ 99061 h 386718"/>
                <a:gd name="connsiteX107" fmla="*/ 388433 w 397958"/>
                <a:gd name="connsiteY107" fmla="*/ 117158 h 386718"/>
                <a:gd name="connsiteX108" fmla="*/ 374146 w 397958"/>
                <a:gd name="connsiteY108" fmla="*/ 122874 h 386718"/>
                <a:gd name="connsiteX109" fmla="*/ 358906 w 397958"/>
                <a:gd name="connsiteY109" fmla="*/ 132399 h 386718"/>
                <a:gd name="connsiteX110" fmla="*/ 347476 w 397958"/>
                <a:gd name="connsiteY110" fmla="*/ 141924 h 386718"/>
                <a:gd name="connsiteX111" fmla="*/ 331284 w 397958"/>
                <a:gd name="connsiteY111" fmla="*/ 141924 h 386718"/>
                <a:gd name="connsiteX112" fmla="*/ 330331 w 397958"/>
                <a:gd name="connsiteY112" fmla="*/ 145734 h 386718"/>
                <a:gd name="connsiteX113" fmla="*/ 320806 w 397958"/>
                <a:gd name="connsiteY113" fmla="*/ 139066 h 386718"/>
                <a:gd name="connsiteX114" fmla="*/ 282706 w 397958"/>
                <a:gd name="connsiteY114" fmla="*/ 117158 h 386718"/>
                <a:gd name="connsiteX115" fmla="*/ 260799 w 397958"/>
                <a:gd name="connsiteY115" fmla="*/ 119063 h 386718"/>
                <a:gd name="connsiteX116" fmla="*/ 252226 w 397958"/>
                <a:gd name="connsiteY116" fmla="*/ 117158 h 386718"/>
                <a:gd name="connsiteX117" fmla="*/ 240796 w 397958"/>
                <a:gd name="connsiteY117" fmla="*/ 87631 h 386718"/>
                <a:gd name="connsiteX118" fmla="*/ 250321 w 397958"/>
                <a:gd name="connsiteY118" fmla="*/ 70486 h 386718"/>
                <a:gd name="connsiteX119" fmla="*/ 259846 w 397958"/>
                <a:gd name="connsiteY119" fmla="*/ 47625 h 386718"/>
                <a:gd name="connsiteX120" fmla="*/ 299851 w 397958"/>
                <a:gd name="connsiteY120" fmla="*/ 31433 h 386718"/>
                <a:gd name="connsiteX121" fmla="*/ 304614 w 397958"/>
                <a:gd name="connsiteY121" fmla="*/ 23813 h 386718"/>
                <a:gd name="connsiteX122" fmla="*/ 274134 w 397958"/>
                <a:gd name="connsiteY122" fmla="*/ 13335 h 386718"/>
                <a:gd name="connsiteX123" fmla="*/ 293184 w 397958"/>
                <a:gd name="connsiteY123" fmla="*/ 9525 h 386718"/>
                <a:gd name="connsiteX124" fmla="*/ 287469 w 397958"/>
                <a:gd name="connsiteY124" fmla="*/ 27623 h 386718"/>
                <a:gd name="connsiteX125" fmla="*/ 296994 w 397958"/>
                <a:gd name="connsiteY125" fmla="*/ 25718 h 386718"/>
                <a:gd name="connsiteX126" fmla="*/ 296041 w 397958"/>
                <a:gd name="connsiteY126" fmla="*/ 27623 h 386718"/>
                <a:gd name="connsiteX127" fmla="*/ 256036 w 397958"/>
                <a:gd name="connsiteY127" fmla="*/ 43815 h 386718"/>
                <a:gd name="connsiteX128" fmla="*/ 245559 w 397958"/>
                <a:gd name="connsiteY128" fmla="*/ 68581 h 386718"/>
                <a:gd name="connsiteX129" fmla="*/ 235081 w 397958"/>
                <a:gd name="connsiteY129" fmla="*/ 87631 h 386718"/>
                <a:gd name="connsiteX130" fmla="*/ 247464 w 397958"/>
                <a:gd name="connsiteY130" fmla="*/ 121921 h 386718"/>
                <a:gd name="connsiteX131" fmla="*/ 258894 w 397958"/>
                <a:gd name="connsiteY131" fmla="*/ 123826 h 386718"/>
                <a:gd name="connsiteX132" fmla="*/ 280801 w 397958"/>
                <a:gd name="connsiteY132" fmla="*/ 121921 h 386718"/>
                <a:gd name="connsiteX133" fmla="*/ 317949 w 397958"/>
                <a:gd name="connsiteY133" fmla="*/ 143829 h 386718"/>
                <a:gd name="connsiteX134" fmla="*/ 329379 w 397958"/>
                <a:gd name="connsiteY134" fmla="*/ 152401 h 386718"/>
                <a:gd name="connsiteX135" fmla="*/ 327474 w 397958"/>
                <a:gd name="connsiteY135" fmla="*/ 164784 h 386718"/>
                <a:gd name="connsiteX136" fmla="*/ 325569 w 397958"/>
                <a:gd name="connsiteY136" fmla="*/ 209552 h 386718"/>
                <a:gd name="connsiteX137" fmla="*/ 326521 w 397958"/>
                <a:gd name="connsiteY137" fmla="*/ 249557 h 386718"/>
                <a:gd name="connsiteX138" fmla="*/ 327474 w 397958"/>
                <a:gd name="connsiteY138" fmla="*/ 280990 h 386718"/>
                <a:gd name="connsiteX139" fmla="*/ 270324 w 397958"/>
                <a:gd name="connsiteY139" fmla="*/ 349570 h 386718"/>
                <a:gd name="connsiteX140" fmla="*/ 204601 w 397958"/>
                <a:gd name="connsiteY140" fmla="*/ 344808 h 386718"/>
                <a:gd name="connsiteX141" fmla="*/ 203649 w 397958"/>
                <a:gd name="connsiteY141" fmla="*/ 344808 h 386718"/>
                <a:gd name="connsiteX142" fmla="*/ 202696 w 397958"/>
                <a:gd name="connsiteY142" fmla="*/ 344808 h 386718"/>
                <a:gd name="connsiteX143" fmla="*/ 154119 w 397958"/>
                <a:gd name="connsiteY143" fmla="*/ 373383 h 386718"/>
                <a:gd name="connsiteX144" fmla="*/ 136022 w 397958"/>
                <a:gd name="connsiteY144" fmla="*/ 373383 h 386718"/>
                <a:gd name="connsiteX145" fmla="*/ 135069 w 397958"/>
                <a:gd name="connsiteY145" fmla="*/ 373383 h 386718"/>
                <a:gd name="connsiteX146" fmla="*/ 122687 w 397958"/>
                <a:gd name="connsiteY146" fmla="*/ 382908 h 386718"/>
                <a:gd name="connsiteX147" fmla="*/ 46487 w 397958"/>
                <a:gd name="connsiteY147" fmla="*/ 382908 h 386718"/>
                <a:gd name="connsiteX148" fmla="*/ 42677 w 397958"/>
                <a:gd name="connsiteY148" fmla="*/ 380051 h 386718"/>
                <a:gd name="connsiteX149" fmla="*/ 51249 w 397958"/>
                <a:gd name="connsiteY149" fmla="*/ 366715 h 386718"/>
                <a:gd name="connsiteX150" fmla="*/ 35057 w 397958"/>
                <a:gd name="connsiteY150" fmla="*/ 366715 h 386718"/>
                <a:gd name="connsiteX151" fmla="*/ 27437 w 397958"/>
                <a:gd name="connsiteY151" fmla="*/ 363858 h 386718"/>
                <a:gd name="connsiteX152" fmla="*/ 36009 w 397958"/>
                <a:gd name="connsiteY152" fmla="*/ 359095 h 386718"/>
                <a:gd name="connsiteX153" fmla="*/ 24579 w 397958"/>
                <a:gd name="connsiteY153" fmla="*/ 347665 h 386718"/>
                <a:gd name="connsiteX154" fmla="*/ 16959 w 397958"/>
                <a:gd name="connsiteY154" fmla="*/ 341950 h 386718"/>
                <a:gd name="connsiteX155" fmla="*/ 6482 w 397958"/>
                <a:gd name="connsiteY155" fmla="*/ 330520 h 386718"/>
                <a:gd name="connsiteX156" fmla="*/ 4577 w 397958"/>
                <a:gd name="connsiteY156" fmla="*/ 328615 h 386718"/>
                <a:gd name="connsiteX157" fmla="*/ 5529 w 397958"/>
                <a:gd name="connsiteY157" fmla="*/ 327663 h 386718"/>
                <a:gd name="connsiteX158" fmla="*/ 26484 w 397958"/>
                <a:gd name="connsiteY158" fmla="*/ 324805 h 386718"/>
                <a:gd name="connsiteX159" fmla="*/ 36962 w 397958"/>
                <a:gd name="connsiteY159" fmla="*/ 322900 h 386718"/>
                <a:gd name="connsiteX160" fmla="*/ 35057 w 397958"/>
                <a:gd name="connsiteY160" fmla="*/ 320043 h 386718"/>
                <a:gd name="connsiteX161" fmla="*/ 30294 w 397958"/>
                <a:gd name="connsiteY161" fmla="*/ 310518 h 386718"/>
                <a:gd name="connsiteX162" fmla="*/ 28389 w 397958"/>
                <a:gd name="connsiteY162" fmla="*/ 307660 h 386718"/>
                <a:gd name="connsiteX163" fmla="*/ 11244 w 397958"/>
                <a:gd name="connsiteY163" fmla="*/ 301945 h 386718"/>
                <a:gd name="connsiteX164" fmla="*/ 10292 w 397958"/>
                <a:gd name="connsiteY164" fmla="*/ 288610 h 386718"/>
                <a:gd name="connsiteX165" fmla="*/ 38867 w 397958"/>
                <a:gd name="connsiteY165" fmla="*/ 308613 h 386718"/>
                <a:gd name="connsiteX166" fmla="*/ 40772 w 397958"/>
                <a:gd name="connsiteY166" fmla="*/ 310518 h 386718"/>
                <a:gd name="connsiteX167" fmla="*/ 59822 w 397958"/>
                <a:gd name="connsiteY167" fmla="*/ 286705 h 386718"/>
                <a:gd name="connsiteX168" fmla="*/ 72204 w 397958"/>
                <a:gd name="connsiteY168" fmla="*/ 280037 h 386718"/>
                <a:gd name="connsiteX169" fmla="*/ 84587 w 397958"/>
                <a:gd name="connsiteY169" fmla="*/ 283847 h 386718"/>
                <a:gd name="connsiteX170" fmla="*/ 116972 w 397958"/>
                <a:gd name="connsiteY170" fmla="*/ 283847 h 386718"/>
                <a:gd name="connsiteX171" fmla="*/ 133164 w 397958"/>
                <a:gd name="connsiteY171" fmla="*/ 270512 h 386718"/>
                <a:gd name="connsiteX172" fmla="*/ 133164 w 397958"/>
                <a:gd name="connsiteY172" fmla="*/ 268607 h 386718"/>
                <a:gd name="connsiteX173" fmla="*/ 116019 w 397958"/>
                <a:gd name="connsiteY173" fmla="*/ 263845 h 386718"/>
                <a:gd name="connsiteX174" fmla="*/ 116019 w 397958"/>
                <a:gd name="connsiteY174" fmla="*/ 263845 h 386718"/>
                <a:gd name="connsiteX175" fmla="*/ 78872 w 397958"/>
                <a:gd name="connsiteY175" fmla="*/ 265750 h 386718"/>
                <a:gd name="connsiteX176" fmla="*/ 69347 w 397958"/>
                <a:gd name="connsiteY176" fmla="*/ 262892 h 386718"/>
                <a:gd name="connsiteX177" fmla="*/ 75062 w 397958"/>
                <a:gd name="connsiteY177" fmla="*/ 260035 h 386718"/>
                <a:gd name="connsiteX178" fmla="*/ 88397 w 397958"/>
                <a:gd name="connsiteY178" fmla="*/ 257177 h 386718"/>
                <a:gd name="connsiteX179" fmla="*/ 101732 w 397958"/>
                <a:gd name="connsiteY179" fmla="*/ 223839 h 386718"/>
                <a:gd name="connsiteX180" fmla="*/ 109352 w 397958"/>
                <a:gd name="connsiteY180" fmla="*/ 224792 h 386718"/>
                <a:gd name="connsiteX181" fmla="*/ 109352 w 397958"/>
                <a:gd name="connsiteY181" fmla="*/ 224792 h 386718"/>
                <a:gd name="connsiteX182" fmla="*/ 123639 w 397958"/>
                <a:gd name="connsiteY182" fmla="*/ 218124 h 386718"/>
                <a:gd name="connsiteX183" fmla="*/ 131259 w 397958"/>
                <a:gd name="connsiteY183" fmla="*/ 218124 h 386718"/>
                <a:gd name="connsiteX184" fmla="*/ 136022 w 397958"/>
                <a:gd name="connsiteY184" fmla="*/ 222887 h 386718"/>
                <a:gd name="connsiteX185" fmla="*/ 134116 w 397958"/>
                <a:gd name="connsiteY185" fmla="*/ 199074 h 386718"/>
                <a:gd name="connsiteX186" fmla="*/ 103637 w 397958"/>
                <a:gd name="connsiteY186" fmla="*/ 196217 h 386718"/>
                <a:gd name="connsiteX187" fmla="*/ 97922 w 397958"/>
                <a:gd name="connsiteY187" fmla="*/ 180024 h 386718"/>
                <a:gd name="connsiteX188" fmla="*/ 84587 w 397958"/>
                <a:gd name="connsiteY188" fmla="*/ 180024 h 386718"/>
                <a:gd name="connsiteX189" fmla="*/ 74109 w 397958"/>
                <a:gd name="connsiteY189" fmla="*/ 183834 h 386718"/>
                <a:gd name="connsiteX190" fmla="*/ 71252 w 397958"/>
                <a:gd name="connsiteY190" fmla="*/ 174309 h 386718"/>
                <a:gd name="connsiteX191" fmla="*/ 65537 w 397958"/>
                <a:gd name="connsiteY191" fmla="*/ 162879 h 386718"/>
                <a:gd name="connsiteX192" fmla="*/ 78872 w 397958"/>
                <a:gd name="connsiteY192" fmla="*/ 152401 h 386718"/>
                <a:gd name="connsiteX193" fmla="*/ 101732 w 397958"/>
                <a:gd name="connsiteY193" fmla="*/ 141924 h 386718"/>
                <a:gd name="connsiteX194" fmla="*/ 104589 w 397958"/>
                <a:gd name="connsiteY194" fmla="*/ 140971 h 386718"/>
                <a:gd name="connsiteX195" fmla="*/ 103637 w 397958"/>
                <a:gd name="connsiteY195" fmla="*/ 139066 h 386718"/>
                <a:gd name="connsiteX196" fmla="*/ 98874 w 397958"/>
                <a:gd name="connsiteY196" fmla="*/ 125731 h 386718"/>
                <a:gd name="connsiteX197" fmla="*/ 85539 w 397958"/>
                <a:gd name="connsiteY197" fmla="*/ 115253 h 386718"/>
                <a:gd name="connsiteX198" fmla="*/ 74109 w 397958"/>
                <a:gd name="connsiteY198" fmla="*/ 112396 h 386718"/>
                <a:gd name="connsiteX199" fmla="*/ 70299 w 397958"/>
                <a:gd name="connsiteY199" fmla="*/ 102871 h 386718"/>
                <a:gd name="connsiteX200" fmla="*/ 73157 w 397958"/>
                <a:gd name="connsiteY200" fmla="*/ 93346 h 386718"/>
                <a:gd name="connsiteX201" fmla="*/ 85539 w 397958"/>
                <a:gd name="connsiteY201" fmla="*/ 90488 h 386718"/>
                <a:gd name="connsiteX202" fmla="*/ 90302 w 397958"/>
                <a:gd name="connsiteY202" fmla="*/ 91441 h 386718"/>
                <a:gd name="connsiteX203" fmla="*/ 82682 w 397958"/>
                <a:gd name="connsiteY203" fmla="*/ 79058 h 386718"/>
                <a:gd name="connsiteX204" fmla="*/ 103637 w 397958"/>
                <a:gd name="connsiteY204" fmla="*/ 79058 h 386718"/>
                <a:gd name="connsiteX205" fmla="*/ 122687 w 397958"/>
                <a:gd name="connsiteY205" fmla="*/ 81916 h 386718"/>
                <a:gd name="connsiteX206" fmla="*/ 129354 w 397958"/>
                <a:gd name="connsiteY206" fmla="*/ 107633 h 386718"/>
                <a:gd name="connsiteX207" fmla="*/ 150309 w 397958"/>
                <a:gd name="connsiteY207" fmla="*/ 98108 h 386718"/>
                <a:gd name="connsiteX208" fmla="*/ 158881 w 397958"/>
                <a:gd name="connsiteY208" fmla="*/ 103823 h 386718"/>
                <a:gd name="connsiteX209" fmla="*/ 182694 w 397958"/>
                <a:gd name="connsiteY209" fmla="*/ 95251 h 386718"/>
                <a:gd name="connsiteX210" fmla="*/ 184599 w 397958"/>
                <a:gd name="connsiteY210" fmla="*/ 84773 h 386718"/>
                <a:gd name="connsiteX211" fmla="*/ 215079 w 397958"/>
                <a:gd name="connsiteY211" fmla="*/ 76201 h 386718"/>
                <a:gd name="connsiteX212" fmla="*/ 222699 w 397958"/>
                <a:gd name="connsiteY212" fmla="*/ 69533 h 386718"/>
                <a:gd name="connsiteX213" fmla="*/ 214126 w 397958"/>
                <a:gd name="connsiteY213" fmla="*/ 62866 h 386718"/>
                <a:gd name="connsiteX214" fmla="*/ 193171 w 397958"/>
                <a:gd name="connsiteY214" fmla="*/ 48578 h 386718"/>
                <a:gd name="connsiteX215" fmla="*/ 194124 w 397958"/>
                <a:gd name="connsiteY215" fmla="*/ 40958 h 386718"/>
                <a:gd name="connsiteX216" fmla="*/ 209364 w 397958"/>
                <a:gd name="connsiteY216" fmla="*/ 32385 h 386718"/>
                <a:gd name="connsiteX217" fmla="*/ 229366 w 397958"/>
                <a:gd name="connsiteY217" fmla="*/ 5715 h 386718"/>
                <a:gd name="connsiteX218" fmla="*/ 257941 w 397958"/>
                <a:gd name="connsiteY218" fmla="*/ 4763 h 386718"/>
                <a:gd name="connsiteX219" fmla="*/ 262704 w 397958"/>
                <a:gd name="connsiteY219" fmla="*/ 22860 h 386718"/>
                <a:gd name="connsiteX220" fmla="*/ 274134 w 397958"/>
                <a:gd name="connsiteY220" fmla="*/ 13335 h 38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</a:cxnLst>
              <a:rect l="l" t="t" r="r" b="b"/>
              <a:pathLst>
                <a:path w="397958" h="386718">
                  <a:moveTo>
                    <a:pt x="224604" y="953"/>
                  </a:moveTo>
                  <a:lnTo>
                    <a:pt x="204601" y="28575"/>
                  </a:lnTo>
                  <a:lnTo>
                    <a:pt x="187456" y="38100"/>
                  </a:lnTo>
                  <a:lnTo>
                    <a:pt x="185551" y="51435"/>
                  </a:lnTo>
                  <a:lnTo>
                    <a:pt x="209364" y="67628"/>
                  </a:lnTo>
                  <a:lnTo>
                    <a:pt x="210316" y="67628"/>
                  </a:lnTo>
                  <a:cubicBezTo>
                    <a:pt x="213174" y="68581"/>
                    <a:pt x="215079" y="69533"/>
                    <a:pt x="216031" y="70486"/>
                  </a:cubicBezTo>
                  <a:cubicBezTo>
                    <a:pt x="216031" y="70486"/>
                    <a:pt x="215079" y="71438"/>
                    <a:pt x="212221" y="72391"/>
                  </a:cubicBezTo>
                  <a:cubicBezTo>
                    <a:pt x="198886" y="77153"/>
                    <a:pt x="180789" y="80963"/>
                    <a:pt x="180789" y="80963"/>
                  </a:cubicBezTo>
                  <a:lnTo>
                    <a:pt x="178884" y="80963"/>
                  </a:lnTo>
                  <a:lnTo>
                    <a:pt x="176979" y="91441"/>
                  </a:lnTo>
                  <a:lnTo>
                    <a:pt x="158881" y="98108"/>
                  </a:lnTo>
                  <a:lnTo>
                    <a:pt x="149357" y="92393"/>
                  </a:lnTo>
                  <a:lnTo>
                    <a:pt x="131259" y="100966"/>
                  </a:lnTo>
                  <a:lnTo>
                    <a:pt x="125544" y="78106"/>
                  </a:lnTo>
                  <a:lnTo>
                    <a:pt x="124592" y="78106"/>
                  </a:lnTo>
                  <a:cubicBezTo>
                    <a:pt x="123639" y="78106"/>
                    <a:pt x="112209" y="75248"/>
                    <a:pt x="102684" y="75248"/>
                  </a:cubicBezTo>
                  <a:lnTo>
                    <a:pt x="73157" y="75248"/>
                  </a:lnTo>
                  <a:lnTo>
                    <a:pt x="80777" y="86678"/>
                  </a:lnTo>
                  <a:cubicBezTo>
                    <a:pt x="76014" y="86678"/>
                    <a:pt x="69347" y="87631"/>
                    <a:pt x="67442" y="93346"/>
                  </a:cubicBezTo>
                  <a:cubicBezTo>
                    <a:pt x="65537" y="99061"/>
                    <a:pt x="64584" y="103823"/>
                    <a:pt x="64584" y="103823"/>
                  </a:cubicBezTo>
                  <a:lnTo>
                    <a:pt x="64584" y="104776"/>
                  </a:lnTo>
                  <a:lnTo>
                    <a:pt x="70299" y="114301"/>
                  </a:lnTo>
                  <a:lnTo>
                    <a:pt x="82682" y="117158"/>
                  </a:lnTo>
                  <a:cubicBezTo>
                    <a:pt x="84587" y="118111"/>
                    <a:pt x="92207" y="120968"/>
                    <a:pt x="93159" y="124779"/>
                  </a:cubicBezTo>
                  <a:cubicBezTo>
                    <a:pt x="94112" y="128589"/>
                    <a:pt x="96017" y="133351"/>
                    <a:pt x="96969" y="136209"/>
                  </a:cubicBezTo>
                  <a:cubicBezTo>
                    <a:pt x="92207" y="138114"/>
                    <a:pt x="79824" y="142876"/>
                    <a:pt x="75062" y="146686"/>
                  </a:cubicBezTo>
                  <a:cubicBezTo>
                    <a:pt x="69347" y="151449"/>
                    <a:pt x="59822" y="159069"/>
                    <a:pt x="59822" y="159069"/>
                  </a:cubicBezTo>
                  <a:lnTo>
                    <a:pt x="58869" y="160021"/>
                  </a:lnTo>
                  <a:lnTo>
                    <a:pt x="65537" y="174309"/>
                  </a:lnTo>
                  <a:lnTo>
                    <a:pt x="69347" y="188597"/>
                  </a:lnTo>
                  <a:lnTo>
                    <a:pt x="83634" y="182881"/>
                  </a:lnTo>
                  <a:lnTo>
                    <a:pt x="93159" y="182881"/>
                  </a:lnTo>
                  <a:lnTo>
                    <a:pt x="98874" y="198122"/>
                  </a:lnTo>
                  <a:lnTo>
                    <a:pt x="128402" y="200979"/>
                  </a:lnTo>
                  <a:lnTo>
                    <a:pt x="129354" y="209552"/>
                  </a:lnTo>
                  <a:cubicBezTo>
                    <a:pt x="126497" y="208599"/>
                    <a:pt x="123639" y="209552"/>
                    <a:pt x="119829" y="211457"/>
                  </a:cubicBezTo>
                  <a:cubicBezTo>
                    <a:pt x="115067" y="215267"/>
                    <a:pt x="109352" y="216219"/>
                    <a:pt x="107447" y="217172"/>
                  </a:cubicBezTo>
                  <a:lnTo>
                    <a:pt x="96969" y="215267"/>
                  </a:lnTo>
                  <a:lnTo>
                    <a:pt x="83634" y="250510"/>
                  </a:lnTo>
                  <a:lnTo>
                    <a:pt x="72204" y="253367"/>
                  </a:lnTo>
                  <a:lnTo>
                    <a:pt x="57917" y="260035"/>
                  </a:lnTo>
                  <a:lnTo>
                    <a:pt x="61727" y="262892"/>
                  </a:lnTo>
                  <a:cubicBezTo>
                    <a:pt x="62679" y="263845"/>
                    <a:pt x="71252" y="269560"/>
                    <a:pt x="77919" y="269560"/>
                  </a:cubicBezTo>
                  <a:cubicBezTo>
                    <a:pt x="83634" y="269560"/>
                    <a:pt x="111257" y="268607"/>
                    <a:pt x="115067" y="267655"/>
                  </a:cubicBezTo>
                  <a:lnTo>
                    <a:pt x="127449" y="271465"/>
                  </a:lnTo>
                  <a:cubicBezTo>
                    <a:pt x="126497" y="274322"/>
                    <a:pt x="124592" y="278132"/>
                    <a:pt x="116972" y="278132"/>
                  </a:cubicBezTo>
                  <a:lnTo>
                    <a:pt x="85539" y="278132"/>
                  </a:lnTo>
                  <a:lnTo>
                    <a:pt x="71252" y="273370"/>
                  </a:lnTo>
                  <a:lnTo>
                    <a:pt x="56964" y="280990"/>
                  </a:lnTo>
                  <a:lnTo>
                    <a:pt x="39819" y="301945"/>
                  </a:lnTo>
                  <a:cubicBezTo>
                    <a:pt x="10292" y="279085"/>
                    <a:pt x="7434" y="280990"/>
                    <a:pt x="6482" y="281942"/>
                  </a:cubicBezTo>
                  <a:cubicBezTo>
                    <a:pt x="5529" y="282895"/>
                    <a:pt x="4577" y="283847"/>
                    <a:pt x="5529" y="285752"/>
                  </a:cubicBezTo>
                  <a:cubicBezTo>
                    <a:pt x="6482" y="291467"/>
                    <a:pt x="6482" y="302897"/>
                    <a:pt x="6482" y="302897"/>
                  </a:cubicBezTo>
                  <a:lnTo>
                    <a:pt x="6482" y="305755"/>
                  </a:lnTo>
                  <a:lnTo>
                    <a:pt x="9339" y="305755"/>
                  </a:lnTo>
                  <a:cubicBezTo>
                    <a:pt x="15054" y="305755"/>
                    <a:pt x="23627" y="306707"/>
                    <a:pt x="25532" y="309565"/>
                  </a:cubicBezTo>
                  <a:cubicBezTo>
                    <a:pt x="26484" y="310518"/>
                    <a:pt x="26484" y="311470"/>
                    <a:pt x="27437" y="312423"/>
                  </a:cubicBezTo>
                  <a:cubicBezTo>
                    <a:pt x="28389" y="314328"/>
                    <a:pt x="31247" y="317185"/>
                    <a:pt x="31247" y="318138"/>
                  </a:cubicBezTo>
                  <a:cubicBezTo>
                    <a:pt x="30294" y="318138"/>
                    <a:pt x="29342" y="319090"/>
                    <a:pt x="29342" y="319090"/>
                  </a:cubicBezTo>
                  <a:cubicBezTo>
                    <a:pt x="28389" y="319090"/>
                    <a:pt x="28389" y="319090"/>
                    <a:pt x="27437" y="319090"/>
                  </a:cubicBezTo>
                  <a:cubicBezTo>
                    <a:pt x="13149" y="319090"/>
                    <a:pt x="6482" y="320995"/>
                    <a:pt x="4577" y="321948"/>
                  </a:cubicBezTo>
                  <a:cubicBezTo>
                    <a:pt x="2672" y="321948"/>
                    <a:pt x="1719" y="321948"/>
                    <a:pt x="767" y="323853"/>
                  </a:cubicBezTo>
                  <a:cubicBezTo>
                    <a:pt x="-1138" y="326710"/>
                    <a:pt x="767" y="329568"/>
                    <a:pt x="3624" y="332425"/>
                  </a:cubicBezTo>
                  <a:cubicBezTo>
                    <a:pt x="9339" y="340045"/>
                    <a:pt x="14102" y="344808"/>
                    <a:pt x="14102" y="344808"/>
                  </a:cubicBezTo>
                  <a:lnTo>
                    <a:pt x="21722" y="350523"/>
                  </a:lnTo>
                  <a:lnTo>
                    <a:pt x="28389" y="357190"/>
                  </a:lnTo>
                  <a:lnTo>
                    <a:pt x="16007" y="363858"/>
                  </a:lnTo>
                  <a:lnTo>
                    <a:pt x="34104" y="369573"/>
                  </a:lnTo>
                  <a:lnTo>
                    <a:pt x="42677" y="369573"/>
                  </a:lnTo>
                  <a:lnTo>
                    <a:pt x="36009" y="380051"/>
                  </a:lnTo>
                  <a:lnTo>
                    <a:pt x="44582" y="386718"/>
                  </a:lnTo>
                  <a:lnTo>
                    <a:pt x="123639" y="386718"/>
                  </a:lnTo>
                  <a:lnTo>
                    <a:pt x="135069" y="378145"/>
                  </a:lnTo>
                  <a:cubicBezTo>
                    <a:pt x="138879" y="378145"/>
                    <a:pt x="150309" y="379098"/>
                    <a:pt x="154119" y="378145"/>
                  </a:cubicBezTo>
                  <a:cubicBezTo>
                    <a:pt x="158881" y="376240"/>
                    <a:pt x="196029" y="354333"/>
                    <a:pt x="203649" y="349570"/>
                  </a:cubicBezTo>
                  <a:cubicBezTo>
                    <a:pt x="218889" y="351475"/>
                    <a:pt x="265561" y="358143"/>
                    <a:pt x="272229" y="353380"/>
                  </a:cubicBezTo>
                  <a:cubicBezTo>
                    <a:pt x="276039" y="350523"/>
                    <a:pt x="331284" y="287657"/>
                    <a:pt x="331284" y="280990"/>
                  </a:cubicBezTo>
                  <a:cubicBezTo>
                    <a:pt x="331284" y="279085"/>
                    <a:pt x="331284" y="264797"/>
                    <a:pt x="330331" y="249557"/>
                  </a:cubicBezTo>
                  <a:cubicBezTo>
                    <a:pt x="330331" y="232412"/>
                    <a:pt x="329379" y="212409"/>
                    <a:pt x="329379" y="209552"/>
                  </a:cubicBezTo>
                  <a:cubicBezTo>
                    <a:pt x="329379" y="203837"/>
                    <a:pt x="331284" y="164784"/>
                    <a:pt x="331284" y="164784"/>
                  </a:cubicBezTo>
                  <a:lnTo>
                    <a:pt x="334141" y="147639"/>
                  </a:lnTo>
                  <a:lnTo>
                    <a:pt x="348428" y="147639"/>
                  </a:lnTo>
                  <a:lnTo>
                    <a:pt x="360811" y="137161"/>
                  </a:lnTo>
                  <a:lnTo>
                    <a:pt x="375098" y="128589"/>
                  </a:lnTo>
                  <a:lnTo>
                    <a:pt x="391291" y="121921"/>
                  </a:lnTo>
                  <a:lnTo>
                    <a:pt x="397958" y="98108"/>
                  </a:lnTo>
                  <a:lnTo>
                    <a:pt x="373193" y="80011"/>
                  </a:lnTo>
                  <a:lnTo>
                    <a:pt x="373193" y="62866"/>
                  </a:lnTo>
                  <a:lnTo>
                    <a:pt x="362716" y="33338"/>
                  </a:lnTo>
                  <a:lnTo>
                    <a:pt x="355096" y="15240"/>
                  </a:lnTo>
                  <a:lnTo>
                    <a:pt x="329379" y="13335"/>
                  </a:lnTo>
                  <a:lnTo>
                    <a:pt x="301756" y="20003"/>
                  </a:lnTo>
                  <a:lnTo>
                    <a:pt x="301756" y="20003"/>
                  </a:lnTo>
                  <a:lnTo>
                    <a:pt x="294136" y="21908"/>
                  </a:lnTo>
                  <a:lnTo>
                    <a:pt x="299851" y="3810"/>
                  </a:lnTo>
                  <a:lnTo>
                    <a:pt x="272229" y="9525"/>
                  </a:lnTo>
                  <a:lnTo>
                    <a:pt x="263656" y="15240"/>
                  </a:lnTo>
                  <a:lnTo>
                    <a:pt x="259846" y="0"/>
                  </a:lnTo>
                  <a:lnTo>
                    <a:pt x="224604" y="953"/>
                  </a:lnTo>
                  <a:close/>
                  <a:moveTo>
                    <a:pt x="304614" y="23813"/>
                  </a:moveTo>
                  <a:lnTo>
                    <a:pt x="330331" y="18098"/>
                  </a:lnTo>
                  <a:lnTo>
                    <a:pt x="352238" y="19050"/>
                  </a:lnTo>
                  <a:lnTo>
                    <a:pt x="358906" y="34290"/>
                  </a:lnTo>
                  <a:lnTo>
                    <a:pt x="369383" y="61913"/>
                  </a:lnTo>
                  <a:lnTo>
                    <a:pt x="369383" y="80963"/>
                  </a:lnTo>
                  <a:lnTo>
                    <a:pt x="393196" y="99061"/>
                  </a:lnTo>
                  <a:lnTo>
                    <a:pt x="388433" y="117158"/>
                  </a:lnTo>
                  <a:lnTo>
                    <a:pt x="374146" y="122874"/>
                  </a:lnTo>
                  <a:lnTo>
                    <a:pt x="358906" y="132399"/>
                  </a:lnTo>
                  <a:lnTo>
                    <a:pt x="347476" y="141924"/>
                  </a:lnTo>
                  <a:lnTo>
                    <a:pt x="331284" y="141924"/>
                  </a:lnTo>
                  <a:lnTo>
                    <a:pt x="330331" y="145734"/>
                  </a:lnTo>
                  <a:lnTo>
                    <a:pt x="320806" y="139066"/>
                  </a:lnTo>
                  <a:lnTo>
                    <a:pt x="282706" y="117158"/>
                  </a:lnTo>
                  <a:lnTo>
                    <a:pt x="260799" y="119063"/>
                  </a:lnTo>
                  <a:lnTo>
                    <a:pt x="252226" y="117158"/>
                  </a:lnTo>
                  <a:lnTo>
                    <a:pt x="240796" y="87631"/>
                  </a:lnTo>
                  <a:lnTo>
                    <a:pt x="250321" y="70486"/>
                  </a:lnTo>
                  <a:lnTo>
                    <a:pt x="259846" y="47625"/>
                  </a:lnTo>
                  <a:lnTo>
                    <a:pt x="299851" y="31433"/>
                  </a:lnTo>
                  <a:lnTo>
                    <a:pt x="304614" y="23813"/>
                  </a:lnTo>
                  <a:close/>
                  <a:moveTo>
                    <a:pt x="274134" y="13335"/>
                  </a:moveTo>
                  <a:lnTo>
                    <a:pt x="293184" y="9525"/>
                  </a:lnTo>
                  <a:lnTo>
                    <a:pt x="287469" y="27623"/>
                  </a:lnTo>
                  <a:lnTo>
                    <a:pt x="296994" y="25718"/>
                  </a:lnTo>
                  <a:lnTo>
                    <a:pt x="296041" y="27623"/>
                  </a:lnTo>
                  <a:lnTo>
                    <a:pt x="256036" y="43815"/>
                  </a:lnTo>
                  <a:lnTo>
                    <a:pt x="245559" y="68581"/>
                  </a:lnTo>
                  <a:lnTo>
                    <a:pt x="235081" y="87631"/>
                  </a:lnTo>
                  <a:lnTo>
                    <a:pt x="247464" y="121921"/>
                  </a:lnTo>
                  <a:lnTo>
                    <a:pt x="258894" y="123826"/>
                  </a:lnTo>
                  <a:lnTo>
                    <a:pt x="280801" y="121921"/>
                  </a:lnTo>
                  <a:lnTo>
                    <a:pt x="317949" y="143829"/>
                  </a:lnTo>
                  <a:lnTo>
                    <a:pt x="329379" y="152401"/>
                  </a:lnTo>
                  <a:lnTo>
                    <a:pt x="327474" y="164784"/>
                  </a:lnTo>
                  <a:cubicBezTo>
                    <a:pt x="327474" y="166689"/>
                    <a:pt x="325569" y="203837"/>
                    <a:pt x="325569" y="209552"/>
                  </a:cubicBezTo>
                  <a:cubicBezTo>
                    <a:pt x="325569" y="212409"/>
                    <a:pt x="325569" y="231459"/>
                    <a:pt x="326521" y="249557"/>
                  </a:cubicBezTo>
                  <a:cubicBezTo>
                    <a:pt x="326521" y="264797"/>
                    <a:pt x="327474" y="279085"/>
                    <a:pt x="327474" y="280990"/>
                  </a:cubicBezTo>
                  <a:cubicBezTo>
                    <a:pt x="325569" y="286705"/>
                    <a:pt x="275086" y="345760"/>
                    <a:pt x="270324" y="349570"/>
                  </a:cubicBezTo>
                  <a:cubicBezTo>
                    <a:pt x="266514" y="351475"/>
                    <a:pt x="234129" y="348618"/>
                    <a:pt x="204601" y="344808"/>
                  </a:cubicBezTo>
                  <a:lnTo>
                    <a:pt x="203649" y="344808"/>
                  </a:lnTo>
                  <a:lnTo>
                    <a:pt x="202696" y="344808"/>
                  </a:lnTo>
                  <a:cubicBezTo>
                    <a:pt x="185551" y="355285"/>
                    <a:pt x="156976" y="372431"/>
                    <a:pt x="154119" y="373383"/>
                  </a:cubicBezTo>
                  <a:cubicBezTo>
                    <a:pt x="151261" y="374336"/>
                    <a:pt x="140784" y="373383"/>
                    <a:pt x="136022" y="373383"/>
                  </a:cubicBezTo>
                  <a:lnTo>
                    <a:pt x="135069" y="373383"/>
                  </a:lnTo>
                  <a:lnTo>
                    <a:pt x="122687" y="382908"/>
                  </a:lnTo>
                  <a:lnTo>
                    <a:pt x="46487" y="382908"/>
                  </a:lnTo>
                  <a:lnTo>
                    <a:pt x="42677" y="380051"/>
                  </a:lnTo>
                  <a:lnTo>
                    <a:pt x="51249" y="366715"/>
                  </a:lnTo>
                  <a:lnTo>
                    <a:pt x="35057" y="366715"/>
                  </a:lnTo>
                  <a:lnTo>
                    <a:pt x="27437" y="363858"/>
                  </a:lnTo>
                  <a:lnTo>
                    <a:pt x="36009" y="359095"/>
                  </a:lnTo>
                  <a:lnTo>
                    <a:pt x="24579" y="347665"/>
                  </a:lnTo>
                  <a:lnTo>
                    <a:pt x="16959" y="341950"/>
                  </a:lnTo>
                  <a:cubicBezTo>
                    <a:pt x="16959" y="341950"/>
                    <a:pt x="12197" y="337188"/>
                    <a:pt x="6482" y="330520"/>
                  </a:cubicBezTo>
                  <a:cubicBezTo>
                    <a:pt x="5529" y="329568"/>
                    <a:pt x="5529" y="328615"/>
                    <a:pt x="4577" y="328615"/>
                  </a:cubicBezTo>
                  <a:lnTo>
                    <a:pt x="5529" y="327663"/>
                  </a:lnTo>
                  <a:cubicBezTo>
                    <a:pt x="5529" y="327663"/>
                    <a:pt x="10292" y="324805"/>
                    <a:pt x="26484" y="324805"/>
                  </a:cubicBezTo>
                  <a:cubicBezTo>
                    <a:pt x="36962" y="324805"/>
                    <a:pt x="36962" y="324805"/>
                    <a:pt x="36962" y="322900"/>
                  </a:cubicBezTo>
                  <a:cubicBezTo>
                    <a:pt x="36962" y="320995"/>
                    <a:pt x="36009" y="320995"/>
                    <a:pt x="35057" y="320043"/>
                  </a:cubicBezTo>
                  <a:cubicBezTo>
                    <a:pt x="36009" y="317185"/>
                    <a:pt x="33152" y="314328"/>
                    <a:pt x="30294" y="310518"/>
                  </a:cubicBezTo>
                  <a:cubicBezTo>
                    <a:pt x="29342" y="309565"/>
                    <a:pt x="28389" y="308613"/>
                    <a:pt x="28389" y="307660"/>
                  </a:cubicBezTo>
                  <a:cubicBezTo>
                    <a:pt x="25532" y="302897"/>
                    <a:pt x="16007" y="301945"/>
                    <a:pt x="11244" y="301945"/>
                  </a:cubicBezTo>
                  <a:cubicBezTo>
                    <a:pt x="11244" y="299087"/>
                    <a:pt x="11244" y="293372"/>
                    <a:pt x="10292" y="288610"/>
                  </a:cubicBezTo>
                  <a:cubicBezTo>
                    <a:pt x="16007" y="291467"/>
                    <a:pt x="28389" y="300992"/>
                    <a:pt x="38867" y="308613"/>
                  </a:cubicBezTo>
                  <a:lnTo>
                    <a:pt x="40772" y="310518"/>
                  </a:lnTo>
                  <a:lnTo>
                    <a:pt x="59822" y="286705"/>
                  </a:lnTo>
                  <a:lnTo>
                    <a:pt x="72204" y="280037"/>
                  </a:lnTo>
                  <a:lnTo>
                    <a:pt x="84587" y="283847"/>
                  </a:lnTo>
                  <a:lnTo>
                    <a:pt x="116972" y="283847"/>
                  </a:lnTo>
                  <a:cubicBezTo>
                    <a:pt x="132212" y="283847"/>
                    <a:pt x="133164" y="271465"/>
                    <a:pt x="133164" y="270512"/>
                  </a:cubicBezTo>
                  <a:lnTo>
                    <a:pt x="133164" y="268607"/>
                  </a:lnTo>
                  <a:lnTo>
                    <a:pt x="116019" y="263845"/>
                  </a:lnTo>
                  <a:lnTo>
                    <a:pt x="116019" y="263845"/>
                  </a:lnTo>
                  <a:cubicBezTo>
                    <a:pt x="116019" y="263845"/>
                    <a:pt x="84587" y="265750"/>
                    <a:pt x="78872" y="265750"/>
                  </a:cubicBezTo>
                  <a:cubicBezTo>
                    <a:pt x="76014" y="265750"/>
                    <a:pt x="72204" y="263845"/>
                    <a:pt x="69347" y="262892"/>
                  </a:cubicBezTo>
                  <a:lnTo>
                    <a:pt x="75062" y="260035"/>
                  </a:lnTo>
                  <a:lnTo>
                    <a:pt x="88397" y="257177"/>
                  </a:lnTo>
                  <a:lnTo>
                    <a:pt x="101732" y="223839"/>
                  </a:lnTo>
                  <a:lnTo>
                    <a:pt x="109352" y="224792"/>
                  </a:lnTo>
                  <a:lnTo>
                    <a:pt x="109352" y="224792"/>
                  </a:lnTo>
                  <a:cubicBezTo>
                    <a:pt x="109352" y="224792"/>
                    <a:pt x="116972" y="222887"/>
                    <a:pt x="123639" y="218124"/>
                  </a:cubicBezTo>
                  <a:cubicBezTo>
                    <a:pt x="127449" y="215267"/>
                    <a:pt x="130307" y="217172"/>
                    <a:pt x="131259" y="218124"/>
                  </a:cubicBezTo>
                  <a:lnTo>
                    <a:pt x="136022" y="222887"/>
                  </a:lnTo>
                  <a:lnTo>
                    <a:pt x="134116" y="199074"/>
                  </a:lnTo>
                  <a:lnTo>
                    <a:pt x="103637" y="196217"/>
                  </a:lnTo>
                  <a:lnTo>
                    <a:pt x="97922" y="180024"/>
                  </a:lnTo>
                  <a:lnTo>
                    <a:pt x="84587" y="180024"/>
                  </a:lnTo>
                  <a:lnTo>
                    <a:pt x="74109" y="183834"/>
                  </a:lnTo>
                  <a:lnTo>
                    <a:pt x="71252" y="174309"/>
                  </a:lnTo>
                  <a:lnTo>
                    <a:pt x="65537" y="162879"/>
                  </a:lnTo>
                  <a:cubicBezTo>
                    <a:pt x="68394" y="160974"/>
                    <a:pt x="74109" y="155259"/>
                    <a:pt x="78872" y="152401"/>
                  </a:cubicBezTo>
                  <a:cubicBezTo>
                    <a:pt x="84587" y="148591"/>
                    <a:pt x="101732" y="141924"/>
                    <a:pt x="101732" y="141924"/>
                  </a:cubicBezTo>
                  <a:lnTo>
                    <a:pt x="104589" y="140971"/>
                  </a:lnTo>
                  <a:lnTo>
                    <a:pt x="103637" y="139066"/>
                  </a:lnTo>
                  <a:cubicBezTo>
                    <a:pt x="103637" y="139066"/>
                    <a:pt x="100779" y="131446"/>
                    <a:pt x="98874" y="125731"/>
                  </a:cubicBezTo>
                  <a:cubicBezTo>
                    <a:pt x="96969" y="119063"/>
                    <a:pt x="86492" y="115253"/>
                    <a:pt x="85539" y="115253"/>
                  </a:cubicBezTo>
                  <a:lnTo>
                    <a:pt x="74109" y="112396"/>
                  </a:lnTo>
                  <a:lnTo>
                    <a:pt x="70299" y="102871"/>
                  </a:lnTo>
                  <a:cubicBezTo>
                    <a:pt x="71252" y="100966"/>
                    <a:pt x="72204" y="98108"/>
                    <a:pt x="73157" y="93346"/>
                  </a:cubicBezTo>
                  <a:cubicBezTo>
                    <a:pt x="74109" y="90488"/>
                    <a:pt x="80777" y="90488"/>
                    <a:pt x="85539" y="90488"/>
                  </a:cubicBezTo>
                  <a:lnTo>
                    <a:pt x="90302" y="91441"/>
                  </a:lnTo>
                  <a:lnTo>
                    <a:pt x="82682" y="79058"/>
                  </a:lnTo>
                  <a:lnTo>
                    <a:pt x="103637" y="79058"/>
                  </a:lnTo>
                  <a:cubicBezTo>
                    <a:pt x="110304" y="79058"/>
                    <a:pt x="118877" y="80963"/>
                    <a:pt x="122687" y="81916"/>
                  </a:cubicBezTo>
                  <a:lnTo>
                    <a:pt x="129354" y="107633"/>
                  </a:lnTo>
                  <a:lnTo>
                    <a:pt x="150309" y="98108"/>
                  </a:lnTo>
                  <a:lnTo>
                    <a:pt x="158881" y="103823"/>
                  </a:lnTo>
                  <a:lnTo>
                    <a:pt x="182694" y="95251"/>
                  </a:lnTo>
                  <a:lnTo>
                    <a:pt x="184599" y="84773"/>
                  </a:lnTo>
                  <a:cubicBezTo>
                    <a:pt x="189361" y="83821"/>
                    <a:pt x="203649" y="80011"/>
                    <a:pt x="215079" y="76201"/>
                  </a:cubicBezTo>
                  <a:cubicBezTo>
                    <a:pt x="217936" y="75248"/>
                    <a:pt x="222699" y="73343"/>
                    <a:pt x="222699" y="69533"/>
                  </a:cubicBezTo>
                  <a:cubicBezTo>
                    <a:pt x="222699" y="65723"/>
                    <a:pt x="216984" y="63818"/>
                    <a:pt x="214126" y="62866"/>
                  </a:cubicBezTo>
                  <a:lnTo>
                    <a:pt x="193171" y="48578"/>
                  </a:lnTo>
                  <a:lnTo>
                    <a:pt x="194124" y="40958"/>
                  </a:lnTo>
                  <a:lnTo>
                    <a:pt x="209364" y="32385"/>
                  </a:lnTo>
                  <a:lnTo>
                    <a:pt x="229366" y="5715"/>
                  </a:lnTo>
                  <a:lnTo>
                    <a:pt x="257941" y="4763"/>
                  </a:lnTo>
                  <a:lnTo>
                    <a:pt x="262704" y="22860"/>
                  </a:lnTo>
                  <a:lnTo>
                    <a:pt x="274134" y="13335"/>
                  </a:lnTo>
                  <a:close/>
                </a:path>
              </a:pathLst>
            </a:custGeom>
            <a:solidFill>
              <a:srgbClr val="F46182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3" name="Freeform: Shape 402">
              <a:extLst>
                <a:ext uri="{FF2B5EF4-FFF2-40B4-BE49-F238E27FC236}">
                  <a16:creationId xmlns:a16="http://schemas.microsoft.com/office/drawing/2014/main" id="{89D78084-195A-4244-8585-AA6A7B037DF7}"/>
                </a:ext>
              </a:extLst>
            </p:cNvPr>
            <p:cNvSpPr/>
            <p:nvPr/>
          </p:nvSpPr>
          <p:spPr>
            <a:xfrm>
              <a:off x="7625375" y="2269962"/>
              <a:ext cx="317670" cy="540846"/>
            </a:xfrm>
            <a:custGeom>
              <a:avLst/>
              <a:gdLst>
                <a:gd name="connsiteX0" fmla="*/ 118110 w 566736"/>
                <a:gd name="connsiteY0" fmla="*/ 152401 h 964890"/>
                <a:gd name="connsiteX1" fmla="*/ 120967 w 566736"/>
                <a:gd name="connsiteY1" fmla="*/ 164784 h 964890"/>
                <a:gd name="connsiteX2" fmla="*/ 133350 w 566736"/>
                <a:gd name="connsiteY2" fmla="*/ 171451 h 964890"/>
                <a:gd name="connsiteX3" fmla="*/ 146685 w 566736"/>
                <a:gd name="connsiteY3" fmla="*/ 179071 h 964890"/>
                <a:gd name="connsiteX4" fmla="*/ 136207 w 566736"/>
                <a:gd name="connsiteY4" fmla="*/ 197169 h 964890"/>
                <a:gd name="connsiteX5" fmla="*/ 119062 w 566736"/>
                <a:gd name="connsiteY5" fmla="*/ 197169 h 964890"/>
                <a:gd name="connsiteX6" fmla="*/ 118110 w 566736"/>
                <a:gd name="connsiteY6" fmla="*/ 198122 h 964890"/>
                <a:gd name="connsiteX7" fmla="*/ 118110 w 566736"/>
                <a:gd name="connsiteY7" fmla="*/ 208599 h 964890"/>
                <a:gd name="connsiteX8" fmla="*/ 133350 w 566736"/>
                <a:gd name="connsiteY8" fmla="*/ 228602 h 964890"/>
                <a:gd name="connsiteX9" fmla="*/ 134302 w 566736"/>
                <a:gd name="connsiteY9" fmla="*/ 229554 h 964890"/>
                <a:gd name="connsiteX10" fmla="*/ 149542 w 566736"/>
                <a:gd name="connsiteY10" fmla="*/ 229554 h 964890"/>
                <a:gd name="connsiteX11" fmla="*/ 150495 w 566736"/>
                <a:gd name="connsiteY11" fmla="*/ 237174 h 964890"/>
                <a:gd name="connsiteX12" fmla="*/ 144780 w 566736"/>
                <a:gd name="connsiteY12" fmla="*/ 260035 h 964890"/>
                <a:gd name="connsiteX13" fmla="*/ 109537 w 566736"/>
                <a:gd name="connsiteY13" fmla="*/ 351475 h 964890"/>
                <a:gd name="connsiteX14" fmla="*/ 134302 w 566736"/>
                <a:gd name="connsiteY14" fmla="*/ 353380 h 964890"/>
                <a:gd name="connsiteX15" fmla="*/ 151447 w 566736"/>
                <a:gd name="connsiteY15" fmla="*/ 299087 h 964890"/>
                <a:gd name="connsiteX16" fmla="*/ 162877 w 566736"/>
                <a:gd name="connsiteY16" fmla="*/ 301945 h 964890"/>
                <a:gd name="connsiteX17" fmla="*/ 177165 w 566736"/>
                <a:gd name="connsiteY17" fmla="*/ 300040 h 964890"/>
                <a:gd name="connsiteX18" fmla="*/ 175260 w 566736"/>
                <a:gd name="connsiteY18" fmla="*/ 324805 h 964890"/>
                <a:gd name="connsiteX19" fmla="*/ 170497 w 566736"/>
                <a:gd name="connsiteY19" fmla="*/ 340998 h 964890"/>
                <a:gd name="connsiteX20" fmla="*/ 179070 w 566736"/>
                <a:gd name="connsiteY20" fmla="*/ 351475 h 964890"/>
                <a:gd name="connsiteX21" fmla="*/ 131445 w 566736"/>
                <a:gd name="connsiteY21" fmla="*/ 422913 h 964890"/>
                <a:gd name="connsiteX22" fmla="*/ 142875 w 566736"/>
                <a:gd name="connsiteY22" fmla="*/ 445774 h 964890"/>
                <a:gd name="connsiteX23" fmla="*/ 152400 w 566736"/>
                <a:gd name="connsiteY23" fmla="*/ 434343 h 964890"/>
                <a:gd name="connsiteX24" fmla="*/ 166687 w 566736"/>
                <a:gd name="connsiteY24" fmla="*/ 445774 h 964890"/>
                <a:gd name="connsiteX25" fmla="*/ 175260 w 566736"/>
                <a:gd name="connsiteY25" fmla="*/ 452441 h 964890"/>
                <a:gd name="connsiteX26" fmla="*/ 180975 w 566736"/>
                <a:gd name="connsiteY26" fmla="*/ 449584 h 964890"/>
                <a:gd name="connsiteX27" fmla="*/ 182880 w 566736"/>
                <a:gd name="connsiteY27" fmla="*/ 438153 h 964890"/>
                <a:gd name="connsiteX28" fmla="*/ 183832 w 566736"/>
                <a:gd name="connsiteY28" fmla="*/ 432438 h 964890"/>
                <a:gd name="connsiteX29" fmla="*/ 184784 w 566736"/>
                <a:gd name="connsiteY29" fmla="*/ 432438 h 964890"/>
                <a:gd name="connsiteX30" fmla="*/ 209549 w 566736"/>
                <a:gd name="connsiteY30" fmla="*/ 438153 h 964890"/>
                <a:gd name="connsiteX31" fmla="*/ 224789 w 566736"/>
                <a:gd name="connsiteY31" fmla="*/ 441011 h 964890"/>
                <a:gd name="connsiteX32" fmla="*/ 250507 w 566736"/>
                <a:gd name="connsiteY32" fmla="*/ 424818 h 964890"/>
                <a:gd name="connsiteX33" fmla="*/ 266699 w 566736"/>
                <a:gd name="connsiteY33" fmla="*/ 429581 h 964890"/>
                <a:gd name="connsiteX34" fmla="*/ 262889 w 566736"/>
                <a:gd name="connsiteY34" fmla="*/ 441963 h 964890"/>
                <a:gd name="connsiteX35" fmla="*/ 230504 w 566736"/>
                <a:gd name="connsiteY35" fmla="*/ 464824 h 964890"/>
                <a:gd name="connsiteX36" fmla="*/ 249554 w 566736"/>
                <a:gd name="connsiteY36" fmla="*/ 535309 h 964890"/>
                <a:gd name="connsiteX37" fmla="*/ 282892 w 566736"/>
                <a:gd name="connsiteY37" fmla="*/ 518164 h 964890"/>
                <a:gd name="connsiteX38" fmla="*/ 271462 w 566736"/>
                <a:gd name="connsiteY38" fmla="*/ 541024 h 964890"/>
                <a:gd name="connsiteX39" fmla="*/ 266699 w 566736"/>
                <a:gd name="connsiteY39" fmla="*/ 548644 h 964890"/>
                <a:gd name="connsiteX40" fmla="*/ 266699 w 566736"/>
                <a:gd name="connsiteY40" fmla="*/ 577220 h 964890"/>
                <a:gd name="connsiteX41" fmla="*/ 250507 w 566736"/>
                <a:gd name="connsiteY41" fmla="*/ 579125 h 964890"/>
                <a:gd name="connsiteX42" fmla="*/ 247649 w 566736"/>
                <a:gd name="connsiteY42" fmla="*/ 604842 h 964890"/>
                <a:gd name="connsiteX43" fmla="*/ 244792 w 566736"/>
                <a:gd name="connsiteY43" fmla="*/ 618177 h 964890"/>
                <a:gd name="connsiteX44" fmla="*/ 229552 w 566736"/>
                <a:gd name="connsiteY44" fmla="*/ 610557 h 964890"/>
                <a:gd name="connsiteX45" fmla="*/ 218122 w 566736"/>
                <a:gd name="connsiteY45" fmla="*/ 608652 h 964890"/>
                <a:gd name="connsiteX46" fmla="*/ 206692 w 566736"/>
                <a:gd name="connsiteY46" fmla="*/ 608652 h 964890"/>
                <a:gd name="connsiteX47" fmla="*/ 187642 w 566736"/>
                <a:gd name="connsiteY47" fmla="*/ 608652 h 964890"/>
                <a:gd name="connsiteX48" fmla="*/ 155257 w 566736"/>
                <a:gd name="connsiteY48" fmla="*/ 589602 h 964890"/>
                <a:gd name="connsiteX49" fmla="*/ 153352 w 566736"/>
                <a:gd name="connsiteY49" fmla="*/ 588650 h 964890"/>
                <a:gd name="connsiteX50" fmla="*/ 140970 w 566736"/>
                <a:gd name="connsiteY50" fmla="*/ 598175 h 964890"/>
                <a:gd name="connsiteX51" fmla="*/ 154305 w 566736"/>
                <a:gd name="connsiteY51" fmla="*/ 617225 h 964890"/>
                <a:gd name="connsiteX52" fmla="*/ 157162 w 566736"/>
                <a:gd name="connsiteY52" fmla="*/ 630560 h 964890"/>
                <a:gd name="connsiteX53" fmla="*/ 156210 w 566736"/>
                <a:gd name="connsiteY53" fmla="*/ 630560 h 964890"/>
                <a:gd name="connsiteX54" fmla="*/ 150495 w 566736"/>
                <a:gd name="connsiteY54" fmla="*/ 630560 h 964890"/>
                <a:gd name="connsiteX55" fmla="*/ 136207 w 566736"/>
                <a:gd name="connsiteY55" fmla="*/ 635323 h 964890"/>
                <a:gd name="connsiteX56" fmla="*/ 125730 w 566736"/>
                <a:gd name="connsiteY56" fmla="*/ 650563 h 964890"/>
                <a:gd name="connsiteX57" fmla="*/ 123825 w 566736"/>
                <a:gd name="connsiteY57" fmla="*/ 653420 h 964890"/>
                <a:gd name="connsiteX58" fmla="*/ 142875 w 566736"/>
                <a:gd name="connsiteY58" fmla="*/ 655325 h 964890"/>
                <a:gd name="connsiteX59" fmla="*/ 162877 w 566736"/>
                <a:gd name="connsiteY59" fmla="*/ 655325 h 964890"/>
                <a:gd name="connsiteX60" fmla="*/ 165735 w 566736"/>
                <a:gd name="connsiteY60" fmla="*/ 660088 h 964890"/>
                <a:gd name="connsiteX61" fmla="*/ 165735 w 566736"/>
                <a:gd name="connsiteY61" fmla="*/ 674375 h 964890"/>
                <a:gd name="connsiteX62" fmla="*/ 160972 w 566736"/>
                <a:gd name="connsiteY62" fmla="*/ 711523 h 964890"/>
                <a:gd name="connsiteX63" fmla="*/ 66675 w 566736"/>
                <a:gd name="connsiteY63" fmla="*/ 752481 h 964890"/>
                <a:gd name="connsiteX64" fmla="*/ 66675 w 566736"/>
                <a:gd name="connsiteY64" fmla="*/ 767721 h 964890"/>
                <a:gd name="connsiteX65" fmla="*/ 66675 w 566736"/>
                <a:gd name="connsiteY65" fmla="*/ 768674 h 964890"/>
                <a:gd name="connsiteX66" fmla="*/ 73342 w 566736"/>
                <a:gd name="connsiteY66" fmla="*/ 777246 h 964890"/>
                <a:gd name="connsiteX67" fmla="*/ 78105 w 566736"/>
                <a:gd name="connsiteY67" fmla="*/ 782009 h 964890"/>
                <a:gd name="connsiteX68" fmla="*/ 107632 w 566736"/>
                <a:gd name="connsiteY68" fmla="*/ 783914 h 964890"/>
                <a:gd name="connsiteX69" fmla="*/ 137160 w 566736"/>
                <a:gd name="connsiteY69" fmla="*/ 774389 h 964890"/>
                <a:gd name="connsiteX70" fmla="*/ 135255 w 566736"/>
                <a:gd name="connsiteY70" fmla="*/ 783914 h 964890"/>
                <a:gd name="connsiteX71" fmla="*/ 131445 w 566736"/>
                <a:gd name="connsiteY71" fmla="*/ 791534 h 964890"/>
                <a:gd name="connsiteX72" fmla="*/ 151447 w 566736"/>
                <a:gd name="connsiteY72" fmla="*/ 804869 h 964890"/>
                <a:gd name="connsiteX73" fmla="*/ 152400 w 566736"/>
                <a:gd name="connsiteY73" fmla="*/ 804869 h 964890"/>
                <a:gd name="connsiteX74" fmla="*/ 165735 w 566736"/>
                <a:gd name="connsiteY74" fmla="*/ 805821 h 964890"/>
                <a:gd name="connsiteX75" fmla="*/ 170497 w 566736"/>
                <a:gd name="connsiteY75" fmla="*/ 817252 h 964890"/>
                <a:gd name="connsiteX76" fmla="*/ 189547 w 566736"/>
                <a:gd name="connsiteY76" fmla="*/ 829634 h 964890"/>
                <a:gd name="connsiteX77" fmla="*/ 190500 w 566736"/>
                <a:gd name="connsiteY77" fmla="*/ 829634 h 964890"/>
                <a:gd name="connsiteX78" fmla="*/ 208597 w 566736"/>
                <a:gd name="connsiteY78" fmla="*/ 829634 h 964890"/>
                <a:gd name="connsiteX79" fmla="*/ 228599 w 566736"/>
                <a:gd name="connsiteY79" fmla="*/ 817252 h 964890"/>
                <a:gd name="connsiteX80" fmla="*/ 247649 w 566736"/>
                <a:gd name="connsiteY80" fmla="*/ 803916 h 964890"/>
                <a:gd name="connsiteX81" fmla="*/ 248602 w 566736"/>
                <a:gd name="connsiteY81" fmla="*/ 806774 h 964890"/>
                <a:gd name="connsiteX82" fmla="*/ 237172 w 566736"/>
                <a:gd name="connsiteY82" fmla="*/ 818204 h 964890"/>
                <a:gd name="connsiteX83" fmla="*/ 222884 w 566736"/>
                <a:gd name="connsiteY83" fmla="*/ 842969 h 964890"/>
                <a:gd name="connsiteX84" fmla="*/ 221932 w 566736"/>
                <a:gd name="connsiteY84" fmla="*/ 844874 h 964890"/>
                <a:gd name="connsiteX85" fmla="*/ 203834 w 566736"/>
                <a:gd name="connsiteY85" fmla="*/ 842017 h 964890"/>
                <a:gd name="connsiteX86" fmla="*/ 154305 w 566736"/>
                <a:gd name="connsiteY86" fmla="*/ 833444 h 964890"/>
                <a:gd name="connsiteX87" fmla="*/ 131445 w 566736"/>
                <a:gd name="connsiteY87" fmla="*/ 833444 h 964890"/>
                <a:gd name="connsiteX88" fmla="*/ 127635 w 566736"/>
                <a:gd name="connsiteY88" fmla="*/ 849637 h 964890"/>
                <a:gd name="connsiteX89" fmla="*/ 127635 w 566736"/>
                <a:gd name="connsiteY89" fmla="*/ 850589 h 964890"/>
                <a:gd name="connsiteX90" fmla="*/ 130492 w 566736"/>
                <a:gd name="connsiteY90" fmla="*/ 863924 h 964890"/>
                <a:gd name="connsiteX91" fmla="*/ 129540 w 566736"/>
                <a:gd name="connsiteY91" fmla="*/ 863924 h 964890"/>
                <a:gd name="connsiteX92" fmla="*/ 95250 w 566736"/>
                <a:gd name="connsiteY92" fmla="*/ 863924 h 964890"/>
                <a:gd name="connsiteX93" fmla="*/ 95250 w 566736"/>
                <a:gd name="connsiteY93" fmla="*/ 865829 h 964890"/>
                <a:gd name="connsiteX94" fmla="*/ 83820 w 566736"/>
                <a:gd name="connsiteY94" fmla="*/ 894405 h 964890"/>
                <a:gd name="connsiteX95" fmla="*/ 79057 w 566736"/>
                <a:gd name="connsiteY95" fmla="*/ 898215 h 964890"/>
                <a:gd name="connsiteX96" fmla="*/ 66675 w 566736"/>
                <a:gd name="connsiteY96" fmla="*/ 904882 h 964890"/>
                <a:gd name="connsiteX97" fmla="*/ 33337 w 566736"/>
                <a:gd name="connsiteY97" fmla="*/ 930600 h 964890"/>
                <a:gd name="connsiteX98" fmla="*/ 0 w 566736"/>
                <a:gd name="connsiteY98" fmla="*/ 932505 h 964890"/>
                <a:gd name="connsiteX99" fmla="*/ 10477 w 566736"/>
                <a:gd name="connsiteY99" fmla="*/ 946793 h 964890"/>
                <a:gd name="connsiteX100" fmla="*/ 21907 w 566736"/>
                <a:gd name="connsiteY100" fmla="*/ 949650 h 964890"/>
                <a:gd name="connsiteX101" fmla="*/ 29527 w 566736"/>
                <a:gd name="connsiteY101" fmla="*/ 962985 h 964890"/>
                <a:gd name="connsiteX102" fmla="*/ 38100 w 566736"/>
                <a:gd name="connsiteY102" fmla="*/ 964890 h 964890"/>
                <a:gd name="connsiteX103" fmla="*/ 49530 w 566736"/>
                <a:gd name="connsiteY103" fmla="*/ 943935 h 964890"/>
                <a:gd name="connsiteX104" fmla="*/ 66675 w 566736"/>
                <a:gd name="connsiteY104" fmla="*/ 928695 h 964890"/>
                <a:gd name="connsiteX105" fmla="*/ 78105 w 566736"/>
                <a:gd name="connsiteY105" fmla="*/ 926790 h 964890"/>
                <a:gd name="connsiteX106" fmla="*/ 86677 w 566736"/>
                <a:gd name="connsiteY106" fmla="*/ 925837 h 964890"/>
                <a:gd name="connsiteX107" fmla="*/ 139065 w 566736"/>
                <a:gd name="connsiteY107" fmla="*/ 949650 h 964890"/>
                <a:gd name="connsiteX108" fmla="*/ 140017 w 566736"/>
                <a:gd name="connsiteY108" fmla="*/ 949650 h 964890"/>
                <a:gd name="connsiteX109" fmla="*/ 164782 w 566736"/>
                <a:gd name="connsiteY109" fmla="*/ 941078 h 964890"/>
                <a:gd name="connsiteX110" fmla="*/ 166687 w 566736"/>
                <a:gd name="connsiteY110" fmla="*/ 914407 h 964890"/>
                <a:gd name="connsiteX111" fmla="*/ 207644 w 566736"/>
                <a:gd name="connsiteY111" fmla="*/ 914407 h 964890"/>
                <a:gd name="connsiteX112" fmla="*/ 256222 w 566736"/>
                <a:gd name="connsiteY112" fmla="*/ 925837 h 964890"/>
                <a:gd name="connsiteX113" fmla="*/ 257174 w 566736"/>
                <a:gd name="connsiteY113" fmla="*/ 925837 h 964890"/>
                <a:gd name="connsiteX114" fmla="*/ 280034 w 566736"/>
                <a:gd name="connsiteY114" fmla="*/ 921075 h 964890"/>
                <a:gd name="connsiteX115" fmla="*/ 280987 w 566736"/>
                <a:gd name="connsiteY115" fmla="*/ 921075 h 964890"/>
                <a:gd name="connsiteX116" fmla="*/ 300989 w 566736"/>
                <a:gd name="connsiteY116" fmla="*/ 917265 h 964890"/>
                <a:gd name="connsiteX117" fmla="*/ 365759 w 566736"/>
                <a:gd name="connsiteY117" fmla="*/ 920122 h 964890"/>
                <a:gd name="connsiteX118" fmla="*/ 407669 w 566736"/>
                <a:gd name="connsiteY118" fmla="*/ 915360 h 964890"/>
                <a:gd name="connsiteX119" fmla="*/ 431481 w 566736"/>
                <a:gd name="connsiteY119" fmla="*/ 921075 h 964890"/>
                <a:gd name="connsiteX120" fmla="*/ 483869 w 566736"/>
                <a:gd name="connsiteY120" fmla="*/ 917265 h 964890"/>
                <a:gd name="connsiteX121" fmla="*/ 494346 w 566736"/>
                <a:gd name="connsiteY121" fmla="*/ 913455 h 964890"/>
                <a:gd name="connsiteX122" fmla="*/ 532446 w 566736"/>
                <a:gd name="connsiteY122" fmla="*/ 892500 h 964890"/>
                <a:gd name="connsiteX123" fmla="*/ 534351 w 566736"/>
                <a:gd name="connsiteY123" fmla="*/ 861067 h 964890"/>
                <a:gd name="connsiteX124" fmla="*/ 534351 w 566736"/>
                <a:gd name="connsiteY124" fmla="*/ 859162 h 964890"/>
                <a:gd name="connsiteX125" fmla="*/ 503871 w 566736"/>
                <a:gd name="connsiteY125" fmla="*/ 851542 h 964890"/>
                <a:gd name="connsiteX126" fmla="*/ 472439 w 566736"/>
                <a:gd name="connsiteY126" fmla="*/ 845827 h 964890"/>
                <a:gd name="connsiteX127" fmla="*/ 472439 w 566736"/>
                <a:gd name="connsiteY127" fmla="*/ 842017 h 964890"/>
                <a:gd name="connsiteX128" fmla="*/ 497204 w 566736"/>
                <a:gd name="connsiteY128" fmla="*/ 839159 h 964890"/>
                <a:gd name="connsiteX129" fmla="*/ 501014 w 566736"/>
                <a:gd name="connsiteY129" fmla="*/ 824871 h 964890"/>
                <a:gd name="connsiteX130" fmla="*/ 497204 w 566736"/>
                <a:gd name="connsiteY130" fmla="*/ 814394 h 964890"/>
                <a:gd name="connsiteX131" fmla="*/ 517206 w 566736"/>
                <a:gd name="connsiteY131" fmla="*/ 810584 h 964890"/>
                <a:gd name="connsiteX132" fmla="*/ 539114 w 566736"/>
                <a:gd name="connsiteY132" fmla="*/ 795344 h 964890"/>
                <a:gd name="connsiteX133" fmla="*/ 556259 w 566736"/>
                <a:gd name="connsiteY133" fmla="*/ 781056 h 964890"/>
                <a:gd name="connsiteX134" fmla="*/ 566736 w 566736"/>
                <a:gd name="connsiteY134" fmla="*/ 729621 h 964890"/>
                <a:gd name="connsiteX135" fmla="*/ 547686 w 566736"/>
                <a:gd name="connsiteY135" fmla="*/ 695331 h 964890"/>
                <a:gd name="connsiteX136" fmla="*/ 527684 w 566736"/>
                <a:gd name="connsiteY136" fmla="*/ 681043 h 964890"/>
                <a:gd name="connsiteX137" fmla="*/ 496251 w 566736"/>
                <a:gd name="connsiteY137" fmla="*/ 679138 h 964890"/>
                <a:gd name="connsiteX138" fmla="*/ 495299 w 566736"/>
                <a:gd name="connsiteY138" fmla="*/ 679138 h 964890"/>
                <a:gd name="connsiteX139" fmla="*/ 462914 w 566736"/>
                <a:gd name="connsiteY139" fmla="*/ 691520 h 964890"/>
                <a:gd name="connsiteX140" fmla="*/ 459104 w 566736"/>
                <a:gd name="connsiteY140" fmla="*/ 675328 h 964890"/>
                <a:gd name="connsiteX141" fmla="*/ 471486 w 566736"/>
                <a:gd name="connsiteY141" fmla="*/ 651515 h 964890"/>
                <a:gd name="connsiteX142" fmla="*/ 471486 w 566736"/>
                <a:gd name="connsiteY142" fmla="*/ 633418 h 964890"/>
                <a:gd name="connsiteX143" fmla="*/ 466724 w 566736"/>
                <a:gd name="connsiteY143" fmla="*/ 627702 h 964890"/>
                <a:gd name="connsiteX144" fmla="*/ 456246 w 566736"/>
                <a:gd name="connsiteY144" fmla="*/ 612462 h 964890"/>
                <a:gd name="connsiteX145" fmla="*/ 429576 w 566736"/>
                <a:gd name="connsiteY145" fmla="*/ 592460 h 964890"/>
                <a:gd name="connsiteX146" fmla="*/ 433386 w 566736"/>
                <a:gd name="connsiteY146" fmla="*/ 585792 h 964890"/>
                <a:gd name="connsiteX147" fmla="*/ 437196 w 566736"/>
                <a:gd name="connsiteY147" fmla="*/ 585792 h 964890"/>
                <a:gd name="connsiteX148" fmla="*/ 447674 w 566736"/>
                <a:gd name="connsiteY148" fmla="*/ 586745 h 964890"/>
                <a:gd name="connsiteX149" fmla="*/ 450531 w 566736"/>
                <a:gd name="connsiteY149" fmla="*/ 588650 h 964890"/>
                <a:gd name="connsiteX150" fmla="*/ 467676 w 566736"/>
                <a:gd name="connsiteY150" fmla="*/ 596270 h 964890"/>
                <a:gd name="connsiteX151" fmla="*/ 469581 w 566736"/>
                <a:gd name="connsiteY151" fmla="*/ 593412 h 964890"/>
                <a:gd name="connsiteX152" fmla="*/ 469581 w 566736"/>
                <a:gd name="connsiteY152" fmla="*/ 574362 h 964890"/>
                <a:gd name="connsiteX153" fmla="*/ 459104 w 566736"/>
                <a:gd name="connsiteY153" fmla="*/ 556264 h 964890"/>
                <a:gd name="connsiteX154" fmla="*/ 451484 w 566736"/>
                <a:gd name="connsiteY154" fmla="*/ 532452 h 964890"/>
                <a:gd name="connsiteX155" fmla="*/ 423861 w 566736"/>
                <a:gd name="connsiteY155" fmla="*/ 490541 h 964890"/>
                <a:gd name="connsiteX156" fmla="*/ 405764 w 566736"/>
                <a:gd name="connsiteY156" fmla="*/ 485779 h 964890"/>
                <a:gd name="connsiteX157" fmla="*/ 396239 w 566736"/>
                <a:gd name="connsiteY157" fmla="*/ 460061 h 964890"/>
                <a:gd name="connsiteX158" fmla="*/ 375284 w 566736"/>
                <a:gd name="connsiteY158" fmla="*/ 363858 h 964890"/>
                <a:gd name="connsiteX159" fmla="*/ 375284 w 566736"/>
                <a:gd name="connsiteY159" fmla="*/ 362905 h 964890"/>
                <a:gd name="connsiteX160" fmla="*/ 324802 w 566736"/>
                <a:gd name="connsiteY160" fmla="*/ 307660 h 964890"/>
                <a:gd name="connsiteX161" fmla="*/ 300989 w 566736"/>
                <a:gd name="connsiteY161" fmla="*/ 312423 h 964890"/>
                <a:gd name="connsiteX162" fmla="*/ 288607 w 566736"/>
                <a:gd name="connsiteY162" fmla="*/ 316232 h 964890"/>
                <a:gd name="connsiteX163" fmla="*/ 270509 w 566736"/>
                <a:gd name="connsiteY163" fmla="*/ 312423 h 964890"/>
                <a:gd name="connsiteX164" fmla="*/ 262889 w 566736"/>
                <a:gd name="connsiteY164" fmla="*/ 304802 h 964890"/>
                <a:gd name="connsiteX165" fmla="*/ 283844 w 566736"/>
                <a:gd name="connsiteY165" fmla="*/ 300040 h 964890"/>
                <a:gd name="connsiteX166" fmla="*/ 319087 w 566736"/>
                <a:gd name="connsiteY166" fmla="*/ 289562 h 964890"/>
                <a:gd name="connsiteX167" fmla="*/ 334327 w 566736"/>
                <a:gd name="connsiteY167" fmla="*/ 280990 h 964890"/>
                <a:gd name="connsiteX168" fmla="*/ 330517 w 566736"/>
                <a:gd name="connsiteY168" fmla="*/ 265750 h 964890"/>
                <a:gd name="connsiteX169" fmla="*/ 324802 w 566736"/>
                <a:gd name="connsiteY169" fmla="*/ 263845 h 964890"/>
                <a:gd name="connsiteX170" fmla="*/ 350519 w 566736"/>
                <a:gd name="connsiteY170" fmla="*/ 248604 h 964890"/>
                <a:gd name="connsiteX171" fmla="*/ 350519 w 566736"/>
                <a:gd name="connsiteY171" fmla="*/ 247652 h 964890"/>
                <a:gd name="connsiteX172" fmla="*/ 383857 w 566736"/>
                <a:gd name="connsiteY172" fmla="*/ 180024 h 964890"/>
                <a:gd name="connsiteX173" fmla="*/ 402907 w 566736"/>
                <a:gd name="connsiteY173" fmla="*/ 155259 h 964890"/>
                <a:gd name="connsiteX174" fmla="*/ 396239 w 566736"/>
                <a:gd name="connsiteY174" fmla="*/ 136209 h 964890"/>
                <a:gd name="connsiteX175" fmla="*/ 396239 w 566736"/>
                <a:gd name="connsiteY175" fmla="*/ 135256 h 964890"/>
                <a:gd name="connsiteX176" fmla="*/ 350519 w 566736"/>
                <a:gd name="connsiteY176" fmla="*/ 120016 h 964890"/>
                <a:gd name="connsiteX177" fmla="*/ 304799 w 566736"/>
                <a:gd name="connsiteY177" fmla="*/ 110491 h 964890"/>
                <a:gd name="connsiteX178" fmla="*/ 303847 w 566736"/>
                <a:gd name="connsiteY178" fmla="*/ 111443 h 964890"/>
                <a:gd name="connsiteX179" fmla="*/ 277177 w 566736"/>
                <a:gd name="connsiteY179" fmla="*/ 125731 h 964890"/>
                <a:gd name="connsiteX180" fmla="*/ 246697 w 566736"/>
                <a:gd name="connsiteY180" fmla="*/ 130494 h 964890"/>
                <a:gd name="connsiteX181" fmla="*/ 245744 w 566736"/>
                <a:gd name="connsiteY181" fmla="*/ 130494 h 964890"/>
                <a:gd name="connsiteX182" fmla="*/ 247649 w 566736"/>
                <a:gd name="connsiteY182" fmla="*/ 128589 h 964890"/>
                <a:gd name="connsiteX183" fmla="*/ 259079 w 566736"/>
                <a:gd name="connsiteY183" fmla="*/ 120968 h 964890"/>
                <a:gd name="connsiteX184" fmla="*/ 273367 w 566736"/>
                <a:gd name="connsiteY184" fmla="*/ 108586 h 964890"/>
                <a:gd name="connsiteX185" fmla="*/ 279082 w 566736"/>
                <a:gd name="connsiteY185" fmla="*/ 98108 h 964890"/>
                <a:gd name="connsiteX186" fmla="*/ 275272 w 566736"/>
                <a:gd name="connsiteY186" fmla="*/ 98108 h 964890"/>
                <a:gd name="connsiteX187" fmla="*/ 270509 w 566736"/>
                <a:gd name="connsiteY187" fmla="*/ 96203 h 964890"/>
                <a:gd name="connsiteX188" fmla="*/ 278129 w 566736"/>
                <a:gd name="connsiteY188" fmla="*/ 84773 h 964890"/>
                <a:gd name="connsiteX189" fmla="*/ 297179 w 566736"/>
                <a:gd name="connsiteY189" fmla="*/ 76201 h 964890"/>
                <a:gd name="connsiteX190" fmla="*/ 323849 w 566736"/>
                <a:gd name="connsiteY190" fmla="*/ 50483 h 964890"/>
                <a:gd name="connsiteX191" fmla="*/ 337184 w 566736"/>
                <a:gd name="connsiteY191" fmla="*/ 22860 h 964890"/>
                <a:gd name="connsiteX192" fmla="*/ 331469 w 566736"/>
                <a:gd name="connsiteY192" fmla="*/ 11430 h 964890"/>
                <a:gd name="connsiteX193" fmla="*/ 322897 w 566736"/>
                <a:gd name="connsiteY193" fmla="*/ 9525 h 964890"/>
                <a:gd name="connsiteX194" fmla="*/ 321944 w 566736"/>
                <a:gd name="connsiteY194" fmla="*/ 10477 h 964890"/>
                <a:gd name="connsiteX195" fmla="*/ 306704 w 566736"/>
                <a:gd name="connsiteY195" fmla="*/ 16193 h 964890"/>
                <a:gd name="connsiteX196" fmla="*/ 262889 w 566736"/>
                <a:gd name="connsiteY196" fmla="*/ 18098 h 964890"/>
                <a:gd name="connsiteX197" fmla="*/ 247649 w 566736"/>
                <a:gd name="connsiteY197" fmla="*/ 12383 h 964890"/>
                <a:gd name="connsiteX198" fmla="*/ 236219 w 566736"/>
                <a:gd name="connsiteY198" fmla="*/ 0 h 964890"/>
                <a:gd name="connsiteX199" fmla="*/ 220979 w 566736"/>
                <a:gd name="connsiteY199" fmla="*/ 3810 h 964890"/>
                <a:gd name="connsiteX200" fmla="*/ 218122 w 566736"/>
                <a:gd name="connsiteY200" fmla="*/ 39053 h 964890"/>
                <a:gd name="connsiteX201" fmla="*/ 204787 w 566736"/>
                <a:gd name="connsiteY201" fmla="*/ 40005 h 964890"/>
                <a:gd name="connsiteX202" fmla="*/ 199072 w 566736"/>
                <a:gd name="connsiteY202" fmla="*/ 38100 h 964890"/>
                <a:gd name="connsiteX203" fmla="*/ 195262 w 566736"/>
                <a:gd name="connsiteY203" fmla="*/ 41910 h 964890"/>
                <a:gd name="connsiteX204" fmla="*/ 190500 w 566736"/>
                <a:gd name="connsiteY204" fmla="*/ 53340 h 964890"/>
                <a:gd name="connsiteX205" fmla="*/ 190500 w 566736"/>
                <a:gd name="connsiteY205" fmla="*/ 54293 h 964890"/>
                <a:gd name="connsiteX206" fmla="*/ 195262 w 566736"/>
                <a:gd name="connsiteY206" fmla="*/ 74296 h 964890"/>
                <a:gd name="connsiteX207" fmla="*/ 195262 w 566736"/>
                <a:gd name="connsiteY207" fmla="*/ 75248 h 964890"/>
                <a:gd name="connsiteX208" fmla="*/ 197167 w 566736"/>
                <a:gd name="connsiteY208" fmla="*/ 79058 h 964890"/>
                <a:gd name="connsiteX209" fmla="*/ 162877 w 566736"/>
                <a:gd name="connsiteY209" fmla="*/ 80963 h 964890"/>
                <a:gd name="connsiteX210" fmla="*/ 160972 w 566736"/>
                <a:gd name="connsiteY210" fmla="*/ 80963 h 964890"/>
                <a:gd name="connsiteX211" fmla="*/ 158115 w 566736"/>
                <a:gd name="connsiteY211" fmla="*/ 109538 h 964890"/>
                <a:gd name="connsiteX212" fmla="*/ 143827 w 566736"/>
                <a:gd name="connsiteY212" fmla="*/ 109538 h 964890"/>
                <a:gd name="connsiteX213" fmla="*/ 150495 w 566736"/>
                <a:gd name="connsiteY213" fmla="*/ 120968 h 964890"/>
                <a:gd name="connsiteX214" fmla="*/ 159067 w 566736"/>
                <a:gd name="connsiteY214" fmla="*/ 134303 h 964890"/>
                <a:gd name="connsiteX215" fmla="*/ 159067 w 566736"/>
                <a:gd name="connsiteY215" fmla="*/ 152401 h 964890"/>
                <a:gd name="connsiteX216" fmla="*/ 159067 w 566736"/>
                <a:gd name="connsiteY216" fmla="*/ 155259 h 964890"/>
                <a:gd name="connsiteX217" fmla="*/ 157162 w 566736"/>
                <a:gd name="connsiteY217" fmla="*/ 156211 h 964890"/>
                <a:gd name="connsiteX218" fmla="*/ 149542 w 566736"/>
                <a:gd name="connsiteY218" fmla="*/ 153354 h 964890"/>
                <a:gd name="connsiteX219" fmla="*/ 146685 w 566736"/>
                <a:gd name="connsiteY219" fmla="*/ 150496 h 964890"/>
                <a:gd name="connsiteX220" fmla="*/ 135255 w 566736"/>
                <a:gd name="connsiteY220" fmla="*/ 137161 h 964890"/>
                <a:gd name="connsiteX221" fmla="*/ 126682 w 566736"/>
                <a:gd name="connsiteY221" fmla="*/ 128589 h 964890"/>
                <a:gd name="connsiteX222" fmla="*/ 126682 w 566736"/>
                <a:gd name="connsiteY222" fmla="*/ 100013 h 964890"/>
                <a:gd name="connsiteX223" fmla="*/ 109537 w 566736"/>
                <a:gd name="connsiteY223" fmla="*/ 100013 h 964890"/>
                <a:gd name="connsiteX224" fmla="*/ 109537 w 566736"/>
                <a:gd name="connsiteY224" fmla="*/ 113348 h 964890"/>
                <a:gd name="connsiteX225" fmla="*/ 94297 w 566736"/>
                <a:gd name="connsiteY225" fmla="*/ 113348 h 964890"/>
                <a:gd name="connsiteX226" fmla="*/ 94297 w 566736"/>
                <a:gd name="connsiteY226" fmla="*/ 128589 h 964890"/>
                <a:gd name="connsiteX227" fmla="*/ 109537 w 566736"/>
                <a:gd name="connsiteY227" fmla="*/ 140971 h 964890"/>
                <a:gd name="connsiteX228" fmla="*/ 118110 w 566736"/>
                <a:gd name="connsiteY228" fmla="*/ 152401 h 964890"/>
                <a:gd name="connsiteX229" fmla="*/ 99060 w 566736"/>
                <a:gd name="connsiteY229" fmla="*/ 120016 h 964890"/>
                <a:gd name="connsiteX230" fmla="*/ 114300 w 566736"/>
                <a:gd name="connsiteY230" fmla="*/ 120016 h 964890"/>
                <a:gd name="connsiteX231" fmla="*/ 114300 w 566736"/>
                <a:gd name="connsiteY231" fmla="*/ 106681 h 964890"/>
                <a:gd name="connsiteX232" fmla="*/ 121920 w 566736"/>
                <a:gd name="connsiteY232" fmla="*/ 106681 h 964890"/>
                <a:gd name="connsiteX233" fmla="*/ 121920 w 566736"/>
                <a:gd name="connsiteY233" fmla="*/ 132398 h 964890"/>
                <a:gd name="connsiteX234" fmla="*/ 131445 w 566736"/>
                <a:gd name="connsiteY234" fmla="*/ 141924 h 964890"/>
                <a:gd name="connsiteX235" fmla="*/ 143827 w 566736"/>
                <a:gd name="connsiteY235" fmla="*/ 156211 h 964890"/>
                <a:gd name="connsiteX236" fmla="*/ 146685 w 566736"/>
                <a:gd name="connsiteY236" fmla="*/ 158116 h 964890"/>
                <a:gd name="connsiteX237" fmla="*/ 157162 w 566736"/>
                <a:gd name="connsiteY237" fmla="*/ 161926 h 964890"/>
                <a:gd name="connsiteX238" fmla="*/ 162877 w 566736"/>
                <a:gd name="connsiteY238" fmla="*/ 159069 h 964890"/>
                <a:gd name="connsiteX239" fmla="*/ 163830 w 566736"/>
                <a:gd name="connsiteY239" fmla="*/ 153354 h 964890"/>
                <a:gd name="connsiteX240" fmla="*/ 163830 w 566736"/>
                <a:gd name="connsiteY240" fmla="*/ 153354 h 964890"/>
                <a:gd name="connsiteX241" fmla="*/ 163830 w 566736"/>
                <a:gd name="connsiteY241" fmla="*/ 134303 h 964890"/>
                <a:gd name="connsiteX242" fmla="*/ 154305 w 566736"/>
                <a:gd name="connsiteY242" fmla="*/ 120016 h 964890"/>
                <a:gd name="connsiteX243" fmla="*/ 152400 w 566736"/>
                <a:gd name="connsiteY243" fmla="*/ 116206 h 964890"/>
                <a:gd name="connsiteX244" fmla="*/ 161925 w 566736"/>
                <a:gd name="connsiteY244" fmla="*/ 116206 h 964890"/>
                <a:gd name="connsiteX245" fmla="*/ 164782 w 566736"/>
                <a:gd name="connsiteY245" fmla="*/ 87631 h 964890"/>
                <a:gd name="connsiteX246" fmla="*/ 197167 w 566736"/>
                <a:gd name="connsiteY246" fmla="*/ 86678 h 964890"/>
                <a:gd name="connsiteX247" fmla="*/ 200977 w 566736"/>
                <a:gd name="connsiteY247" fmla="*/ 84773 h 964890"/>
                <a:gd name="connsiteX248" fmla="*/ 199072 w 566736"/>
                <a:gd name="connsiteY248" fmla="*/ 76201 h 964890"/>
                <a:gd name="connsiteX249" fmla="*/ 195262 w 566736"/>
                <a:gd name="connsiteY249" fmla="*/ 58103 h 964890"/>
                <a:gd name="connsiteX250" fmla="*/ 199072 w 566736"/>
                <a:gd name="connsiteY250" fmla="*/ 46673 h 964890"/>
                <a:gd name="connsiteX251" fmla="*/ 200977 w 566736"/>
                <a:gd name="connsiteY251" fmla="*/ 47625 h 964890"/>
                <a:gd name="connsiteX252" fmla="*/ 201929 w 566736"/>
                <a:gd name="connsiteY252" fmla="*/ 48578 h 964890"/>
                <a:gd name="connsiteX253" fmla="*/ 221932 w 566736"/>
                <a:gd name="connsiteY253" fmla="*/ 46673 h 964890"/>
                <a:gd name="connsiteX254" fmla="*/ 224789 w 566736"/>
                <a:gd name="connsiteY254" fmla="*/ 10477 h 964890"/>
                <a:gd name="connsiteX255" fmla="*/ 233362 w 566736"/>
                <a:gd name="connsiteY255" fmla="*/ 8573 h 964890"/>
                <a:gd name="connsiteX256" fmla="*/ 242887 w 566736"/>
                <a:gd name="connsiteY256" fmla="*/ 19050 h 964890"/>
                <a:gd name="connsiteX257" fmla="*/ 260032 w 566736"/>
                <a:gd name="connsiteY257" fmla="*/ 25718 h 964890"/>
                <a:gd name="connsiteX258" fmla="*/ 260984 w 566736"/>
                <a:gd name="connsiteY258" fmla="*/ 25718 h 964890"/>
                <a:gd name="connsiteX259" fmla="*/ 305752 w 566736"/>
                <a:gd name="connsiteY259" fmla="*/ 23813 h 964890"/>
                <a:gd name="connsiteX260" fmla="*/ 321944 w 566736"/>
                <a:gd name="connsiteY260" fmla="*/ 18098 h 964890"/>
                <a:gd name="connsiteX261" fmla="*/ 325754 w 566736"/>
                <a:gd name="connsiteY261" fmla="*/ 19050 h 964890"/>
                <a:gd name="connsiteX262" fmla="*/ 329564 w 566736"/>
                <a:gd name="connsiteY262" fmla="*/ 25718 h 964890"/>
                <a:gd name="connsiteX263" fmla="*/ 318134 w 566736"/>
                <a:gd name="connsiteY263" fmla="*/ 49530 h 964890"/>
                <a:gd name="connsiteX264" fmla="*/ 293369 w 566736"/>
                <a:gd name="connsiteY264" fmla="*/ 74296 h 964890"/>
                <a:gd name="connsiteX265" fmla="*/ 273367 w 566736"/>
                <a:gd name="connsiteY265" fmla="*/ 83821 h 964890"/>
                <a:gd name="connsiteX266" fmla="*/ 263842 w 566736"/>
                <a:gd name="connsiteY266" fmla="*/ 99061 h 964890"/>
                <a:gd name="connsiteX267" fmla="*/ 270509 w 566736"/>
                <a:gd name="connsiteY267" fmla="*/ 105728 h 964890"/>
                <a:gd name="connsiteX268" fmla="*/ 269557 w 566736"/>
                <a:gd name="connsiteY268" fmla="*/ 108586 h 964890"/>
                <a:gd name="connsiteX269" fmla="*/ 256222 w 566736"/>
                <a:gd name="connsiteY269" fmla="*/ 120016 h 964890"/>
                <a:gd name="connsiteX270" fmla="*/ 243839 w 566736"/>
                <a:gd name="connsiteY270" fmla="*/ 127636 h 964890"/>
                <a:gd name="connsiteX271" fmla="*/ 240029 w 566736"/>
                <a:gd name="connsiteY271" fmla="*/ 134303 h 964890"/>
                <a:gd name="connsiteX272" fmla="*/ 244792 w 566736"/>
                <a:gd name="connsiteY272" fmla="*/ 138114 h 964890"/>
                <a:gd name="connsiteX273" fmla="*/ 244792 w 566736"/>
                <a:gd name="connsiteY273" fmla="*/ 138114 h 964890"/>
                <a:gd name="connsiteX274" fmla="*/ 244792 w 566736"/>
                <a:gd name="connsiteY274" fmla="*/ 138114 h 964890"/>
                <a:gd name="connsiteX275" fmla="*/ 277177 w 566736"/>
                <a:gd name="connsiteY275" fmla="*/ 133351 h 964890"/>
                <a:gd name="connsiteX276" fmla="*/ 303847 w 566736"/>
                <a:gd name="connsiteY276" fmla="*/ 119063 h 964890"/>
                <a:gd name="connsiteX277" fmla="*/ 347662 w 566736"/>
                <a:gd name="connsiteY277" fmla="*/ 127636 h 964890"/>
                <a:gd name="connsiteX278" fmla="*/ 391476 w 566736"/>
                <a:gd name="connsiteY278" fmla="*/ 141924 h 964890"/>
                <a:gd name="connsiteX279" fmla="*/ 397192 w 566736"/>
                <a:gd name="connsiteY279" fmla="*/ 158116 h 964890"/>
                <a:gd name="connsiteX280" fmla="*/ 380047 w 566736"/>
                <a:gd name="connsiteY280" fmla="*/ 179071 h 964890"/>
                <a:gd name="connsiteX281" fmla="*/ 344804 w 566736"/>
                <a:gd name="connsiteY281" fmla="*/ 248604 h 964890"/>
                <a:gd name="connsiteX282" fmla="*/ 311467 w 566736"/>
                <a:gd name="connsiteY282" fmla="*/ 268607 h 964890"/>
                <a:gd name="connsiteX283" fmla="*/ 323849 w 566736"/>
                <a:gd name="connsiteY283" fmla="*/ 272417 h 964890"/>
                <a:gd name="connsiteX284" fmla="*/ 325754 w 566736"/>
                <a:gd name="connsiteY284" fmla="*/ 280990 h 964890"/>
                <a:gd name="connsiteX285" fmla="*/ 314324 w 566736"/>
                <a:gd name="connsiteY285" fmla="*/ 287657 h 964890"/>
                <a:gd name="connsiteX286" fmla="*/ 280034 w 566736"/>
                <a:gd name="connsiteY286" fmla="*/ 298135 h 964890"/>
                <a:gd name="connsiteX287" fmla="*/ 258127 w 566736"/>
                <a:gd name="connsiteY287" fmla="*/ 302897 h 964890"/>
                <a:gd name="connsiteX288" fmla="*/ 255269 w 566736"/>
                <a:gd name="connsiteY288" fmla="*/ 304802 h 964890"/>
                <a:gd name="connsiteX289" fmla="*/ 265747 w 566736"/>
                <a:gd name="connsiteY289" fmla="*/ 319090 h 964890"/>
                <a:gd name="connsiteX290" fmla="*/ 286702 w 566736"/>
                <a:gd name="connsiteY290" fmla="*/ 323853 h 964890"/>
                <a:gd name="connsiteX291" fmla="*/ 300989 w 566736"/>
                <a:gd name="connsiteY291" fmla="*/ 319090 h 964890"/>
                <a:gd name="connsiteX292" fmla="*/ 321944 w 566736"/>
                <a:gd name="connsiteY292" fmla="*/ 315280 h 964890"/>
                <a:gd name="connsiteX293" fmla="*/ 369569 w 566736"/>
                <a:gd name="connsiteY293" fmla="*/ 367668 h 964890"/>
                <a:gd name="connsiteX294" fmla="*/ 390524 w 566736"/>
                <a:gd name="connsiteY294" fmla="*/ 462919 h 964890"/>
                <a:gd name="connsiteX295" fmla="*/ 401001 w 566736"/>
                <a:gd name="connsiteY295" fmla="*/ 490541 h 964890"/>
                <a:gd name="connsiteX296" fmla="*/ 419099 w 566736"/>
                <a:gd name="connsiteY296" fmla="*/ 495304 h 964890"/>
                <a:gd name="connsiteX297" fmla="*/ 445769 w 566736"/>
                <a:gd name="connsiteY297" fmla="*/ 534357 h 964890"/>
                <a:gd name="connsiteX298" fmla="*/ 453389 w 566736"/>
                <a:gd name="connsiteY298" fmla="*/ 558169 h 964890"/>
                <a:gd name="connsiteX299" fmla="*/ 463866 w 566736"/>
                <a:gd name="connsiteY299" fmla="*/ 575315 h 964890"/>
                <a:gd name="connsiteX300" fmla="*/ 463866 w 566736"/>
                <a:gd name="connsiteY300" fmla="*/ 590555 h 964890"/>
                <a:gd name="connsiteX301" fmla="*/ 452436 w 566736"/>
                <a:gd name="connsiteY301" fmla="*/ 582935 h 964890"/>
                <a:gd name="connsiteX302" fmla="*/ 449579 w 566736"/>
                <a:gd name="connsiteY302" fmla="*/ 581030 h 964890"/>
                <a:gd name="connsiteX303" fmla="*/ 436244 w 566736"/>
                <a:gd name="connsiteY303" fmla="*/ 579125 h 964890"/>
                <a:gd name="connsiteX304" fmla="*/ 433386 w 566736"/>
                <a:gd name="connsiteY304" fmla="*/ 579125 h 964890"/>
                <a:gd name="connsiteX305" fmla="*/ 424814 w 566736"/>
                <a:gd name="connsiteY305" fmla="*/ 591507 h 964890"/>
                <a:gd name="connsiteX306" fmla="*/ 424814 w 566736"/>
                <a:gd name="connsiteY306" fmla="*/ 593412 h 964890"/>
                <a:gd name="connsiteX307" fmla="*/ 426719 w 566736"/>
                <a:gd name="connsiteY307" fmla="*/ 594365 h 964890"/>
                <a:gd name="connsiteX308" fmla="*/ 452436 w 566736"/>
                <a:gd name="connsiteY308" fmla="*/ 612462 h 964890"/>
                <a:gd name="connsiteX309" fmla="*/ 464819 w 566736"/>
                <a:gd name="connsiteY309" fmla="*/ 629607 h 964890"/>
                <a:gd name="connsiteX310" fmla="*/ 469581 w 566736"/>
                <a:gd name="connsiteY310" fmla="*/ 635323 h 964890"/>
                <a:gd name="connsiteX311" fmla="*/ 469581 w 566736"/>
                <a:gd name="connsiteY311" fmla="*/ 647705 h 964890"/>
                <a:gd name="connsiteX312" fmla="*/ 455294 w 566736"/>
                <a:gd name="connsiteY312" fmla="*/ 674375 h 964890"/>
                <a:gd name="connsiteX313" fmla="*/ 461009 w 566736"/>
                <a:gd name="connsiteY313" fmla="*/ 697236 h 964890"/>
                <a:gd name="connsiteX314" fmla="*/ 497204 w 566736"/>
                <a:gd name="connsiteY314" fmla="*/ 682948 h 964890"/>
                <a:gd name="connsiteX315" fmla="*/ 528636 w 566736"/>
                <a:gd name="connsiteY315" fmla="*/ 684853 h 964890"/>
                <a:gd name="connsiteX316" fmla="*/ 544829 w 566736"/>
                <a:gd name="connsiteY316" fmla="*/ 697236 h 964890"/>
                <a:gd name="connsiteX317" fmla="*/ 561974 w 566736"/>
                <a:gd name="connsiteY317" fmla="*/ 729621 h 964890"/>
                <a:gd name="connsiteX318" fmla="*/ 551496 w 566736"/>
                <a:gd name="connsiteY318" fmla="*/ 777246 h 964890"/>
                <a:gd name="connsiteX319" fmla="*/ 536256 w 566736"/>
                <a:gd name="connsiteY319" fmla="*/ 789629 h 964890"/>
                <a:gd name="connsiteX320" fmla="*/ 515301 w 566736"/>
                <a:gd name="connsiteY320" fmla="*/ 803916 h 964890"/>
                <a:gd name="connsiteX321" fmla="*/ 490536 w 566736"/>
                <a:gd name="connsiteY321" fmla="*/ 808679 h 964890"/>
                <a:gd name="connsiteX322" fmla="*/ 495299 w 566736"/>
                <a:gd name="connsiteY322" fmla="*/ 822966 h 964890"/>
                <a:gd name="connsiteX323" fmla="*/ 492441 w 566736"/>
                <a:gd name="connsiteY323" fmla="*/ 832492 h 964890"/>
                <a:gd name="connsiteX324" fmla="*/ 466724 w 566736"/>
                <a:gd name="connsiteY324" fmla="*/ 835349 h 964890"/>
                <a:gd name="connsiteX325" fmla="*/ 466724 w 566736"/>
                <a:gd name="connsiteY325" fmla="*/ 846779 h 964890"/>
                <a:gd name="connsiteX326" fmla="*/ 501014 w 566736"/>
                <a:gd name="connsiteY326" fmla="*/ 853447 h 964890"/>
                <a:gd name="connsiteX327" fmla="*/ 527684 w 566736"/>
                <a:gd name="connsiteY327" fmla="*/ 860114 h 964890"/>
                <a:gd name="connsiteX328" fmla="*/ 526731 w 566736"/>
                <a:gd name="connsiteY328" fmla="*/ 889642 h 964890"/>
                <a:gd name="connsiteX329" fmla="*/ 491489 w 566736"/>
                <a:gd name="connsiteY329" fmla="*/ 905835 h 964890"/>
                <a:gd name="connsiteX330" fmla="*/ 479106 w 566736"/>
                <a:gd name="connsiteY330" fmla="*/ 909645 h 964890"/>
                <a:gd name="connsiteX331" fmla="*/ 429576 w 566736"/>
                <a:gd name="connsiteY331" fmla="*/ 912502 h 964890"/>
                <a:gd name="connsiteX332" fmla="*/ 405764 w 566736"/>
                <a:gd name="connsiteY332" fmla="*/ 906787 h 964890"/>
                <a:gd name="connsiteX333" fmla="*/ 405764 w 566736"/>
                <a:gd name="connsiteY333" fmla="*/ 906787 h 964890"/>
                <a:gd name="connsiteX334" fmla="*/ 363854 w 566736"/>
                <a:gd name="connsiteY334" fmla="*/ 911550 h 964890"/>
                <a:gd name="connsiteX335" fmla="*/ 299084 w 566736"/>
                <a:gd name="connsiteY335" fmla="*/ 908692 h 964890"/>
                <a:gd name="connsiteX336" fmla="*/ 277177 w 566736"/>
                <a:gd name="connsiteY336" fmla="*/ 913455 h 964890"/>
                <a:gd name="connsiteX337" fmla="*/ 255269 w 566736"/>
                <a:gd name="connsiteY337" fmla="*/ 918217 h 964890"/>
                <a:gd name="connsiteX338" fmla="*/ 205739 w 566736"/>
                <a:gd name="connsiteY338" fmla="*/ 905835 h 964890"/>
                <a:gd name="connsiteX339" fmla="*/ 160020 w 566736"/>
                <a:gd name="connsiteY339" fmla="*/ 905835 h 964890"/>
                <a:gd name="connsiteX340" fmla="*/ 158115 w 566736"/>
                <a:gd name="connsiteY340" fmla="*/ 933457 h 964890"/>
                <a:gd name="connsiteX341" fmla="*/ 138112 w 566736"/>
                <a:gd name="connsiteY341" fmla="*/ 940125 h 964890"/>
                <a:gd name="connsiteX342" fmla="*/ 83820 w 566736"/>
                <a:gd name="connsiteY342" fmla="*/ 916312 h 964890"/>
                <a:gd name="connsiteX343" fmla="*/ 74295 w 566736"/>
                <a:gd name="connsiteY343" fmla="*/ 918217 h 964890"/>
                <a:gd name="connsiteX344" fmla="*/ 63817 w 566736"/>
                <a:gd name="connsiteY344" fmla="*/ 920122 h 964890"/>
                <a:gd name="connsiteX345" fmla="*/ 41910 w 566736"/>
                <a:gd name="connsiteY345" fmla="*/ 938220 h 964890"/>
                <a:gd name="connsiteX346" fmla="*/ 32385 w 566736"/>
                <a:gd name="connsiteY346" fmla="*/ 956318 h 964890"/>
                <a:gd name="connsiteX347" fmla="*/ 29527 w 566736"/>
                <a:gd name="connsiteY347" fmla="*/ 955365 h 964890"/>
                <a:gd name="connsiteX348" fmla="*/ 21907 w 566736"/>
                <a:gd name="connsiteY348" fmla="*/ 942030 h 964890"/>
                <a:gd name="connsiteX349" fmla="*/ 9525 w 566736"/>
                <a:gd name="connsiteY349" fmla="*/ 939172 h 964890"/>
                <a:gd name="connsiteX350" fmla="*/ 4762 w 566736"/>
                <a:gd name="connsiteY350" fmla="*/ 932505 h 964890"/>
                <a:gd name="connsiteX351" fmla="*/ 31432 w 566736"/>
                <a:gd name="connsiteY351" fmla="*/ 931552 h 964890"/>
                <a:gd name="connsiteX352" fmla="*/ 32385 w 566736"/>
                <a:gd name="connsiteY352" fmla="*/ 930600 h 964890"/>
                <a:gd name="connsiteX353" fmla="*/ 63817 w 566736"/>
                <a:gd name="connsiteY353" fmla="*/ 905835 h 964890"/>
                <a:gd name="connsiteX354" fmla="*/ 79057 w 566736"/>
                <a:gd name="connsiteY354" fmla="*/ 896310 h 964890"/>
                <a:gd name="connsiteX355" fmla="*/ 80962 w 566736"/>
                <a:gd name="connsiteY355" fmla="*/ 895357 h 964890"/>
                <a:gd name="connsiteX356" fmla="*/ 95250 w 566736"/>
                <a:gd name="connsiteY356" fmla="*/ 865829 h 964890"/>
                <a:gd name="connsiteX357" fmla="*/ 126682 w 566736"/>
                <a:gd name="connsiteY357" fmla="*/ 865829 h 964890"/>
                <a:gd name="connsiteX358" fmla="*/ 131445 w 566736"/>
                <a:gd name="connsiteY358" fmla="*/ 862972 h 964890"/>
                <a:gd name="connsiteX359" fmla="*/ 129540 w 566736"/>
                <a:gd name="connsiteY359" fmla="*/ 845827 h 964890"/>
                <a:gd name="connsiteX360" fmla="*/ 132397 w 566736"/>
                <a:gd name="connsiteY360" fmla="*/ 835349 h 964890"/>
                <a:gd name="connsiteX361" fmla="*/ 151447 w 566736"/>
                <a:gd name="connsiteY361" fmla="*/ 835349 h 964890"/>
                <a:gd name="connsiteX362" fmla="*/ 200025 w 566736"/>
                <a:gd name="connsiteY362" fmla="*/ 843922 h 964890"/>
                <a:gd name="connsiteX363" fmla="*/ 224789 w 566736"/>
                <a:gd name="connsiteY363" fmla="*/ 843922 h 964890"/>
                <a:gd name="connsiteX364" fmla="*/ 224789 w 566736"/>
                <a:gd name="connsiteY364" fmla="*/ 841064 h 964890"/>
                <a:gd name="connsiteX365" fmla="*/ 237172 w 566736"/>
                <a:gd name="connsiteY365" fmla="*/ 819157 h 964890"/>
                <a:gd name="connsiteX366" fmla="*/ 249554 w 566736"/>
                <a:gd name="connsiteY366" fmla="*/ 806774 h 964890"/>
                <a:gd name="connsiteX367" fmla="*/ 246697 w 566736"/>
                <a:gd name="connsiteY367" fmla="*/ 794391 h 964890"/>
                <a:gd name="connsiteX368" fmla="*/ 220979 w 566736"/>
                <a:gd name="connsiteY368" fmla="*/ 811536 h 964890"/>
                <a:gd name="connsiteX369" fmla="*/ 201929 w 566736"/>
                <a:gd name="connsiteY369" fmla="*/ 822966 h 964890"/>
                <a:gd name="connsiteX370" fmla="*/ 187642 w 566736"/>
                <a:gd name="connsiteY370" fmla="*/ 822966 h 964890"/>
                <a:gd name="connsiteX371" fmla="*/ 170497 w 566736"/>
                <a:gd name="connsiteY371" fmla="*/ 811536 h 964890"/>
                <a:gd name="connsiteX372" fmla="*/ 165735 w 566736"/>
                <a:gd name="connsiteY372" fmla="*/ 799154 h 964890"/>
                <a:gd name="connsiteX373" fmla="*/ 164782 w 566736"/>
                <a:gd name="connsiteY373" fmla="*/ 799154 h 964890"/>
                <a:gd name="connsiteX374" fmla="*/ 149542 w 566736"/>
                <a:gd name="connsiteY374" fmla="*/ 797249 h 964890"/>
                <a:gd name="connsiteX375" fmla="*/ 134302 w 566736"/>
                <a:gd name="connsiteY375" fmla="*/ 786771 h 964890"/>
                <a:gd name="connsiteX376" fmla="*/ 136207 w 566736"/>
                <a:gd name="connsiteY376" fmla="*/ 782961 h 964890"/>
                <a:gd name="connsiteX377" fmla="*/ 138112 w 566736"/>
                <a:gd name="connsiteY377" fmla="*/ 767721 h 964890"/>
                <a:gd name="connsiteX378" fmla="*/ 137160 w 566736"/>
                <a:gd name="connsiteY378" fmla="*/ 764864 h 964890"/>
                <a:gd name="connsiteX379" fmla="*/ 103822 w 566736"/>
                <a:gd name="connsiteY379" fmla="*/ 776294 h 964890"/>
                <a:gd name="connsiteX380" fmla="*/ 77152 w 566736"/>
                <a:gd name="connsiteY380" fmla="*/ 775341 h 964890"/>
                <a:gd name="connsiteX381" fmla="*/ 73342 w 566736"/>
                <a:gd name="connsiteY381" fmla="*/ 771531 h 964890"/>
                <a:gd name="connsiteX382" fmla="*/ 67627 w 566736"/>
                <a:gd name="connsiteY382" fmla="*/ 764864 h 964890"/>
                <a:gd name="connsiteX383" fmla="*/ 67627 w 566736"/>
                <a:gd name="connsiteY383" fmla="*/ 754386 h 964890"/>
                <a:gd name="connsiteX384" fmla="*/ 161925 w 566736"/>
                <a:gd name="connsiteY384" fmla="*/ 714381 h 964890"/>
                <a:gd name="connsiteX385" fmla="*/ 166687 w 566736"/>
                <a:gd name="connsiteY385" fmla="*/ 673423 h 964890"/>
                <a:gd name="connsiteX386" fmla="*/ 166687 w 566736"/>
                <a:gd name="connsiteY386" fmla="*/ 657230 h 964890"/>
                <a:gd name="connsiteX387" fmla="*/ 160972 w 566736"/>
                <a:gd name="connsiteY387" fmla="*/ 649610 h 964890"/>
                <a:gd name="connsiteX388" fmla="*/ 139065 w 566736"/>
                <a:gd name="connsiteY388" fmla="*/ 649610 h 964890"/>
                <a:gd name="connsiteX389" fmla="*/ 127635 w 566736"/>
                <a:gd name="connsiteY389" fmla="*/ 648658 h 964890"/>
                <a:gd name="connsiteX390" fmla="*/ 136207 w 566736"/>
                <a:gd name="connsiteY390" fmla="*/ 637228 h 964890"/>
                <a:gd name="connsiteX391" fmla="*/ 146685 w 566736"/>
                <a:gd name="connsiteY391" fmla="*/ 634370 h 964890"/>
                <a:gd name="connsiteX392" fmla="*/ 157162 w 566736"/>
                <a:gd name="connsiteY392" fmla="*/ 632465 h 964890"/>
                <a:gd name="connsiteX393" fmla="*/ 154305 w 566736"/>
                <a:gd name="connsiteY393" fmla="*/ 614367 h 964890"/>
                <a:gd name="connsiteX394" fmla="*/ 143827 w 566736"/>
                <a:gd name="connsiteY394" fmla="*/ 598175 h 964890"/>
                <a:gd name="connsiteX395" fmla="*/ 149542 w 566736"/>
                <a:gd name="connsiteY395" fmla="*/ 593412 h 964890"/>
                <a:gd name="connsiteX396" fmla="*/ 181927 w 566736"/>
                <a:gd name="connsiteY396" fmla="*/ 612462 h 964890"/>
                <a:gd name="connsiteX397" fmla="*/ 202882 w 566736"/>
                <a:gd name="connsiteY397" fmla="*/ 612462 h 964890"/>
                <a:gd name="connsiteX398" fmla="*/ 214312 w 566736"/>
                <a:gd name="connsiteY398" fmla="*/ 612462 h 964890"/>
                <a:gd name="connsiteX399" fmla="*/ 220027 w 566736"/>
                <a:gd name="connsiteY399" fmla="*/ 612462 h 964890"/>
                <a:gd name="connsiteX400" fmla="*/ 244792 w 566736"/>
                <a:gd name="connsiteY400" fmla="*/ 623892 h 964890"/>
                <a:gd name="connsiteX401" fmla="*/ 248602 w 566736"/>
                <a:gd name="connsiteY401" fmla="*/ 603890 h 964890"/>
                <a:gd name="connsiteX402" fmla="*/ 251459 w 566736"/>
                <a:gd name="connsiteY402" fmla="*/ 581982 h 964890"/>
                <a:gd name="connsiteX403" fmla="*/ 268604 w 566736"/>
                <a:gd name="connsiteY403" fmla="*/ 580077 h 964890"/>
                <a:gd name="connsiteX404" fmla="*/ 268604 w 566736"/>
                <a:gd name="connsiteY404" fmla="*/ 548644 h 964890"/>
                <a:gd name="connsiteX405" fmla="*/ 272414 w 566736"/>
                <a:gd name="connsiteY405" fmla="*/ 541977 h 964890"/>
                <a:gd name="connsiteX406" fmla="*/ 290512 w 566736"/>
                <a:gd name="connsiteY406" fmla="*/ 505781 h 964890"/>
                <a:gd name="connsiteX407" fmla="*/ 249554 w 566736"/>
                <a:gd name="connsiteY407" fmla="*/ 527689 h 964890"/>
                <a:gd name="connsiteX408" fmla="*/ 232409 w 566736"/>
                <a:gd name="connsiteY408" fmla="*/ 466729 h 964890"/>
                <a:gd name="connsiteX409" fmla="*/ 262889 w 566736"/>
                <a:gd name="connsiteY409" fmla="*/ 444821 h 964890"/>
                <a:gd name="connsiteX410" fmla="*/ 268604 w 566736"/>
                <a:gd name="connsiteY410" fmla="*/ 426723 h 964890"/>
                <a:gd name="connsiteX411" fmla="*/ 245744 w 566736"/>
                <a:gd name="connsiteY411" fmla="*/ 420056 h 964890"/>
                <a:gd name="connsiteX412" fmla="*/ 244792 w 566736"/>
                <a:gd name="connsiteY412" fmla="*/ 421008 h 964890"/>
                <a:gd name="connsiteX413" fmla="*/ 220027 w 566736"/>
                <a:gd name="connsiteY413" fmla="*/ 437201 h 964890"/>
                <a:gd name="connsiteX414" fmla="*/ 208597 w 566736"/>
                <a:gd name="connsiteY414" fmla="*/ 434343 h 964890"/>
                <a:gd name="connsiteX415" fmla="*/ 207644 w 566736"/>
                <a:gd name="connsiteY415" fmla="*/ 434343 h 964890"/>
                <a:gd name="connsiteX416" fmla="*/ 180975 w 566736"/>
                <a:gd name="connsiteY416" fmla="*/ 428628 h 964890"/>
                <a:gd name="connsiteX417" fmla="*/ 176212 w 566736"/>
                <a:gd name="connsiteY417" fmla="*/ 430533 h 964890"/>
                <a:gd name="connsiteX418" fmla="*/ 174307 w 566736"/>
                <a:gd name="connsiteY418" fmla="*/ 439106 h 964890"/>
                <a:gd name="connsiteX419" fmla="*/ 173355 w 566736"/>
                <a:gd name="connsiteY419" fmla="*/ 447679 h 964890"/>
                <a:gd name="connsiteX420" fmla="*/ 172402 w 566736"/>
                <a:gd name="connsiteY420" fmla="*/ 448631 h 964890"/>
                <a:gd name="connsiteX421" fmla="*/ 167640 w 566736"/>
                <a:gd name="connsiteY421" fmla="*/ 443868 h 964890"/>
                <a:gd name="connsiteX422" fmla="*/ 148590 w 566736"/>
                <a:gd name="connsiteY422" fmla="*/ 428628 h 964890"/>
                <a:gd name="connsiteX423" fmla="*/ 140017 w 566736"/>
                <a:gd name="connsiteY423" fmla="*/ 438153 h 964890"/>
                <a:gd name="connsiteX424" fmla="*/ 133350 w 566736"/>
                <a:gd name="connsiteY424" fmla="*/ 424818 h 964890"/>
                <a:gd name="connsiteX425" fmla="*/ 181927 w 566736"/>
                <a:gd name="connsiteY425" fmla="*/ 352428 h 964890"/>
                <a:gd name="connsiteX426" fmla="*/ 172402 w 566736"/>
                <a:gd name="connsiteY426" fmla="*/ 341950 h 964890"/>
                <a:gd name="connsiteX427" fmla="*/ 176212 w 566736"/>
                <a:gd name="connsiteY427" fmla="*/ 327663 h 964890"/>
                <a:gd name="connsiteX428" fmla="*/ 178117 w 566736"/>
                <a:gd name="connsiteY428" fmla="*/ 298135 h 964890"/>
                <a:gd name="connsiteX429" fmla="*/ 177165 w 566736"/>
                <a:gd name="connsiteY429" fmla="*/ 295277 h 964890"/>
                <a:gd name="connsiteX430" fmla="*/ 174307 w 566736"/>
                <a:gd name="connsiteY430" fmla="*/ 297182 h 964890"/>
                <a:gd name="connsiteX431" fmla="*/ 159067 w 566736"/>
                <a:gd name="connsiteY431" fmla="*/ 300040 h 964890"/>
                <a:gd name="connsiteX432" fmla="*/ 149542 w 566736"/>
                <a:gd name="connsiteY432" fmla="*/ 296230 h 964890"/>
                <a:gd name="connsiteX433" fmla="*/ 149542 w 566736"/>
                <a:gd name="connsiteY433" fmla="*/ 280990 h 964890"/>
                <a:gd name="connsiteX434" fmla="*/ 127635 w 566736"/>
                <a:gd name="connsiteY434" fmla="*/ 350523 h 964890"/>
                <a:gd name="connsiteX435" fmla="*/ 113347 w 566736"/>
                <a:gd name="connsiteY435" fmla="*/ 349570 h 964890"/>
                <a:gd name="connsiteX436" fmla="*/ 146685 w 566736"/>
                <a:gd name="connsiteY436" fmla="*/ 263845 h 964890"/>
                <a:gd name="connsiteX437" fmla="*/ 152400 w 566736"/>
                <a:gd name="connsiteY437" fmla="*/ 239079 h 964890"/>
                <a:gd name="connsiteX438" fmla="*/ 150495 w 566736"/>
                <a:gd name="connsiteY438" fmla="*/ 225744 h 964890"/>
                <a:gd name="connsiteX439" fmla="*/ 133350 w 566736"/>
                <a:gd name="connsiteY439" fmla="*/ 225744 h 964890"/>
                <a:gd name="connsiteX440" fmla="*/ 119062 w 566736"/>
                <a:gd name="connsiteY440" fmla="*/ 207647 h 964890"/>
                <a:gd name="connsiteX441" fmla="*/ 118110 w 566736"/>
                <a:gd name="connsiteY441" fmla="*/ 203837 h 964890"/>
                <a:gd name="connsiteX442" fmla="*/ 136207 w 566736"/>
                <a:gd name="connsiteY442" fmla="*/ 203837 h 964890"/>
                <a:gd name="connsiteX443" fmla="*/ 150495 w 566736"/>
                <a:gd name="connsiteY443" fmla="*/ 180024 h 964890"/>
                <a:gd name="connsiteX444" fmla="*/ 133350 w 566736"/>
                <a:gd name="connsiteY444" fmla="*/ 169546 h 964890"/>
                <a:gd name="connsiteX445" fmla="*/ 121920 w 566736"/>
                <a:gd name="connsiteY445" fmla="*/ 163831 h 964890"/>
                <a:gd name="connsiteX446" fmla="*/ 119062 w 566736"/>
                <a:gd name="connsiteY446" fmla="*/ 152401 h 964890"/>
                <a:gd name="connsiteX447" fmla="*/ 109537 w 566736"/>
                <a:gd name="connsiteY447" fmla="*/ 142876 h 964890"/>
                <a:gd name="connsiteX448" fmla="*/ 95250 w 566736"/>
                <a:gd name="connsiteY448" fmla="*/ 131446 h 964890"/>
                <a:gd name="connsiteX449" fmla="*/ 95250 w 566736"/>
                <a:gd name="connsiteY449" fmla="*/ 120016 h 964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</a:cxnLst>
              <a:rect l="l" t="t" r="r" b="b"/>
              <a:pathLst>
                <a:path w="566736" h="964890">
                  <a:moveTo>
                    <a:pt x="118110" y="152401"/>
                  </a:moveTo>
                  <a:lnTo>
                    <a:pt x="120967" y="164784"/>
                  </a:lnTo>
                  <a:lnTo>
                    <a:pt x="133350" y="171451"/>
                  </a:lnTo>
                  <a:lnTo>
                    <a:pt x="146685" y="179071"/>
                  </a:lnTo>
                  <a:lnTo>
                    <a:pt x="136207" y="197169"/>
                  </a:lnTo>
                  <a:lnTo>
                    <a:pt x="119062" y="197169"/>
                  </a:lnTo>
                  <a:lnTo>
                    <a:pt x="118110" y="198122"/>
                  </a:lnTo>
                  <a:cubicBezTo>
                    <a:pt x="116205" y="200027"/>
                    <a:pt x="114300" y="203837"/>
                    <a:pt x="118110" y="208599"/>
                  </a:cubicBezTo>
                  <a:cubicBezTo>
                    <a:pt x="120967" y="213362"/>
                    <a:pt x="132397" y="227649"/>
                    <a:pt x="133350" y="228602"/>
                  </a:cubicBezTo>
                  <a:lnTo>
                    <a:pt x="134302" y="229554"/>
                  </a:lnTo>
                  <a:lnTo>
                    <a:pt x="149542" y="229554"/>
                  </a:lnTo>
                  <a:lnTo>
                    <a:pt x="150495" y="237174"/>
                  </a:lnTo>
                  <a:lnTo>
                    <a:pt x="144780" y="260035"/>
                  </a:lnTo>
                  <a:lnTo>
                    <a:pt x="109537" y="351475"/>
                  </a:lnTo>
                  <a:lnTo>
                    <a:pt x="134302" y="353380"/>
                  </a:lnTo>
                  <a:lnTo>
                    <a:pt x="151447" y="299087"/>
                  </a:lnTo>
                  <a:cubicBezTo>
                    <a:pt x="153352" y="300992"/>
                    <a:pt x="157162" y="301945"/>
                    <a:pt x="162877" y="301945"/>
                  </a:cubicBezTo>
                  <a:cubicBezTo>
                    <a:pt x="170497" y="301945"/>
                    <a:pt x="175260" y="300992"/>
                    <a:pt x="177165" y="300040"/>
                  </a:cubicBezTo>
                  <a:cubicBezTo>
                    <a:pt x="179070" y="309565"/>
                    <a:pt x="175260" y="324805"/>
                    <a:pt x="175260" y="324805"/>
                  </a:cubicBezTo>
                  <a:lnTo>
                    <a:pt x="170497" y="340998"/>
                  </a:lnTo>
                  <a:lnTo>
                    <a:pt x="179070" y="351475"/>
                  </a:lnTo>
                  <a:lnTo>
                    <a:pt x="131445" y="422913"/>
                  </a:lnTo>
                  <a:lnTo>
                    <a:pt x="142875" y="445774"/>
                  </a:lnTo>
                  <a:lnTo>
                    <a:pt x="152400" y="434343"/>
                  </a:lnTo>
                  <a:lnTo>
                    <a:pt x="166687" y="445774"/>
                  </a:lnTo>
                  <a:cubicBezTo>
                    <a:pt x="167640" y="447679"/>
                    <a:pt x="171450" y="452441"/>
                    <a:pt x="175260" y="452441"/>
                  </a:cubicBezTo>
                  <a:cubicBezTo>
                    <a:pt x="177165" y="452441"/>
                    <a:pt x="179070" y="452441"/>
                    <a:pt x="180975" y="449584"/>
                  </a:cubicBezTo>
                  <a:cubicBezTo>
                    <a:pt x="183832" y="446726"/>
                    <a:pt x="183832" y="441963"/>
                    <a:pt x="182880" y="438153"/>
                  </a:cubicBezTo>
                  <a:cubicBezTo>
                    <a:pt x="182880" y="436249"/>
                    <a:pt x="182880" y="433391"/>
                    <a:pt x="183832" y="432438"/>
                  </a:cubicBezTo>
                  <a:cubicBezTo>
                    <a:pt x="183832" y="432438"/>
                    <a:pt x="184784" y="432438"/>
                    <a:pt x="184784" y="432438"/>
                  </a:cubicBezTo>
                  <a:cubicBezTo>
                    <a:pt x="191452" y="432438"/>
                    <a:pt x="206692" y="437201"/>
                    <a:pt x="209549" y="438153"/>
                  </a:cubicBezTo>
                  <a:cubicBezTo>
                    <a:pt x="211454" y="439106"/>
                    <a:pt x="217169" y="442916"/>
                    <a:pt x="224789" y="441011"/>
                  </a:cubicBezTo>
                  <a:cubicBezTo>
                    <a:pt x="231457" y="440058"/>
                    <a:pt x="245744" y="428628"/>
                    <a:pt x="250507" y="424818"/>
                  </a:cubicBezTo>
                  <a:lnTo>
                    <a:pt x="266699" y="429581"/>
                  </a:lnTo>
                  <a:lnTo>
                    <a:pt x="262889" y="441963"/>
                  </a:lnTo>
                  <a:lnTo>
                    <a:pt x="230504" y="464824"/>
                  </a:lnTo>
                  <a:lnTo>
                    <a:pt x="249554" y="535309"/>
                  </a:lnTo>
                  <a:lnTo>
                    <a:pt x="282892" y="518164"/>
                  </a:lnTo>
                  <a:lnTo>
                    <a:pt x="271462" y="541024"/>
                  </a:lnTo>
                  <a:lnTo>
                    <a:pt x="266699" y="548644"/>
                  </a:lnTo>
                  <a:lnTo>
                    <a:pt x="266699" y="577220"/>
                  </a:lnTo>
                  <a:lnTo>
                    <a:pt x="250507" y="579125"/>
                  </a:lnTo>
                  <a:lnTo>
                    <a:pt x="247649" y="604842"/>
                  </a:lnTo>
                  <a:lnTo>
                    <a:pt x="244792" y="618177"/>
                  </a:lnTo>
                  <a:lnTo>
                    <a:pt x="229552" y="610557"/>
                  </a:lnTo>
                  <a:cubicBezTo>
                    <a:pt x="228599" y="608652"/>
                    <a:pt x="226694" y="608652"/>
                    <a:pt x="218122" y="608652"/>
                  </a:cubicBezTo>
                  <a:cubicBezTo>
                    <a:pt x="214312" y="608652"/>
                    <a:pt x="210502" y="608652"/>
                    <a:pt x="206692" y="608652"/>
                  </a:cubicBezTo>
                  <a:cubicBezTo>
                    <a:pt x="199072" y="608652"/>
                    <a:pt x="191452" y="609605"/>
                    <a:pt x="187642" y="608652"/>
                  </a:cubicBezTo>
                  <a:cubicBezTo>
                    <a:pt x="183832" y="607700"/>
                    <a:pt x="165735" y="596270"/>
                    <a:pt x="155257" y="589602"/>
                  </a:cubicBezTo>
                  <a:lnTo>
                    <a:pt x="153352" y="588650"/>
                  </a:lnTo>
                  <a:lnTo>
                    <a:pt x="140970" y="598175"/>
                  </a:lnTo>
                  <a:lnTo>
                    <a:pt x="154305" y="617225"/>
                  </a:lnTo>
                  <a:cubicBezTo>
                    <a:pt x="156210" y="621987"/>
                    <a:pt x="158115" y="628655"/>
                    <a:pt x="157162" y="630560"/>
                  </a:cubicBezTo>
                  <a:cubicBezTo>
                    <a:pt x="157162" y="630560"/>
                    <a:pt x="157162" y="630560"/>
                    <a:pt x="156210" y="630560"/>
                  </a:cubicBezTo>
                  <a:cubicBezTo>
                    <a:pt x="154305" y="630560"/>
                    <a:pt x="152400" y="630560"/>
                    <a:pt x="150495" y="630560"/>
                  </a:cubicBezTo>
                  <a:cubicBezTo>
                    <a:pt x="145732" y="629607"/>
                    <a:pt x="140017" y="629607"/>
                    <a:pt x="136207" y="635323"/>
                  </a:cubicBezTo>
                  <a:cubicBezTo>
                    <a:pt x="131445" y="641038"/>
                    <a:pt x="125730" y="650563"/>
                    <a:pt x="125730" y="650563"/>
                  </a:cubicBezTo>
                  <a:lnTo>
                    <a:pt x="123825" y="653420"/>
                  </a:lnTo>
                  <a:lnTo>
                    <a:pt x="142875" y="655325"/>
                  </a:lnTo>
                  <a:lnTo>
                    <a:pt x="162877" y="655325"/>
                  </a:lnTo>
                  <a:lnTo>
                    <a:pt x="165735" y="660088"/>
                  </a:lnTo>
                  <a:lnTo>
                    <a:pt x="165735" y="674375"/>
                  </a:lnTo>
                  <a:lnTo>
                    <a:pt x="160972" y="711523"/>
                  </a:lnTo>
                  <a:lnTo>
                    <a:pt x="66675" y="752481"/>
                  </a:lnTo>
                  <a:lnTo>
                    <a:pt x="66675" y="767721"/>
                  </a:lnTo>
                  <a:lnTo>
                    <a:pt x="66675" y="768674"/>
                  </a:lnTo>
                  <a:cubicBezTo>
                    <a:pt x="66675" y="768674"/>
                    <a:pt x="68580" y="772484"/>
                    <a:pt x="73342" y="777246"/>
                  </a:cubicBezTo>
                  <a:lnTo>
                    <a:pt x="78105" y="782009"/>
                  </a:lnTo>
                  <a:lnTo>
                    <a:pt x="107632" y="783914"/>
                  </a:lnTo>
                  <a:lnTo>
                    <a:pt x="137160" y="774389"/>
                  </a:lnTo>
                  <a:cubicBezTo>
                    <a:pt x="137160" y="777246"/>
                    <a:pt x="137160" y="780104"/>
                    <a:pt x="135255" y="783914"/>
                  </a:cubicBezTo>
                  <a:lnTo>
                    <a:pt x="131445" y="791534"/>
                  </a:lnTo>
                  <a:lnTo>
                    <a:pt x="151447" y="804869"/>
                  </a:lnTo>
                  <a:lnTo>
                    <a:pt x="152400" y="804869"/>
                  </a:lnTo>
                  <a:cubicBezTo>
                    <a:pt x="159067" y="804869"/>
                    <a:pt x="163830" y="805821"/>
                    <a:pt x="165735" y="805821"/>
                  </a:cubicBezTo>
                  <a:lnTo>
                    <a:pt x="170497" y="817252"/>
                  </a:lnTo>
                  <a:lnTo>
                    <a:pt x="189547" y="829634"/>
                  </a:lnTo>
                  <a:lnTo>
                    <a:pt x="190500" y="829634"/>
                  </a:lnTo>
                  <a:cubicBezTo>
                    <a:pt x="190500" y="829634"/>
                    <a:pt x="201929" y="832492"/>
                    <a:pt x="208597" y="829634"/>
                  </a:cubicBezTo>
                  <a:cubicBezTo>
                    <a:pt x="214312" y="826777"/>
                    <a:pt x="227647" y="818204"/>
                    <a:pt x="228599" y="817252"/>
                  </a:cubicBezTo>
                  <a:lnTo>
                    <a:pt x="247649" y="803916"/>
                  </a:lnTo>
                  <a:lnTo>
                    <a:pt x="248602" y="806774"/>
                  </a:lnTo>
                  <a:lnTo>
                    <a:pt x="237172" y="818204"/>
                  </a:lnTo>
                  <a:lnTo>
                    <a:pt x="222884" y="842969"/>
                  </a:lnTo>
                  <a:lnTo>
                    <a:pt x="221932" y="844874"/>
                  </a:lnTo>
                  <a:cubicBezTo>
                    <a:pt x="219074" y="844874"/>
                    <a:pt x="214312" y="844874"/>
                    <a:pt x="203834" y="842017"/>
                  </a:cubicBezTo>
                  <a:cubicBezTo>
                    <a:pt x="173355" y="835349"/>
                    <a:pt x="160020" y="833444"/>
                    <a:pt x="154305" y="833444"/>
                  </a:cubicBezTo>
                  <a:lnTo>
                    <a:pt x="131445" y="833444"/>
                  </a:lnTo>
                  <a:lnTo>
                    <a:pt x="127635" y="849637"/>
                  </a:lnTo>
                  <a:lnTo>
                    <a:pt x="127635" y="850589"/>
                  </a:lnTo>
                  <a:cubicBezTo>
                    <a:pt x="129540" y="855352"/>
                    <a:pt x="131445" y="862019"/>
                    <a:pt x="130492" y="863924"/>
                  </a:cubicBezTo>
                  <a:cubicBezTo>
                    <a:pt x="130492" y="863924"/>
                    <a:pt x="130492" y="863924"/>
                    <a:pt x="129540" y="863924"/>
                  </a:cubicBezTo>
                  <a:lnTo>
                    <a:pt x="95250" y="863924"/>
                  </a:lnTo>
                  <a:lnTo>
                    <a:pt x="95250" y="865829"/>
                  </a:lnTo>
                  <a:cubicBezTo>
                    <a:pt x="91440" y="880117"/>
                    <a:pt x="85725" y="893452"/>
                    <a:pt x="83820" y="894405"/>
                  </a:cubicBezTo>
                  <a:cubicBezTo>
                    <a:pt x="80962" y="895357"/>
                    <a:pt x="80010" y="896310"/>
                    <a:pt x="79057" y="898215"/>
                  </a:cubicBezTo>
                  <a:cubicBezTo>
                    <a:pt x="78105" y="899167"/>
                    <a:pt x="77152" y="902025"/>
                    <a:pt x="66675" y="904882"/>
                  </a:cubicBezTo>
                  <a:cubicBezTo>
                    <a:pt x="50482" y="910597"/>
                    <a:pt x="36195" y="925837"/>
                    <a:pt x="33337" y="930600"/>
                  </a:cubicBezTo>
                  <a:lnTo>
                    <a:pt x="0" y="932505"/>
                  </a:lnTo>
                  <a:lnTo>
                    <a:pt x="10477" y="946793"/>
                  </a:lnTo>
                  <a:lnTo>
                    <a:pt x="21907" y="949650"/>
                  </a:lnTo>
                  <a:lnTo>
                    <a:pt x="29527" y="962985"/>
                  </a:lnTo>
                  <a:lnTo>
                    <a:pt x="38100" y="964890"/>
                  </a:lnTo>
                  <a:lnTo>
                    <a:pt x="49530" y="943935"/>
                  </a:lnTo>
                  <a:cubicBezTo>
                    <a:pt x="53340" y="938220"/>
                    <a:pt x="60960" y="928695"/>
                    <a:pt x="66675" y="928695"/>
                  </a:cubicBezTo>
                  <a:cubicBezTo>
                    <a:pt x="71437" y="928695"/>
                    <a:pt x="75247" y="927742"/>
                    <a:pt x="78105" y="926790"/>
                  </a:cubicBezTo>
                  <a:cubicBezTo>
                    <a:pt x="80962" y="925837"/>
                    <a:pt x="82867" y="925837"/>
                    <a:pt x="86677" y="925837"/>
                  </a:cubicBezTo>
                  <a:cubicBezTo>
                    <a:pt x="91440" y="925837"/>
                    <a:pt x="121920" y="940125"/>
                    <a:pt x="139065" y="949650"/>
                  </a:cubicBezTo>
                  <a:lnTo>
                    <a:pt x="140017" y="949650"/>
                  </a:lnTo>
                  <a:lnTo>
                    <a:pt x="164782" y="941078"/>
                  </a:lnTo>
                  <a:lnTo>
                    <a:pt x="166687" y="914407"/>
                  </a:lnTo>
                  <a:lnTo>
                    <a:pt x="207644" y="914407"/>
                  </a:lnTo>
                  <a:cubicBezTo>
                    <a:pt x="210502" y="914407"/>
                    <a:pt x="239077" y="922027"/>
                    <a:pt x="256222" y="925837"/>
                  </a:cubicBezTo>
                  <a:lnTo>
                    <a:pt x="257174" y="925837"/>
                  </a:lnTo>
                  <a:lnTo>
                    <a:pt x="280034" y="921075"/>
                  </a:lnTo>
                  <a:lnTo>
                    <a:pt x="280987" y="921075"/>
                  </a:lnTo>
                  <a:cubicBezTo>
                    <a:pt x="280987" y="921075"/>
                    <a:pt x="286702" y="917265"/>
                    <a:pt x="300989" y="917265"/>
                  </a:cubicBezTo>
                  <a:cubicBezTo>
                    <a:pt x="315277" y="917265"/>
                    <a:pt x="364807" y="920122"/>
                    <a:pt x="365759" y="920122"/>
                  </a:cubicBezTo>
                  <a:lnTo>
                    <a:pt x="407669" y="915360"/>
                  </a:lnTo>
                  <a:cubicBezTo>
                    <a:pt x="410526" y="916312"/>
                    <a:pt x="424814" y="920122"/>
                    <a:pt x="431481" y="921075"/>
                  </a:cubicBezTo>
                  <a:cubicBezTo>
                    <a:pt x="438149" y="922027"/>
                    <a:pt x="479106" y="921075"/>
                    <a:pt x="483869" y="917265"/>
                  </a:cubicBezTo>
                  <a:cubicBezTo>
                    <a:pt x="484821" y="916312"/>
                    <a:pt x="489584" y="915360"/>
                    <a:pt x="494346" y="913455"/>
                  </a:cubicBezTo>
                  <a:cubicBezTo>
                    <a:pt x="515301" y="906787"/>
                    <a:pt x="532446" y="901072"/>
                    <a:pt x="532446" y="892500"/>
                  </a:cubicBezTo>
                  <a:cubicBezTo>
                    <a:pt x="532446" y="882022"/>
                    <a:pt x="534351" y="861067"/>
                    <a:pt x="534351" y="861067"/>
                  </a:cubicBezTo>
                  <a:lnTo>
                    <a:pt x="534351" y="859162"/>
                  </a:lnTo>
                  <a:lnTo>
                    <a:pt x="503871" y="851542"/>
                  </a:lnTo>
                  <a:lnTo>
                    <a:pt x="472439" y="845827"/>
                  </a:lnTo>
                  <a:lnTo>
                    <a:pt x="472439" y="842017"/>
                  </a:lnTo>
                  <a:lnTo>
                    <a:pt x="497204" y="839159"/>
                  </a:lnTo>
                  <a:lnTo>
                    <a:pt x="501014" y="824871"/>
                  </a:lnTo>
                  <a:lnTo>
                    <a:pt x="497204" y="814394"/>
                  </a:lnTo>
                  <a:lnTo>
                    <a:pt x="517206" y="810584"/>
                  </a:lnTo>
                  <a:lnTo>
                    <a:pt x="539114" y="795344"/>
                  </a:lnTo>
                  <a:lnTo>
                    <a:pt x="556259" y="781056"/>
                  </a:lnTo>
                  <a:lnTo>
                    <a:pt x="566736" y="729621"/>
                  </a:lnTo>
                  <a:lnTo>
                    <a:pt x="547686" y="695331"/>
                  </a:lnTo>
                  <a:cubicBezTo>
                    <a:pt x="545781" y="692473"/>
                    <a:pt x="534351" y="681043"/>
                    <a:pt x="527684" y="681043"/>
                  </a:cubicBezTo>
                  <a:cubicBezTo>
                    <a:pt x="521969" y="681043"/>
                    <a:pt x="496251" y="679138"/>
                    <a:pt x="496251" y="679138"/>
                  </a:cubicBezTo>
                  <a:lnTo>
                    <a:pt x="495299" y="679138"/>
                  </a:lnTo>
                  <a:lnTo>
                    <a:pt x="462914" y="691520"/>
                  </a:lnTo>
                  <a:lnTo>
                    <a:pt x="459104" y="675328"/>
                  </a:lnTo>
                  <a:lnTo>
                    <a:pt x="471486" y="651515"/>
                  </a:lnTo>
                  <a:cubicBezTo>
                    <a:pt x="474344" y="648658"/>
                    <a:pt x="477201" y="641038"/>
                    <a:pt x="471486" y="633418"/>
                  </a:cubicBezTo>
                  <a:cubicBezTo>
                    <a:pt x="469581" y="631513"/>
                    <a:pt x="468629" y="629607"/>
                    <a:pt x="466724" y="627702"/>
                  </a:cubicBezTo>
                  <a:cubicBezTo>
                    <a:pt x="461961" y="621987"/>
                    <a:pt x="457199" y="616272"/>
                    <a:pt x="456246" y="612462"/>
                  </a:cubicBezTo>
                  <a:cubicBezTo>
                    <a:pt x="454341" y="606747"/>
                    <a:pt x="437196" y="596270"/>
                    <a:pt x="429576" y="592460"/>
                  </a:cubicBezTo>
                  <a:cubicBezTo>
                    <a:pt x="430529" y="588650"/>
                    <a:pt x="431481" y="585792"/>
                    <a:pt x="433386" y="585792"/>
                  </a:cubicBezTo>
                  <a:cubicBezTo>
                    <a:pt x="434339" y="585792"/>
                    <a:pt x="435291" y="585792"/>
                    <a:pt x="437196" y="585792"/>
                  </a:cubicBezTo>
                  <a:cubicBezTo>
                    <a:pt x="441006" y="585792"/>
                    <a:pt x="444816" y="584840"/>
                    <a:pt x="447674" y="586745"/>
                  </a:cubicBezTo>
                  <a:cubicBezTo>
                    <a:pt x="448626" y="587697"/>
                    <a:pt x="449579" y="587697"/>
                    <a:pt x="450531" y="588650"/>
                  </a:cubicBezTo>
                  <a:cubicBezTo>
                    <a:pt x="460056" y="595317"/>
                    <a:pt x="464819" y="598175"/>
                    <a:pt x="467676" y="596270"/>
                  </a:cubicBezTo>
                  <a:cubicBezTo>
                    <a:pt x="468629" y="595317"/>
                    <a:pt x="469581" y="594365"/>
                    <a:pt x="469581" y="593412"/>
                  </a:cubicBezTo>
                  <a:lnTo>
                    <a:pt x="469581" y="574362"/>
                  </a:lnTo>
                  <a:lnTo>
                    <a:pt x="459104" y="556264"/>
                  </a:lnTo>
                  <a:lnTo>
                    <a:pt x="451484" y="532452"/>
                  </a:lnTo>
                  <a:lnTo>
                    <a:pt x="423861" y="490541"/>
                  </a:lnTo>
                  <a:lnTo>
                    <a:pt x="405764" y="485779"/>
                  </a:lnTo>
                  <a:lnTo>
                    <a:pt x="396239" y="460061"/>
                  </a:lnTo>
                  <a:lnTo>
                    <a:pt x="375284" y="363858"/>
                  </a:lnTo>
                  <a:lnTo>
                    <a:pt x="375284" y="362905"/>
                  </a:lnTo>
                  <a:lnTo>
                    <a:pt x="324802" y="307660"/>
                  </a:lnTo>
                  <a:lnTo>
                    <a:pt x="300989" y="312423"/>
                  </a:lnTo>
                  <a:lnTo>
                    <a:pt x="288607" y="316232"/>
                  </a:lnTo>
                  <a:lnTo>
                    <a:pt x="270509" y="312423"/>
                  </a:lnTo>
                  <a:cubicBezTo>
                    <a:pt x="267652" y="309565"/>
                    <a:pt x="264794" y="306707"/>
                    <a:pt x="262889" y="304802"/>
                  </a:cubicBezTo>
                  <a:cubicBezTo>
                    <a:pt x="269557" y="303850"/>
                    <a:pt x="281939" y="300992"/>
                    <a:pt x="283844" y="300040"/>
                  </a:cubicBezTo>
                  <a:lnTo>
                    <a:pt x="319087" y="289562"/>
                  </a:lnTo>
                  <a:lnTo>
                    <a:pt x="334327" y="280990"/>
                  </a:lnTo>
                  <a:lnTo>
                    <a:pt x="330517" y="265750"/>
                  </a:lnTo>
                  <a:lnTo>
                    <a:pt x="324802" y="263845"/>
                  </a:lnTo>
                  <a:lnTo>
                    <a:pt x="350519" y="248604"/>
                  </a:lnTo>
                  <a:lnTo>
                    <a:pt x="350519" y="247652"/>
                  </a:lnTo>
                  <a:cubicBezTo>
                    <a:pt x="363854" y="217172"/>
                    <a:pt x="380999" y="182881"/>
                    <a:pt x="383857" y="180024"/>
                  </a:cubicBezTo>
                  <a:cubicBezTo>
                    <a:pt x="389571" y="176214"/>
                    <a:pt x="402907" y="161926"/>
                    <a:pt x="402907" y="155259"/>
                  </a:cubicBezTo>
                  <a:cubicBezTo>
                    <a:pt x="402907" y="150496"/>
                    <a:pt x="397192" y="138114"/>
                    <a:pt x="396239" y="136209"/>
                  </a:cubicBezTo>
                  <a:lnTo>
                    <a:pt x="396239" y="135256"/>
                  </a:lnTo>
                  <a:lnTo>
                    <a:pt x="350519" y="120016"/>
                  </a:lnTo>
                  <a:lnTo>
                    <a:pt x="304799" y="110491"/>
                  </a:lnTo>
                  <a:lnTo>
                    <a:pt x="303847" y="111443"/>
                  </a:lnTo>
                  <a:cubicBezTo>
                    <a:pt x="303847" y="111443"/>
                    <a:pt x="287654" y="122873"/>
                    <a:pt x="277177" y="125731"/>
                  </a:cubicBezTo>
                  <a:cubicBezTo>
                    <a:pt x="267652" y="128589"/>
                    <a:pt x="249554" y="129541"/>
                    <a:pt x="246697" y="130494"/>
                  </a:cubicBezTo>
                  <a:cubicBezTo>
                    <a:pt x="246697" y="130494"/>
                    <a:pt x="246697" y="130494"/>
                    <a:pt x="245744" y="130494"/>
                  </a:cubicBezTo>
                  <a:cubicBezTo>
                    <a:pt x="245744" y="130494"/>
                    <a:pt x="246697" y="129541"/>
                    <a:pt x="247649" y="128589"/>
                  </a:cubicBezTo>
                  <a:cubicBezTo>
                    <a:pt x="253364" y="123826"/>
                    <a:pt x="259079" y="120968"/>
                    <a:pt x="259079" y="120968"/>
                  </a:cubicBezTo>
                  <a:lnTo>
                    <a:pt x="273367" y="108586"/>
                  </a:lnTo>
                  <a:lnTo>
                    <a:pt x="279082" y="98108"/>
                  </a:lnTo>
                  <a:lnTo>
                    <a:pt x="275272" y="98108"/>
                  </a:lnTo>
                  <a:cubicBezTo>
                    <a:pt x="274319" y="98108"/>
                    <a:pt x="270509" y="97156"/>
                    <a:pt x="270509" y="96203"/>
                  </a:cubicBezTo>
                  <a:cubicBezTo>
                    <a:pt x="270509" y="92393"/>
                    <a:pt x="273367" y="88583"/>
                    <a:pt x="278129" y="84773"/>
                  </a:cubicBezTo>
                  <a:cubicBezTo>
                    <a:pt x="283844" y="80963"/>
                    <a:pt x="297179" y="76201"/>
                    <a:pt x="297179" y="76201"/>
                  </a:cubicBezTo>
                  <a:lnTo>
                    <a:pt x="323849" y="50483"/>
                  </a:lnTo>
                  <a:lnTo>
                    <a:pt x="337184" y="22860"/>
                  </a:lnTo>
                  <a:lnTo>
                    <a:pt x="331469" y="11430"/>
                  </a:lnTo>
                  <a:lnTo>
                    <a:pt x="322897" y="9525"/>
                  </a:lnTo>
                  <a:lnTo>
                    <a:pt x="321944" y="10477"/>
                  </a:lnTo>
                  <a:cubicBezTo>
                    <a:pt x="321944" y="10477"/>
                    <a:pt x="316229" y="14288"/>
                    <a:pt x="306704" y="16193"/>
                  </a:cubicBezTo>
                  <a:cubicBezTo>
                    <a:pt x="297179" y="17145"/>
                    <a:pt x="266699" y="18098"/>
                    <a:pt x="262889" y="18098"/>
                  </a:cubicBezTo>
                  <a:lnTo>
                    <a:pt x="247649" y="12383"/>
                  </a:lnTo>
                  <a:lnTo>
                    <a:pt x="236219" y="0"/>
                  </a:lnTo>
                  <a:lnTo>
                    <a:pt x="220979" y="3810"/>
                  </a:lnTo>
                  <a:lnTo>
                    <a:pt x="218122" y="39053"/>
                  </a:lnTo>
                  <a:lnTo>
                    <a:pt x="204787" y="40005"/>
                  </a:lnTo>
                  <a:cubicBezTo>
                    <a:pt x="203834" y="39053"/>
                    <a:pt x="200977" y="38100"/>
                    <a:pt x="199072" y="38100"/>
                  </a:cubicBezTo>
                  <a:cubicBezTo>
                    <a:pt x="198119" y="38100"/>
                    <a:pt x="196215" y="39053"/>
                    <a:pt x="195262" y="41910"/>
                  </a:cubicBezTo>
                  <a:cubicBezTo>
                    <a:pt x="193357" y="46673"/>
                    <a:pt x="190500" y="53340"/>
                    <a:pt x="190500" y="53340"/>
                  </a:cubicBezTo>
                  <a:lnTo>
                    <a:pt x="190500" y="54293"/>
                  </a:lnTo>
                  <a:lnTo>
                    <a:pt x="195262" y="74296"/>
                  </a:lnTo>
                  <a:lnTo>
                    <a:pt x="195262" y="75248"/>
                  </a:lnTo>
                  <a:cubicBezTo>
                    <a:pt x="196215" y="76201"/>
                    <a:pt x="197167" y="78106"/>
                    <a:pt x="197167" y="79058"/>
                  </a:cubicBezTo>
                  <a:cubicBezTo>
                    <a:pt x="191452" y="79058"/>
                    <a:pt x="163830" y="80963"/>
                    <a:pt x="162877" y="80963"/>
                  </a:cubicBezTo>
                  <a:lnTo>
                    <a:pt x="160972" y="80963"/>
                  </a:lnTo>
                  <a:lnTo>
                    <a:pt x="158115" y="109538"/>
                  </a:lnTo>
                  <a:lnTo>
                    <a:pt x="143827" y="109538"/>
                  </a:lnTo>
                  <a:lnTo>
                    <a:pt x="150495" y="120968"/>
                  </a:lnTo>
                  <a:lnTo>
                    <a:pt x="159067" y="134303"/>
                  </a:lnTo>
                  <a:lnTo>
                    <a:pt x="159067" y="152401"/>
                  </a:lnTo>
                  <a:cubicBezTo>
                    <a:pt x="159067" y="152401"/>
                    <a:pt x="159067" y="154306"/>
                    <a:pt x="159067" y="155259"/>
                  </a:cubicBezTo>
                  <a:cubicBezTo>
                    <a:pt x="159067" y="156211"/>
                    <a:pt x="158115" y="156211"/>
                    <a:pt x="157162" y="156211"/>
                  </a:cubicBezTo>
                  <a:cubicBezTo>
                    <a:pt x="153352" y="156211"/>
                    <a:pt x="152400" y="155259"/>
                    <a:pt x="149542" y="153354"/>
                  </a:cubicBezTo>
                  <a:cubicBezTo>
                    <a:pt x="148590" y="152401"/>
                    <a:pt x="147637" y="151449"/>
                    <a:pt x="146685" y="150496"/>
                  </a:cubicBezTo>
                  <a:cubicBezTo>
                    <a:pt x="142875" y="148591"/>
                    <a:pt x="137160" y="140019"/>
                    <a:pt x="135255" y="137161"/>
                  </a:cubicBezTo>
                  <a:lnTo>
                    <a:pt x="126682" y="128589"/>
                  </a:lnTo>
                  <a:lnTo>
                    <a:pt x="126682" y="100013"/>
                  </a:lnTo>
                  <a:lnTo>
                    <a:pt x="109537" y="100013"/>
                  </a:lnTo>
                  <a:lnTo>
                    <a:pt x="109537" y="113348"/>
                  </a:lnTo>
                  <a:lnTo>
                    <a:pt x="94297" y="113348"/>
                  </a:lnTo>
                  <a:lnTo>
                    <a:pt x="94297" y="128589"/>
                  </a:lnTo>
                  <a:lnTo>
                    <a:pt x="109537" y="140971"/>
                  </a:lnTo>
                  <a:lnTo>
                    <a:pt x="118110" y="152401"/>
                  </a:lnTo>
                  <a:close/>
                  <a:moveTo>
                    <a:pt x="99060" y="120016"/>
                  </a:moveTo>
                  <a:lnTo>
                    <a:pt x="114300" y="120016"/>
                  </a:lnTo>
                  <a:lnTo>
                    <a:pt x="114300" y="106681"/>
                  </a:lnTo>
                  <a:lnTo>
                    <a:pt x="121920" y="106681"/>
                  </a:lnTo>
                  <a:lnTo>
                    <a:pt x="121920" y="132398"/>
                  </a:lnTo>
                  <a:lnTo>
                    <a:pt x="131445" y="141924"/>
                  </a:lnTo>
                  <a:cubicBezTo>
                    <a:pt x="132397" y="142876"/>
                    <a:pt x="139065" y="152401"/>
                    <a:pt x="143827" y="156211"/>
                  </a:cubicBezTo>
                  <a:cubicBezTo>
                    <a:pt x="144780" y="157164"/>
                    <a:pt x="145732" y="158116"/>
                    <a:pt x="146685" y="158116"/>
                  </a:cubicBezTo>
                  <a:cubicBezTo>
                    <a:pt x="149542" y="160021"/>
                    <a:pt x="151447" y="161926"/>
                    <a:pt x="157162" y="161926"/>
                  </a:cubicBezTo>
                  <a:cubicBezTo>
                    <a:pt x="160020" y="161926"/>
                    <a:pt x="161925" y="160974"/>
                    <a:pt x="162877" y="159069"/>
                  </a:cubicBezTo>
                  <a:cubicBezTo>
                    <a:pt x="164782" y="156211"/>
                    <a:pt x="163830" y="153354"/>
                    <a:pt x="163830" y="153354"/>
                  </a:cubicBezTo>
                  <a:cubicBezTo>
                    <a:pt x="163830" y="153354"/>
                    <a:pt x="163830" y="153354"/>
                    <a:pt x="163830" y="153354"/>
                  </a:cubicBezTo>
                  <a:lnTo>
                    <a:pt x="163830" y="134303"/>
                  </a:lnTo>
                  <a:lnTo>
                    <a:pt x="154305" y="120016"/>
                  </a:lnTo>
                  <a:lnTo>
                    <a:pt x="152400" y="116206"/>
                  </a:lnTo>
                  <a:lnTo>
                    <a:pt x="161925" y="116206"/>
                  </a:lnTo>
                  <a:lnTo>
                    <a:pt x="164782" y="87631"/>
                  </a:lnTo>
                  <a:cubicBezTo>
                    <a:pt x="171450" y="87631"/>
                    <a:pt x="193357" y="86678"/>
                    <a:pt x="197167" y="86678"/>
                  </a:cubicBezTo>
                  <a:cubicBezTo>
                    <a:pt x="199072" y="86678"/>
                    <a:pt x="200977" y="85726"/>
                    <a:pt x="200977" y="84773"/>
                  </a:cubicBezTo>
                  <a:cubicBezTo>
                    <a:pt x="202882" y="81916"/>
                    <a:pt x="200977" y="78106"/>
                    <a:pt x="199072" y="76201"/>
                  </a:cubicBezTo>
                  <a:lnTo>
                    <a:pt x="195262" y="58103"/>
                  </a:lnTo>
                  <a:cubicBezTo>
                    <a:pt x="196215" y="56198"/>
                    <a:pt x="198119" y="50483"/>
                    <a:pt x="199072" y="46673"/>
                  </a:cubicBezTo>
                  <a:cubicBezTo>
                    <a:pt x="199072" y="46673"/>
                    <a:pt x="200025" y="47625"/>
                    <a:pt x="200977" y="47625"/>
                  </a:cubicBezTo>
                  <a:lnTo>
                    <a:pt x="201929" y="48578"/>
                  </a:lnTo>
                  <a:lnTo>
                    <a:pt x="221932" y="46673"/>
                  </a:lnTo>
                  <a:lnTo>
                    <a:pt x="224789" y="10477"/>
                  </a:lnTo>
                  <a:lnTo>
                    <a:pt x="233362" y="8573"/>
                  </a:lnTo>
                  <a:lnTo>
                    <a:pt x="242887" y="19050"/>
                  </a:lnTo>
                  <a:lnTo>
                    <a:pt x="260032" y="25718"/>
                  </a:lnTo>
                  <a:lnTo>
                    <a:pt x="260984" y="25718"/>
                  </a:lnTo>
                  <a:cubicBezTo>
                    <a:pt x="261937" y="25718"/>
                    <a:pt x="295274" y="25718"/>
                    <a:pt x="305752" y="23813"/>
                  </a:cubicBezTo>
                  <a:cubicBezTo>
                    <a:pt x="314324" y="22860"/>
                    <a:pt x="320039" y="19050"/>
                    <a:pt x="321944" y="18098"/>
                  </a:cubicBezTo>
                  <a:lnTo>
                    <a:pt x="325754" y="19050"/>
                  </a:lnTo>
                  <a:lnTo>
                    <a:pt x="329564" y="25718"/>
                  </a:lnTo>
                  <a:lnTo>
                    <a:pt x="318134" y="49530"/>
                  </a:lnTo>
                  <a:lnTo>
                    <a:pt x="293369" y="74296"/>
                  </a:lnTo>
                  <a:cubicBezTo>
                    <a:pt x="290512" y="75248"/>
                    <a:pt x="279082" y="79058"/>
                    <a:pt x="273367" y="83821"/>
                  </a:cubicBezTo>
                  <a:cubicBezTo>
                    <a:pt x="266699" y="88583"/>
                    <a:pt x="263842" y="94298"/>
                    <a:pt x="263842" y="99061"/>
                  </a:cubicBezTo>
                  <a:cubicBezTo>
                    <a:pt x="263842" y="102871"/>
                    <a:pt x="266699" y="104776"/>
                    <a:pt x="270509" y="105728"/>
                  </a:cubicBezTo>
                  <a:lnTo>
                    <a:pt x="269557" y="108586"/>
                  </a:lnTo>
                  <a:lnTo>
                    <a:pt x="256222" y="120016"/>
                  </a:lnTo>
                  <a:cubicBezTo>
                    <a:pt x="255269" y="120968"/>
                    <a:pt x="249554" y="123826"/>
                    <a:pt x="243839" y="127636"/>
                  </a:cubicBezTo>
                  <a:cubicBezTo>
                    <a:pt x="242887" y="128589"/>
                    <a:pt x="240029" y="130494"/>
                    <a:pt x="240029" y="134303"/>
                  </a:cubicBezTo>
                  <a:cubicBezTo>
                    <a:pt x="240982" y="137161"/>
                    <a:pt x="243839" y="138114"/>
                    <a:pt x="244792" y="138114"/>
                  </a:cubicBezTo>
                  <a:lnTo>
                    <a:pt x="244792" y="138114"/>
                  </a:lnTo>
                  <a:lnTo>
                    <a:pt x="244792" y="138114"/>
                  </a:lnTo>
                  <a:cubicBezTo>
                    <a:pt x="245744" y="138114"/>
                    <a:pt x="265747" y="136209"/>
                    <a:pt x="277177" y="133351"/>
                  </a:cubicBezTo>
                  <a:cubicBezTo>
                    <a:pt x="286702" y="130494"/>
                    <a:pt x="300037" y="120968"/>
                    <a:pt x="303847" y="119063"/>
                  </a:cubicBezTo>
                  <a:lnTo>
                    <a:pt x="347662" y="127636"/>
                  </a:lnTo>
                  <a:lnTo>
                    <a:pt x="391476" y="141924"/>
                  </a:lnTo>
                  <a:cubicBezTo>
                    <a:pt x="393382" y="146686"/>
                    <a:pt x="397192" y="155259"/>
                    <a:pt x="397192" y="158116"/>
                  </a:cubicBezTo>
                  <a:cubicBezTo>
                    <a:pt x="397192" y="160974"/>
                    <a:pt x="386714" y="173356"/>
                    <a:pt x="380047" y="179071"/>
                  </a:cubicBezTo>
                  <a:cubicBezTo>
                    <a:pt x="374332" y="183834"/>
                    <a:pt x="350519" y="236222"/>
                    <a:pt x="344804" y="248604"/>
                  </a:cubicBezTo>
                  <a:lnTo>
                    <a:pt x="311467" y="268607"/>
                  </a:lnTo>
                  <a:lnTo>
                    <a:pt x="323849" y="272417"/>
                  </a:lnTo>
                  <a:lnTo>
                    <a:pt x="325754" y="280990"/>
                  </a:lnTo>
                  <a:lnTo>
                    <a:pt x="314324" y="287657"/>
                  </a:lnTo>
                  <a:lnTo>
                    <a:pt x="280034" y="298135"/>
                  </a:lnTo>
                  <a:cubicBezTo>
                    <a:pt x="275272" y="299087"/>
                    <a:pt x="261937" y="302897"/>
                    <a:pt x="258127" y="302897"/>
                  </a:cubicBezTo>
                  <a:cubicBezTo>
                    <a:pt x="256222" y="302897"/>
                    <a:pt x="255269" y="304802"/>
                    <a:pt x="255269" y="304802"/>
                  </a:cubicBezTo>
                  <a:cubicBezTo>
                    <a:pt x="255269" y="305755"/>
                    <a:pt x="254317" y="308612"/>
                    <a:pt x="265747" y="319090"/>
                  </a:cubicBezTo>
                  <a:lnTo>
                    <a:pt x="286702" y="323853"/>
                  </a:lnTo>
                  <a:lnTo>
                    <a:pt x="300989" y="319090"/>
                  </a:lnTo>
                  <a:lnTo>
                    <a:pt x="321944" y="315280"/>
                  </a:lnTo>
                  <a:lnTo>
                    <a:pt x="369569" y="367668"/>
                  </a:lnTo>
                  <a:lnTo>
                    <a:pt x="390524" y="462919"/>
                  </a:lnTo>
                  <a:lnTo>
                    <a:pt x="401001" y="490541"/>
                  </a:lnTo>
                  <a:lnTo>
                    <a:pt x="419099" y="495304"/>
                  </a:lnTo>
                  <a:lnTo>
                    <a:pt x="445769" y="534357"/>
                  </a:lnTo>
                  <a:lnTo>
                    <a:pt x="453389" y="558169"/>
                  </a:lnTo>
                  <a:lnTo>
                    <a:pt x="463866" y="575315"/>
                  </a:lnTo>
                  <a:lnTo>
                    <a:pt x="463866" y="590555"/>
                  </a:lnTo>
                  <a:cubicBezTo>
                    <a:pt x="461009" y="589602"/>
                    <a:pt x="455294" y="584840"/>
                    <a:pt x="452436" y="582935"/>
                  </a:cubicBezTo>
                  <a:cubicBezTo>
                    <a:pt x="451484" y="581982"/>
                    <a:pt x="450531" y="581030"/>
                    <a:pt x="449579" y="581030"/>
                  </a:cubicBezTo>
                  <a:cubicBezTo>
                    <a:pt x="445769" y="578172"/>
                    <a:pt x="441006" y="579125"/>
                    <a:pt x="436244" y="579125"/>
                  </a:cubicBezTo>
                  <a:cubicBezTo>
                    <a:pt x="435291" y="579125"/>
                    <a:pt x="434339" y="579125"/>
                    <a:pt x="433386" y="579125"/>
                  </a:cubicBezTo>
                  <a:cubicBezTo>
                    <a:pt x="426719" y="579125"/>
                    <a:pt x="425766" y="589602"/>
                    <a:pt x="424814" y="591507"/>
                  </a:cubicBezTo>
                  <a:lnTo>
                    <a:pt x="424814" y="593412"/>
                  </a:lnTo>
                  <a:lnTo>
                    <a:pt x="426719" y="594365"/>
                  </a:lnTo>
                  <a:cubicBezTo>
                    <a:pt x="438149" y="601032"/>
                    <a:pt x="451484" y="609605"/>
                    <a:pt x="452436" y="612462"/>
                  </a:cubicBezTo>
                  <a:cubicBezTo>
                    <a:pt x="453389" y="617225"/>
                    <a:pt x="459104" y="623892"/>
                    <a:pt x="464819" y="629607"/>
                  </a:cubicBezTo>
                  <a:cubicBezTo>
                    <a:pt x="466724" y="631513"/>
                    <a:pt x="468629" y="633418"/>
                    <a:pt x="469581" y="635323"/>
                  </a:cubicBezTo>
                  <a:cubicBezTo>
                    <a:pt x="474344" y="641038"/>
                    <a:pt x="469581" y="646753"/>
                    <a:pt x="469581" y="647705"/>
                  </a:cubicBezTo>
                  <a:lnTo>
                    <a:pt x="455294" y="674375"/>
                  </a:lnTo>
                  <a:lnTo>
                    <a:pt x="461009" y="697236"/>
                  </a:lnTo>
                  <a:lnTo>
                    <a:pt x="497204" y="682948"/>
                  </a:lnTo>
                  <a:cubicBezTo>
                    <a:pt x="501014" y="682948"/>
                    <a:pt x="522921" y="684853"/>
                    <a:pt x="528636" y="684853"/>
                  </a:cubicBezTo>
                  <a:cubicBezTo>
                    <a:pt x="532446" y="684853"/>
                    <a:pt x="540066" y="692473"/>
                    <a:pt x="544829" y="697236"/>
                  </a:cubicBezTo>
                  <a:lnTo>
                    <a:pt x="561974" y="729621"/>
                  </a:lnTo>
                  <a:lnTo>
                    <a:pt x="551496" y="777246"/>
                  </a:lnTo>
                  <a:lnTo>
                    <a:pt x="536256" y="789629"/>
                  </a:lnTo>
                  <a:lnTo>
                    <a:pt x="515301" y="803916"/>
                  </a:lnTo>
                  <a:lnTo>
                    <a:pt x="490536" y="808679"/>
                  </a:lnTo>
                  <a:lnTo>
                    <a:pt x="495299" y="822966"/>
                  </a:lnTo>
                  <a:lnTo>
                    <a:pt x="492441" y="832492"/>
                  </a:lnTo>
                  <a:lnTo>
                    <a:pt x="466724" y="835349"/>
                  </a:lnTo>
                  <a:lnTo>
                    <a:pt x="466724" y="846779"/>
                  </a:lnTo>
                  <a:lnTo>
                    <a:pt x="501014" y="853447"/>
                  </a:lnTo>
                  <a:lnTo>
                    <a:pt x="527684" y="860114"/>
                  </a:lnTo>
                  <a:cubicBezTo>
                    <a:pt x="527684" y="865829"/>
                    <a:pt x="526731" y="881070"/>
                    <a:pt x="526731" y="889642"/>
                  </a:cubicBezTo>
                  <a:cubicBezTo>
                    <a:pt x="526731" y="895357"/>
                    <a:pt x="501966" y="902977"/>
                    <a:pt x="491489" y="905835"/>
                  </a:cubicBezTo>
                  <a:cubicBezTo>
                    <a:pt x="484821" y="907740"/>
                    <a:pt x="481011" y="908692"/>
                    <a:pt x="479106" y="909645"/>
                  </a:cubicBezTo>
                  <a:cubicBezTo>
                    <a:pt x="475296" y="911550"/>
                    <a:pt x="438149" y="913455"/>
                    <a:pt x="429576" y="912502"/>
                  </a:cubicBezTo>
                  <a:cubicBezTo>
                    <a:pt x="421957" y="910597"/>
                    <a:pt x="405764" y="906787"/>
                    <a:pt x="405764" y="906787"/>
                  </a:cubicBezTo>
                  <a:lnTo>
                    <a:pt x="405764" y="906787"/>
                  </a:lnTo>
                  <a:lnTo>
                    <a:pt x="363854" y="911550"/>
                  </a:lnTo>
                  <a:cubicBezTo>
                    <a:pt x="361949" y="911550"/>
                    <a:pt x="314324" y="908692"/>
                    <a:pt x="299084" y="908692"/>
                  </a:cubicBezTo>
                  <a:cubicBezTo>
                    <a:pt x="285749" y="908692"/>
                    <a:pt x="279082" y="912502"/>
                    <a:pt x="277177" y="913455"/>
                  </a:cubicBezTo>
                  <a:lnTo>
                    <a:pt x="255269" y="918217"/>
                  </a:lnTo>
                  <a:cubicBezTo>
                    <a:pt x="246697" y="916312"/>
                    <a:pt x="210502" y="905835"/>
                    <a:pt x="205739" y="905835"/>
                  </a:cubicBezTo>
                  <a:lnTo>
                    <a:pt x="160020" y="905835"/>
                  </a:lnTo>
                  <a:lnTo>
                    <a:pt x="158115" y="933457"/>
                  </a:lnTo>
                  <a:lnTo>
                    <a:pt x="138112" y="940125"/>
                  </a:lnTo>
                  <a:cubicBezTo>
                    <a:pt x="128587" y="935362"/>
                    <a:pt x="91440" y="916312"/>
                    <a:pt x="83820" y="916312"/>
                  </a:cubicBezTo>
                  <a:cubicBezTo>
                    <a:pt x="80010" y="916312"/>
                    <a:pt x="77152" y="917265"/>
                    <a:pt x="74295" y="918217"/>
                  </a:cubicBezTo>
                  <a:cubicBezTo>
                    <a:pt x="71437" y="919170"/>
                    <a:pt x="68580" y="920122"/>
                    <a:pt x="63817" y="920122"/>
                  </a:cubicBezTo>
                  <a:cubicBezTo>
                    <a:pt x="54292" y="920122"/>
                    <a:pt x="43815" y="936315"/>
                    <a:pt x="41910" y="938220"/>
                  </a:cubicBezTo>
                  <a:lnTo>
                    <a:pt x="32385" y="956318"/>
                  </a:lnTo>
                  <a:lnTo>
                    <a:pt x="29527" y="955365"/>
                  </a:lnTo>
                  <a:lnTo>
                    <a:pt x="21907" y="942030"/>
                  </a:lnTo>
                  <a:lnTo>
                    <a:pt x="9525" y="939172"/>
                  </a:lnTo>
                  <a:lnTo>
                    <a:pt x="4762" y="932505"/>
                  </a:lnTo>
                  <a:lnTo>
                    <a:pt x="31432" y="931552"/>
                  </a:lnTo>
                  <a:lnTo>
                    <a:pt x="32385" y="930600"/>
                  </a:lnTo>
                  <a:cubicBezTo>
                    <a:pt x="32385" y="930600"/>
                    <a:pt x="46672" y="911550"/>
                    <a:pt x="63817" y="905835"/>
                  </a:cubicBezTo>
                  <a:cubicBezTo>
                    <a:pt x="75247" y="902025"/>
                    <a:pt x="77152" y="899167"/>
                    <a:pt x="79057" y="896310"/>
                  </a:cubicBezTo>
                  <a:cubicBezTo>
                    <a:pt x="79057" y="895357"/>
                    <a:pt x="79057" y="895357"/>
                    <a:pt x="80962" y="895357"/>
                  </a:cubicBezTo>
                  <a:cubicBezTo>
                    <a:pt x="87630" y="893452"/>
                    <a:pt x="93345" y="875354"/>
                    <a:pt x="95250" y="865829"/>
                  </a:cubicBezTo>
                  <a:lnTo>
                    <a:pt x="126682" y="865829"/>
                  </a:lnTo>
                  <a:cubicBezTo>
                    <a:pt x="128587" y="865829"/>
                    <a:pt x="130492" y="864877"/>
                    <a:pt x="131445" y="862972"/>
                  </a:cubicBezTo>
                  <a:cubicBezTo>
                    <a:pt x="134302" y="859162"/>
                    <a:pt x="130492" y="849637"/>
                    <a:pt x="129540" y="845827"/>
                  </a:cubicBezTo>
                  <a:lnTo>
                    <a:pt x="132397" y="835349"/>
                  </a:lnTo>
                  <a:lnTo>
                    <a:pt x="151447" y="835349"/>
                  </a:lnTo>
                  <a:cubicBezTo>
                    <a:pt x="157162" y="835349"/>
                    <a:pt x="174307" y="839159"/>
                    <a:pt x="200025" y="843922"/>
                  </a:cubicBezTo>
                  <a:cubicBezTo>
                    <a:pt x="220979" y="848684"/>
                    <a:pt x="223837" y="846779"/>
                    <a:pt x="224789" y="843922"/>
                  </a:cubicBezTo>
                  <a:cubicBezTo>
                    <a:pt x="225742" y="842969"/>
                    <a:pt x="224789" y="842017"/>
                    <a:pt x="224789" y="841064"/>
                  </a:cubicBezTo>
                  <a:lnTo>
                    <a:pt x="237172" y="819157"/>
                  </a:lnTo>
                  <a:lnTo>
                    <a:pt x="249554" y="806774"/>
                  </a:lnTo>
                  <a:lnTo>
                    <a:pt x="246697" y="794391"/>
                  </a:lnTo>
                  <a:lnTo>
                    <a:pt x="220979" y="811536"/>
                  </a:lnTo>
                  <a:cubicBezTo>
                    <a:pt x="220979" y="811536"/>
                    <a:pt x="207644" y="820109"/>
                    <a:pt x="201929" y="822966"/>
                  </a:cubicBezTo>
                  <a:cubicBezTo>
                    <a:pt x="198119" y="824871"/>
                    <a:pt x="190500" y="823919"/>
                    <a:pt x="187642" y="822966"/>
                  </a:cubicBezTo>
                  <a:lnTo>
                    <a:pt x="170497" y="811536"/>
                  </a:lnTo>
                  <a:lnTo>
                    <a:pt x="165735" y="799154"/>
                  </a:lnTo>
                  <a:lnTo>
                    <a:pt x="164782" y="799154"/>
                  </a:lnTo>
                  <a:cubicBezTo>
                    <a:pt x="164782" y="799154"/>
                    <a:pt x="160020" y="797249"/>
                    <a:pt x="149542" y="797249"/>
                  </a:cubicBezTo>
                  <a:lnTo>
                    <a:pt x="134302" y="786771"/>
                  </a:lnTo>
                  <a:lnTo>
                    <a:pt x="136207" y="782961"/>
                  </a:lnTo>
                  <a:cubicBezTo>
                    <a:pt x="139065" y="776294"/>
                    <a:pt x="138112" y="768674"/>
                    <a:pt x="138112" y="767721"/>
                  </a:cubicBezTo>
                  <a:lnTo>
                    <a:pt x="137160" y="764864"/>
                  </a:lnTo>
                  <a:lnTo>
                    <a:pt x="103822" y="776294"/>
                  </a:lnTo>
                  <a:lnTo>
                    <a:pt x="77152" y="775341"/>
                  </a:lnTo>
                  <a:lnTo>
                    <a:pt x="73342" y="771531"/>
                  </a:lnTo>
                  <a:cubicBezTo>
                    <a:pt x="70485" y="768674"/>
                    <a:pt x="68580" y="765816"/>
                    <a:pt x="67627" y="764864"/>
                  </a:cubicBezTo>
                  <a:lnTo>
                    <a:pt x="67627" y="754386"/>
                  </a:lnTo>
                  <a:lnTo>
                    <a:pt x="161925" y="714381"/>
                  </a:lnTo>
                  <a:lnTo>
                    <a:pt x="166687" y="673423"/>
                  </a:lnTo>
                  <a:lnTo>
                    <a:pt x="166687" y="657230"/>
                  </a:lnTo>
                  <a:lnTo>
                    <a:pt x="160972" y="649610"/>
                  </a:lnTo>
                  <a:lnTo>
                    <a:pt x="139065" y="649610"/>
                  </a:lnTo>
                  <a:lnTo>
                    <a:pt x="127635" y="648658"/>
                  </a:lnTo>
                  <a:cubicBezTo>
                    <a:pt x="129540" y="645800"/>
                    <a:pt x="133350" y="641038"/>
                    <a:pt x="136207" y="637228"/>
                  </a:cubicBezTo>
                  <a:cubicBezTo>
                    <a:pt x="139065" y="634370"/>
                    <a:pt x="140970" y="634370"/>
                    <a:pt x="146685" y="634370"/>
                  </a:cubicBezTo>
                  <a:cubicBezTo>
                    <a:pt x="150495" y="634370"/>
                    <a:pt x="155257" y="635323"/>
                    <a:pt x="157162" y="632465"/>
                  </a:cubicBezTo>
                  <a:cubicBezTo>
                    <a:pt x="160020" y="627702"/>
                    <a:pt x="156210" y="618177"/>
                    <a:pt x="154305" y="614367"/>
                  </a:cubicBezTo>
                  <a:lnTo>
                    <a:pt x="143827" y="598175"/>
                  </a:lnTo>
                  <a:lnTo>
                    <a:pt x="149542" y="593412"/>
                  </a:lnTo>
                  <a:cubicBezTo>
                    <a:pt x="155257" y="597222"/>
                    <a:pt x="176212" y="610557"/>
                    <a:pt x="181927" y="612462"/>
                  </a:cubicBezTo>
                  <a:cubicBezTo>
                    <a:pt x="186690" y="613415"/>
                    <a:pt x="194309" y="613415"/>
                    <a:pt x="202882" y="612462"/>
                  </a:cubicBezTo>
                  <a:cubicBezTo>
                    <a:pt x="206692" y="612462"/>
                    <a:pt x="210502" y="612462"/>
                    <a:pt x="214312" y="612462"/>
                  </a:cubicBezTo>
                  <a:cubicBezTo>
                    <a:pt x="217169" y="612462"/>
                    <a:pt x="219074" y="612462"/>
                    <a:pt x="220027" y="612462"/>
                  </a:cubicBezTo>
                  <a:lnTo>
                    <a:pt x="244792" y="623892"/>
                  </a:lnTo>
                  <a:lnTo>
                    <a:pt x="248602" y="603890"/>
                  </a:lnTo>
                  <a:lnTo>
                    <a:pt x="251459" y="581982"/>
                  </a:lnTo>
                  <a:lnTo>
                    <a:pt x="268604" y="580077"/>
                  </a:lnTo>
                  <a:lnTo>
                    <a:pt x="268604" y="548644"/>
                  </a:lnTo>
                  <a:lnTo>
                    <a:pt x="272414" y="541977"/>
                  </a:lnTo>
                  <a:lnTo>
                    <a:pt x="290512" y="505781"/>
                  </a:lnTo>
                  <a:lnTo>
                    <a:pt x="249554" y="527689"/>
                  </a:lnTo>
                  <a:lnTo>
                    <a:pt x="232409" y="466729"/>
                  </a:lnTo>
                  <a:lnTo>
                    <a:pt x="262889" y="444821"/>
                  </a:lnTo>
                  <a:lnTo>
                    <a:pt x="268604" y="426723"/>
                  </a:lnTo>
                  <a:lnTo>
                    <a:pt x="245744" y="420056"/>
                  </a:lnTo>
                  <a:lnTo>
                    <a:pt x="244792" y="421008"/>
                  </a:lnTo>
                  <a:cubicBezTo>
                    <a:pt x="240029" y="424818"/>
                    <a:pt x="225742" y="436249"/>
                    <a:pt x="220027" y="437201"/>
                  </a:cubicBezTo>
                  <a:cubicBezTo>
                    <a:pt x="213359" y="438153"/>
                    <a:pt x="208597" y="434343"/>
                    <a:pt x="208597" y="434343"/>
                  </a:cubicBezTo>
                  <a:lnTo>
                    <a:pt x="207644" y="434343"/>
                  </a:lnTo>
                  <a:cubicBezTo>
                    <a:pt x="206692" y="434343"/>
                    <a:pt x="189547" y="428628"/>
                    <a:pt x="180975" y="428628"/>
                  </a:cubicBezTo>
                  <a:cubicBezTo>
                    <a:pt x="179070" y="428628"/>
                    <a:pt x="177165" y="429581"/>
                    <a:pt x="176212" y="430533"/>
                  </a:cubicBezTo>
                  <a:cubicBezTo>
                    <a:pt x="174307" y="432438"/>
                    <a:pt x="174307" y="436249"/>
                    <a:pt x="174307" y="439106"/>
                  </a:cubicBezTo>
                  <a:cubicBezTo>
                    <a:pt x="174307" y="441963"/>
                    <a:pt x="174307" y="445774"/>
                    <a:pt x="173355" y="447679"/>
                  </a:cubicBezTo>
                  <a:cubicBezTo>
                    <a:pt x="172402" y="448631"/>
                    <a:pt x="172402" y="448631"/>
                    <a:pt x="172402" y="448631"/>
                  </a:cubicBezTo>
                  <a:cubicBezTo>
                    <a:pt x="170497" y="448631"/>
                    <a:pt x="168592" y="445774"/>
                    <a:pt x="167640" y="443868"/>
                  </a:cubicBezTo>
                  <a:lnTo>
                    <a:pt x="148590" y="428628"/>
                  </a:lnTo>
                  <a:lnTo>
                    <a:pt x="140017" y="438153"/>
                  </a:lnTo>
                  <a:lnTo>
                    <a:pt x="133350" y="424818"/>
                  </a:lnTo>
                  <a:lnTo>
                    <a:pt x="181927" y="352428"/>
                  </a:lnTo>
                  <a:lnTo>
                    <a:pt x="172402" y="341950"/>
                  </a:lnTo>
                  <a:lnTo>
                    <a:pt x="176212" y="327663"/>
                  </a:lnTo>
                  <a:cubicBezTo>
                    <a:pt x="176212" y="326710"/>
                    <a:pt x="180975" y="308612"/>
                    <a:pt x="178117" y="298135"/>
                  </a:cubicBezTo>
                  <a:lnTo>
                    <a:pt x="177165" y="295277"/>
                  </a:lnTo>
                  <a:lnTo>
                    <a:pt x="174307" y="297182"/>
                  </a:lnTo>
                  <a:cubicBezTo>
                    <a:pt x="174307" y="297182"/>
                    <a:pt x="169545" y="300040"/>
                    <a:pt x="159067" y="300040"/>
                  </a:cubicBezTo>
                  <a:cubicBezTo>
                    <a:pt x="151447" y="300040"/>
                    <a:pt x="149542" y="297182"/>
                    <a:pt x="149542" y="296230"/>
                  </a:cubicBezTo>
                  <a:lnTo>
                    <a:pt x="149542" y="280990"/>
                  </a:lnTo>
                  <a:lnTo>
                    <a:pt x="127635" y="350523"/>
                  </a:lnTo>
                  <a:lnTo>
                    <a:pt x="113347" y="349570"/>
                  </a:lnTo>
                  <a:lnTo>
                    <a:pt x="146685" y="263845"/>
                  </a:lnTo>
                  <a:lnTo>
                    <a:pt x="152400" y="239079"/>
                  </a:lnTo>
                  <a:lnTo>
                    <a:pt x="150495" y="225744"/>
                  </a:lnTo>
                  <a:lnTo>
                    <a:pt x="133350" y="225744"/>
                  </a:lnTo>
                  <a:cubicBezTo>
                    <a:pt x="130492" y="222887"/>
                    <a:pt x="121920" y="211457"/>
                    <a:pt x="119062" y="207647"/>
                  </a:cubicBezTo>
                  <a:cubicBezTo>
                    <a:pt x="118110" y="205742"/>
                    <a:pt x="118110" y="204789"/>
                    <a:pt x="118110" y="203837"/>
                  </a:cubicBezTo>
                  <a:lnTo>
                    <a:pt x="136207" y="203837"/>
                  </a:lnTo>
                  <a:lnTo>
                    <a:pt x="150495" y="180024"/>
                  </a:lnTo>
                  <a:lnTo>
                    <a:pt x="133350" y="169546"/>
                  </a:lnTo>
                  <a:lnTo>
                    <a:pt x="121920" y="163831"/>
                  </a:lnTo>
                  <a:lnTo>
                    <a:pt x="119062" y="152401"/>
                  </a:lnTo>
                  <a:lnTo>
                    <a:pt x="109537" y="142876"/>
                  </a:lnTo>
                  <a:lnTo>
                    <a:pt x="95250" y="131446"/>
                  </a:lnTo>
                  <a:lnTo>
                    <a:pt x="95250" y="120016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4" name="Freeform: Shape 403">
              <a:extLst>
                <a:ext uri="{FF2B5EF4-FFF2-40B4-BE49-F238E27FC236}">
                  <a16:creationId xmlns:a16="http://schemas.microsoft.com/office/drawing/2014/main" id="{85759176-E11E-4DD6-954C-E77B8A027ED3}"/>
                </a:ext>
              </a:extLst>
            </p:cNvPr>
            <p:cNvSpPr/>
            <p:nvPr/>
          </p:nvSpPr>
          <p:spPr>
            <a:xfrm>
              <a:off x="8255110" y="2494202"/>
              <a:ext cx="39117" cy="40043"/>
            </a:xfrm>
            <a:custGeom>
              <a:avLst/>
              <a:gdLst>
                <a:gd name="connsiteX0" fmla="*/ 48101 w 69786"/>
                <a:gd name="connsiteY0" fmla="*/ 952 h 71438"/>
                <a:gd name="connsiteX1" fmla="*/ 47149 w 69786"/>
                <a:gd name="connsiteY1" fmla="*/ 0 h 71438"/>
                <a:gd name="connsiteX2" fmla="*/ 30004 w 69786"/>
                <a:gd name="connsiteY2" fmla="*/ 1905 h 71438"/>
                <a:gd name="connsiteX3" fmla="*/ 6191 w 69786"/>
                <a:gd name="connsiteY3" fmla="*/ 8573 h 71438"/>
                <a:gd name="connsiteX4" fmla="*/ 476 w 69786"/>
                <a:gd name="connsiteY4" fmla="*/ 15240 h 71438"/>
                <a:gd name="connsiteX5" fmla="*/ 476 w 69786"/>
                <a:gd name="connsiteY5" fmla="*/ 16193 h 71438"/>
                <a:gd name="connsiteX6" fmla="*/ 2381 w 69786"/>
                <a:gd name="connsiteY6" fmla="*/ 38100 h 71438"/>
                <a:gd name="connsiteX7" fmla="*/ 20479 w 69786"/>
                <a:gd name="connsiteY7" fmla="*/ 55245 h 71438"/>
                <a:gd name="connsiteX8" fmla="*/ 56674 w 69786"/>
                <a:gd name="connsiteY8" fmla="*/ 71438 h 71438"/>
                <a:gd name="connsiteX9" fmla="*/ 64294 w 69786"/>
                <a:gd name="connsiteY9" fmla="*/ 48578 h 71438"/>
                <a:gd name="connsiteX10" fmla="*/ 69056 w 69786"/>
                <a:gd name="connsiteY10" fmla="*/ 43815 h 71438"/>
                <a:gd name="connsiteX11" fmla="*/ 64294 w 69786"/>
                <a:gd name="connsiteY11" fmla="*/ 24765 h 71438"/>
                <a:gd name="connsiteX12" fmla="*/ 48101 w 69786"/>
                <a:gd name="connsiteY12" fmla="*/ 952 h 71438"/>
                <a:gd name="connsiteX13" fmla="*/ 64294 w 69786"/>
                <a:gd name="connsiteY13" fmla="*/ 40958 h 71438"/>
                <a:gd name="connsiteX14" fmla="*/ 61436 w 69786"/>
                <a:gd name="connsiteY14" fmla="*/ 43815 h 71438"/>
                <a:gd name="connsiteX15" fmla="*/ 59531 w 69786"/>
                <a:gd name="connsiteY15" fmla="*/ 43815 h 71438"/>
                <a:gd name="connsiteX16" fmla="*/ 52864 w 69786"/>
                <a:gd name="connsiteY16" fmla="*/ 64771 h 71438"/>
                <a:gd name="connsiteX17" fmla="*/ 22384 w 69786"/>
                <a:gd name="connsiteY17" fmla="*/ 51435 h 71438"/>
                <a:gd name="connsiteX18" fmla="*/ 5239 w 69786"/>
                <a:gd name="connsiteY18" fmla="*/ 35243 h 71438"/>
                <a:gd name="connsiteX19" fmla="*/ 4286 w 69786"/>
                <a:gd name="connsiteY19" fmla="*/ 18098 h 71438"/>
                <a:gd name="connsiteX20" fmla="*/ 8096 w 69786"/>
                <a:gd name="connsiteY20" fmla="*/ 13335 h 71438"/>
                <a:gd name="connsiteX21" fmla="*/ 30004 w 69786"/>
                <a:gd name="connsiteY21" fmla="*/ 7620 h 71438"/>
                <a:gd name="connsiteX22" fmla="*/ 44291 w 69786"/>
                <a:gd name="connsiteY22" fmla="*/ 5715 h 71438"/>
                <a:gd name="connsiteX23" fmla="*/ 58579 w 69786"/>
                <a:gd name="connsiteY23" fmla="*/ 27623 h 71438"/>
                <a:gd name="connsiteX24" fmla="*/ 64294 w 69786"/>
                <a:gd name="connsiteY24" fmla="*/ 40958 h 7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9786" h="71438">
                  <a:moveTo>
                    <a:pt x="48101" y="952"/>
                  </a:moveTo>
                  <a:lnTo>
                    <a:pt x="47149" y="0"/>
                  </a:lnTo>
                  <a:lnTo>
                    <a:pt x="30004" y="1905"/>
                  </a:lnTo>
                  <a:lnTo>
                    <a:pt x="6191" y="8573"/>
                  </a:lnTo>
                  <a:lnTo>
                    <a:pt x="476" y="15240"/>
                  </a:lnTo>
                  <a:lnTo>
                    <a:pt x="476" y="16193"/>
                  </a:lnTo>
                  <a:cubicBezTo>
                    <a:pt x="476" y="19050"/>
                    <a:pt x="-1429" y="33338"/>
                    <a:pt x="2381" y="38100"/>
                  </a:cubicBezTo>
                  <a:cubicBezTo>
                    <a:pt x="5239" y="41910"/>
                    <a:pt x="19526" y="54293"/>
                    <a:pt x="20479" y="55245"/>
                  </a:cubicBezTo>
                  <a:lnTo>
                    <a:pt x="56674" y="71438"/>
                  </a:lnTo>
                  <a:lnTo>
                    <a:pt x="64294" y="48578"/>
                  </a:lnTo>
                  <a:cubicBezTo>
                    <a:pt x="66199" y="47625"/>
                    <a:pt x="68103" y="46673"/>
                    <a:pt x="69056" y="43815"/>
                  </a:cubicBezTo>
                  <a:cubicBezTo>
                    <a:pt x="70961" y="39053"/>
                    <a:pt x="69056" y="32385"/>
                    <a:pt x="64294" y="24765"/>
                  </a:cubicBezTo>
                  <a:cubicBezTo>
                    <a:pt x="51911" y="4763"/>
                    <a:pt x="48101" y="952"/>
                    <a:pt x="48101" y="952"/>
                  </a:cubicBezTo>
                  <a:close/>
                  <a:moveTo>
                    <a:pt x="64294" y="40958"/>
                  </a:moveTo>
                  <a:cubicBezTo>
                    <a:pt x="63341" y="42863"/>
                    <a:pt x="61436" y="43815"/>
                    <a:pt x="61436" y="43815"/>
                  </a:cubicBezTo>
                  <a:lnTo>
                    <a:pt x="59531" y="43815"/>
                  </a:lnTo>
                  <a:lnTo>
                    <a:pt x="52864" y="64771"/>
                  </a:lnTo>
                  <a:lnTo>
                    <a:pt x="22384" y="51435"/>
                  </a:lnTo>
                  <a:cubicBezTo>
                    <a:pt x="17621" y="47625"/>
                    <a:pt x="7144" y="38100"/>
                    <a:pt x="5239" y="35243"/>
                  </a:cubicBezTo>
                  <a:cubicBezTo>
                    <a:pt x="3334" y="33338"/>
                    <a:pt x="3334" y="24765"/>
                    <a:pt x="4286" y="18098"/>
                  </a:cubicBezTo>
                  <a:lnTo>
                    <a:pt x="8096" y="13335"/>
                  </a:lnTo>
                  <a:lnTo>
                    <a:pt x="30004" y="7620"/>
                  </a:lnTo>
                  <a:lnTo>
                    <a:pt x="44291" y="5715"/>
                  </a:lnTo>
                  <a:cubicBezTo>
                    <a:pt x="46196" y="7620"/>
                    <a:pt x="50006" y="13335"/>
                    <a:pt x="58579" y="27623"/>
                  </a:cubicBezTo>
                  <a:cubicBezTo>
                    <a:pt x="65246" y="35243"/>
                    <a:pt x="64294" y="40005"/>
                    <a:pt x="64294" y="40958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5" name="Freeform: Shape 404">
              <a:extLst>
                <a:ext uri="{FF2B5EF4-FFF2-40B4-BE49-F238E27FC236}">
                  <a16:creationId xmlns:a16="http://schemas.microsoft.com/office/drawing/2014/main" id="{4EA0F036-19C4-4372-AC38-C5E94DAA9E69}"/>
                </a:ext>
              </a:extLst>
            </p:cNvPr>
            <p:cNvSpPr/>
            <p:nvPr/>
          </p:nvSpPr>
          <p:spPr>
            <a:xfrm>
              <a:off x="8291147" y="2459990"/>
              <a:ext cx="63000" cy="73187"/>
            </a:xfrm>
            <a:custGeom>
              <a:avLst/>
              <a:gdLst>
                <a:gd name="connsiteX0" fmla="*/ 57150 w 112394"/>
                <a:gd name="connsiteY0" fmla="*/ 40080 h 130568"/>
                <a:gd name="connsiteX1" fmla="*/ 50482 w 112394"/>
                <a:gd name="connsiteY1" fmla="*/ 15315 h 130568"/>
                <a:gd name="connsiteX2" fmla="*/ 49530 w 112394"/>
                <a:gd name="connsiteY2" fmla="*/ 13410 h 130568"/>
                <a:gd name="connsiteX3" fmla="*/ 34290 w 112394"/>
                <a:gd name="connsiteY3" fmla="*/ 20078 h 130568"/>
                <a:gd name="connsiteX4" fmla="*/ 34290 w 112394"/>
                <a:gd name="connsiteY4" fmla="*/ 32460 h 130568"/>
                <a:gd name="connsiteX5" fmla="*/ 23812 w 112394"/>
                <a:gd name="connsiteY5" fmla="*/ 41033 h 130568"/>
                <a:gd name="connsiteX6" fmla="*/ 0 w 112394"/>
                <a:gd name="connsiteY6" fmla="*/ 43890 h 130568"/>
                <a:gd name="connsiteX7" fmla="*/ 0 w 112394"/>
                <a:gd name="connsiteY7" fmla="*/ 46748 h 130568"/>
                <a:gd name="connsiteX8" fmla="*/ 6667 w 112394"/>
                <a:gd name="connsiteY8" fmla="*/ 61988 h 130568"/>
                <a:gd name="connsiteX9" fmla="*/ 20955 w 112394"/>
                <a:gd name="connsiteY9" fmla="*/ 68656 h 130568"/>
                <a:gd name="connsiteX10" fmla="*/ 22860 w 112394"/>
                <a:gd name="connsiteY10" fmla="*/ 94373 h 130568"/>
                <a:gd name="connsiteX11" fmla="*/ 43815 w 112394"/>
                <a:gd name="connsiteY11" fmla="*/ 104851 h 130568"/>
                <a:gd name="connsiteX12" fmla="*/ 60960 w 112394"/>
                <a:gd name="connsiteY12" fmla="*/ 119138 h 130568"/>
                <a:gd name="connsiteX13" fmla="*/ 76200 w 112394"/>
                <a:gd name="connsiteY13" fmla="*/ 128663 h 130568"/>
                <a:gd name="connsiteX14" fmla="*/ 77152 w 112394"/>
                <a:gd name="connsiteY14" fmla="*/ 128663 h 130568"/>
                <a:gd name="connsiteX15" fmla="*/ 86677 w 112394"/>
                <a:gd name="connsiteY15" fmla="*/ 130569 h 130568"/>
                <a:gd name="connsiteX16" fmla="*/ 91440 w 112394"/>
                <a:gd name="connsiteY16" fmla="*/ 129616 h 130568"/>
                <a:gd name="connsiteX17" fmla="*/ 93345 w 112394"/>
                <a:gd name="connsiteY17" fmla="*/ 125806 h 130568"/>
                <a:gd name="connsiteX18" fmla="*/ 87630 w 112394"/>
                <a:gd name="connsiteY18" fmla="*/ 105803 h 130568"/>
                <a:gd name="connsiteX19" fmla="*/ 101917 w 112394"/>
                <a:gd name="connsiteY19" fmla="*/ 98183 h 130568"/>
                <a:gd name="connsiteX20" fmla="*/ 110490 w 112394"/>
                <a:gd name="connsiteY20" fmla="*/ 88658 h 130568"/>
                <a:gd name="connsiteX21" fmla="*/ 106680 w 112394"/>
                <a:gd name="connsiteY21" fmla="*/ 76276 h 130568"/>
                <a:gd name="connsiteX22" fmla="*/ 99060 w 112394"/>
                <a:gd name="connsiteY22" fmla="*/ 68656 h 130568"/>
                <a:gd name="connsiteX23" fmla="*/ 101917 w 112394"/>
                <a:gd name="connsiteY23" fmla="*/ 55320 h 130568"/>
                <a:gd name="connsiteX24" fmla="*/ 112395 w 112394"/>
                <a:gd name="connsiteY24" fmla="*/ 45795 h 130568"/>
                <a:gd name="connsiteX25" fmla="*/ 109537 w 112394"/>
                <a:gd name="connsiteY25" fmla="*/ 6743 h 130568"/>
                <a:gd name="connsiteX26" fmla="*/ 107632 w 112394"/>
                <a:gd name="connsiteY26" fmla="*/ 6743 h 130568"/>
                <a:gd name="connsiteX27" fmla="*/ 92392 w 112394"/>
                <a:gd name="connsiteY27" fmla="*/ 3885 h 130568"/>
                <a:gd name="connsiteX28" fmla="*/ 70485 w 112394"/>
                <a:gd name="connsiteY28" fmla="*/ 1028 h 130568"/>
                <a:gd name="connsiteX29" fmla="*/ 68580 w 112394"/>
                <a:gd name="connsiteY29" fmla="*/ 3885 h 130568"/>
                <a:gd name="connsiteX30" fmla="*/ 67627 w 112394"/>
                <a:gd name="connsiteY30" fmla="*/ 20078 h 130568"/>
                <a:gd name="connsiteX31" fmla="*/ 66675 w 112394"/>
                <a:gd name="connsiteY31" fmla="*/ 36270 h 130568"/>
                <a:gd name="connsiteX32" fmla="*/ 67627 w 112394"/>
                <a:gd name="connsiteY32" fmla="*/ 41985 h 130568"/>
                <a:gd name="connsiteX33" fmla="*/ 68580 w 112394"/>
                <a:gd name="connsiteY33" fmla="*/ 48653 h 130568"/>
                <a:gd name="connsiteX34" fmla="*/ 59055 w 112394"/>
                <a:gd name="connsiteY34" fmla="*/ 46748 h 130568"/>
                <a:gd name="connsiteX35" fmla="*/ 57150 w 112394"/>
                <a:gd name="connsiteY35" fmla="*/ 40080 h 130568"/>
                <a:gd name="connsiteX36" fmla="*/ 66675 w 112394"/>
                <a:gd name="connsiteY36" fmla="*/ 52463 h 130568"/>
                <a:gd name="connsiteX37" fmla="*/ 70485 w 112394"/>
                <a:gd name="connsiteY37" fmla="*/ 50558 h 130568"/>
                <a:gd name="connsiteX38" fmla="*/ 70485 w 112394"/>
                <a:gd name="connsiteY38" fmla="*/ 39128 h 130568"/>
                <a:gd name="connsiteX39" fmla="*/ 69532 w 112394"/>
                <a:gd name="connsiteY39" fmla="*/ 34365 h 130568"/>
                <a:gd name="connsiteX40" fmla="*/ 70485 w 112394"/>
                <a:gd name="connsiteY40" fmla="*/ 18173 h 130568"/>
                <a:gd name="connsiteX41" fmla="*/ 71437 w 112394"/>
                <a:gd name="connsiteY41" fmla="*/ 2933 h 130568"/>
                <a:gd name="connsiteX42" fmla="*/ 87630 w 112394"/>
                <a:gd name="connsiteY42" fmla="*/ 5790 h 130568"/>
                <a:gd name="connsiteX43" fmla="*/ 102870 w 112394"/>
                <a:gd name="connsiteY43" fmla="*/ 8648 h 130568"/>
                <a:gd name="connsiteX44" fmla="*/ 105727 w 112394"/>
                <a:gd name="connsiteY44" fmla="*/ 41033 h 130568"/>
                <a:gd name="connsiteX45" fmla="*/ 96202 w 112394"/>
                <a:gd name="connsiteY45" fmla="*/ 49605 h 130568"/>
                <a:gd name="connsiteX46" fmla="*/ 92392 w 112394"/>
                <a:gd name="connsiteY46" fmla="*/ 66750 h 130568"/>
                <a:gd name="connsiteX47" fmla="*/ 101917 w 112394"/>
                <a:gd name="connsiteY47" fmla="*/ 76276 h 130568"/>
                <a:gd name="connsiteX48" fmla="*/ 104775 w 112394"/>
                <a:gd name="connsiteY48" fmla="*/ 85801 h 130568"/>
                <a:gd name="connsiteX49" fmla="*/ 100012 w 112394"/>
                <a:gd name="connsiteY49" fmla="*/ 90563 h 130568"/>
                <a:gd name="connsiteX50" fmla="*/ 80962 w 112394"/>
                <a:gd name="connsiteY50" fmla="*/ 101041 h 130568"/>
                <a:gd name="connsiteX51" fmla="*/ 81915 w 112394"/>
                <a:gd name="connsiteY51" fmla="*/ 102946 h 130568"/>
                <a:gd name="connsiteX52" fmla="*/ 87630 w 112394"/>
                <a:gd name="connsiteY52" fmla="*/ 122949 h 130568"/>
                <a:gd name="connsiteX53" fmla="*/ 78105 w 112394"/>
                <a:gd name="connsiteY53" fmla="*/ 121996 h 130568"/>
                <a:gd name="connsiteX54" fmla="*/ 63817 w 112394"/>
                <a:gd name="connsiteY54" fmla="*/ 112471 h 130568"/>
                <a:gd name="connsiteX55" fmla="*/ 46672 w 112394"/>
                <a:gd name="connsiteY55" fmla="*/ 98183 h 130568"/>
                <a:gd name="connsiteX56" fmla="*/ 27622 w 112394"/>
                <a:gd name="connsiteY56" fmla="*/ 88658 h 130568"/>
                <a:gd name="connsiteX57" fmla="*/ 25717 w 112394"/>
                <a:gd name="connsiteY57" fmla="*/ 62941 h 130568"/>
                <a:gd name="connsiteX58" fmla="*/ 24765 w 112394"/>
                <a:gd name="connsiteY58" fmla="*/ 61988 h 130568"/>
                <a:gd name="connsiteX59" fmla="*/ 8572 w 112394"/>
                <a:gd name="connsiteY59" fmla="*/ 55320 h 130568"/>
                <a:gd name="connsiteX60" fmla="*/ 5715 w 112394"/>
                <a:gd name="connsiteY60" fmla="*/ 46748 h 130568"/>
                <a:gd name="connsiteX61" fmla="*/ 25717 w 112394"/>
                <a:gd name="connsiteY61" fmla="*/ 43890 h 130568"/>
                <a:gd name="connsiteX62" fmla="*/ 39052 w 112394"/>
                <a:gd name="connsiteY62" fmla="*/ 32460 h 130568"/>
                <a:gd name="connsiteX63" fmla="*/ 39052 w 112394"/>
                <a:gd name="connsiteY63" fmla="*/ 21030 h 130568"/>
                <a:gd name="connsiteX64" fmla="*/ 47625 w 112394"/>
                <a:gd name="connsiteY64" fmla="*/ 17220 h 130568"/>
                <a:gd name="connsiteX65" fmla="*/ 53340 w 112394"/>
                <a:gd name="connsiteY65" fmla="*/ 38175 h 130568"/>
                <a:gd name="connsiteX66" fmla="*/ 53340 w 112394"/>
                <a:gd name="connsiteY66" fmla="*/ 40080 h 130568"/>
                <a:gd name="connsiteX67" fmla="*/ 53340 w 112394"/>
                <a:gd name="connsiteY67" fmla="*/ 42938 h 130568"/>
                <a:gd name="connsiteX68" fmla="*/ 66675 w 112394"/>
                <a:gd name="connsiteY68" fmla="*/ 52463 h 130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112394" h="130568">
                  <a:moveTo>
                    <a:pt x="57150" y="40080"/>
                  </a:moveTo>
                  <a:cubicBezTo>
                    <a:pt x="56197" y="30555"/>
                    <a:pt x="50482" y="16268"/>
                    <a:pt x="50482" y="15315"/>
                  </a:cubicBezTo>
                  <a:lnTo>
                    <a:pt x="49530" y="13410"/>
                  </a:lnTo>
                  <a:lnTo>
                    <a:pt x="34290" y="20078"/>
                  </a:lnTo>
                  <a:lnTo>
                    <a:pt x="34290" y="32460"/>
                  </a:lnTo>
                  <a:lnTo>
                    <a:pt x="23812" y="41033"/>
                  </a:lnTo>
                  <a:lnTo>
                    <a:pt x="0" y="43890"/>
                  </a:lnTo>
                  <a:lnTo>
                    <a:pt x="0" y="46748"/>
                  </a:lnTo>
                  <a:cubicBezTo>
                    <a:pt x="953" y="52463"/>
                    <a:pt x="2858" y="60083"/>
                    <a:pt x="6667" y="61988"/>
                  </a:cubicBezTo>
                  <a:cubicBezTo>
                    <a:pt x="8572" y="62941"/>
                    <a:pt x="17145" y="66750"/>
                    <a:pt x="20955" y="68656"/>
                  </a:cubicBezTo>
                  <a:lnTo>
                    <a:pt x="22860" y="94373"/>
                  </a:lnTo>
                  <a:lnTo>
                    <a:pt x="43815" y="104851"/>
                  </a:lnTo>
                  <a:lnTo>
                    <a:pt x="60960" y="119138"/>
                  </a:lnTo>
                  <a:lnTo>
                    <a:pt x="76200" y="128663"/>
                  </a:lnTo>
                  <a:lnTo>
                    <a:pt x="77152" y="128663"/>
                  </a:lnTo>
                  <a:cubicBezTo>
                    <a:pt x="79057" y="129616"/>
                    <a:pt x="82867" y="130569"/>
                    <a:pt x="86677" y="130569"/>
                  </a:cubicBezTo>
                  <a:cubicBezTo>
                    <a:pt x="88582" y="130569"/>
                    <a:pt x="90487" y="130569"/>
                    <a:pt x="91440" y="129616"/>
                  </a:cubicBezTo>
                  <a:cubicBezTo>
                    <a:pt x="92392" y="128663"/>
                    <a:pt x="93345" y="127711"/>
                    <a:pt x="93345" y="125806"/>
                  </a:cubicBezTo>
                  <a:cubicBezTo>
                    <a:pt x="93345" y="121044"/>
                    <a:pt x="89535" y="110566"/>
                    <a:pt x="87630" y="105803"/>
                  </a:cubicBezTo>
                  <a:lnTo>
                    <a:pt x="101917" y="98183"/>
                  </a:lnTo>
                  <a:cubicBezTo>
                    <a:pt x="104775" y="97231"/>
                    <a:pt x="110490" y="95326"/>
                    <a:pt x="110490" y="88658"/>
                  </a:cubicBezTo>
                  <a:cubicBezTo>
                    <a:pt x="110490" y="81991"/>
                    <a:pt x="107632" y="76276"/>
                    <a:pt x="106680" y="76276"/>
                  </a:cubicBezTo>
                  <a:lnTo>
                    <a:pt x="99060" y="68656"/>
                  </a:lnTo>
                  <a:lnTo>
                    <a:pt x="101917" y="55320"/>
                  </a:lnTo>
                  <a:lnTo>
                    <a:pt x="112395" y="45795"/>
                  </a:lnTo>
                  <a:lnTo>
                    <a:pt x="109537" y="6743"/>
                  </a:lnTo>
                  <a:lnTo>
                    <a:pt x="107632" y="6743"/>
                  </a:lnTo>
                  <a:cubicBezTo>
                    <a:pt x="101917" y="6743"/>
                    <a:pt x="94297" y="4837"/>
                    <a:pt x="92392" y="3885"/>
                  </a:cubicBezTo>
                  <a:cubicBezTo>
                    <a:pt x="89535" y="1980"/>
                    <a:pt x="75247" y="-1830"/>
                    <a:pt x="70485" y="1028"/>
                  </a:cubicBezTo>
                  <a:cubicBezTo>
                    <a:pt x="69532" y="1980"/>
                    <a:pt x="68580" y="2933"/>
                    <a:pt x="68580" y="3885"/>
                  </a:cubicBezTo>
                  <a:cubicBezTo>
                    <a:pt x="68580" y="5790"/>
                    <a:pt x="67627" y="12458"/>
                    <a:pt x="67627" y="20078"/>
                  </a:cubicBezTo>
                  <a:cubicBezTo>
                    <a:pt x="66675" y="27698"/>
                    <a:pt x="66675" y="34365"/>
                    <a:pt x="66675" y="36270"/>
                  </a:cubicBezTo>
                  <a:cubicBezTo>
                    <a:pt x="66675" y="38175"/>
                    <a:pt x="67627" y="40080"/>
                    <a:pt x="67627" y="41985"/>
                  </a:cubicBezTo>
                  <a:cubicBezTo>
                    <a:pt x="68580" y="43890"/>
                    <a:pt x="69532" y="47700"/>
                    <a:pt x="68580" y="48653"/>
                  </a:cubicBezTo>
                  <a:cubicBezTo>
                    <a:pt x="63817" y="48653"/>
                    <a:pt x="60007" y="48653"/>
                    <a:pt x="59055" y="46748"/>
                  </a:cubicBezTo>
                  <a:cubicBezTo>
                    <a:pt x="58102" y="44843"/>
                    <a:pt x="58102" y="43890"/>
                    <a:pt x="57150" y="40080"/>
                  </a:cubicBezTo>
                  <a:close/>
                  <a:moveTo>
                    <a:pt x="66675" y="52463"/>
                  </a:moveTo>
                  <a:cubicBezTo>
                    <a:pt x="68580" y="52463"/>
                    <a:pt x="69532" y="51510"/>
                    <a:pt x="70485" y="50558"/>
                  </a:cubicBezTo>
                  <a:cubicBezTo>
                    <a:pt x="72390" y="47700"/>
                    <a:pt x="71437" y="43890"/>
                    <a:pt x="70485" y="39128"/>
                  </a:cubicBezTo>
                  <a:cubicBezTo>
                    <a:pt x="70485" y="37223"/>
                    <a:pt x="69532" y="35318"/>
                    <a:pt x="69532" y="34365"/>
                  </a:cubicBezTo>
                  <a:cubicBezTo>
                    <a:pt x="69532" y="32460"/>
                    <a:pt x="70485" y="25793"/>
                    <a:pt x="70485" y="18173"/>
                  </a:cubicBezTo>
                  <a:cubicBezTo>
                    <a:pt x="70485" y="11505"/>
                    <a:pt x="71437" y="5790"/>
                    <a:pt x="71437" y="2933"/>
                  </a:cubicBezTo>
                  <a:cubicBezTo>
                    <a:pt x="74295" y="1980"/>
                    <a:pt x="85725" y="4837"/>
                    <a:pt x="87630" y="5790"/>
                  </a:cubicBezTo>
                  <a:cubicBezTo>
                    <a:pt x="90487" y="7695"/>
                    <a:pt x="98107" y="8648"/>
                    <a:pt x="102870" y="8648"/>
                  </a:cubicBezTo>
                  <a:lnTo>
                    <a:pt x="105727" y="41033"/>
                  </a:lnTo>
                  <a:lnTo>
                    <a:pt x="96202" y="49605"/>
                  </a:lnTo>
                  <a:lnTo>
                    <a:pt x="92392" y="66750"/>
                  </a:lnTo>
                  <a:lnTo>
                    <a:pt x="101917" y="76276"/>
                  </a:lnTo>
                  <a:cubicBezTo>
                    <a:pt x="101917" y="76276"/>
                    <a:pt x="104775" y="81038"/>
                    <a:pt x="104775" y="85801"/>
                  </a:cubicBezTo>
                  <a:cubicBezTo>
                    <a:pt x="104775" y="89611"/>
                    <a:pt x="100012" y="90563"/>
                    <a:pt x="100012" y="90563"/>
                  </a:cubicBezTo>
                  <a:lnTo>
                    <a:pt x="80962" y="101041"/>
                  </a:lnTo>
                  <a:lnTo>
                    <a:pt x="81915" y="102946"/>
                  </a:lnTo>
                  <a:cubicBezTo>
                    <a:pt x="83820" y="108661"/>
                    <a:pt x="87630" y="120091"/>
                    <a:pt x="87630" y="122949"/>
                  </a:cubicBezTo>
                  <a:cubicBezTo>
                    <a:pt x="86677" y="123901"/>
                    <a:pt x="81915" y="122949"/>
                    <a:pt x="78105" y="121996"/>
                  </a:cubicBezTo>
                  <a:lnTo>
                    <a:pt x="63817" y="112471"/>
                  </a:lnTo>
                  <a:lnTo>
                    <a:pt x="46672" y="98183"/>
                  </a:lnTo>
                  <a:lnTo>
                    <a:pt x="27622" y="88658"/>
                  </a:lnTo>
                  <a:lnTo>
                    <a:pt x="25717" y="62941"/>
                  </a:lnTo>
                  <a:lnTo>
                    <a:pt x="24765" y="61988"/>
                  </a:lnTo>
                  <a:cubicBezTo>
                    <a:pt x="23812" y="61988"/>
                    <a:pt x="11430" y="56273"/>
                    <a:pt x="8572" y="55320"/>
                  </a:cubicBezTo>
                  <a:cubicBezTo>
                    <a:pt x="7620" y="54368"/>
                    <a:pt x="6667" y="50558"/>
                    <a:pt x="5715" y="46748"/>
                  </a:cubicBezTo>
                  <a:lnTo>
                    <a:pt x="25717" y="43890"/>
                  </a:lnTo>
                  <a:lnTo>
                    <a:pt x="39052" y="32460"/>
                  </a:lnTo>
                  <a:lnTo>
                    <a:pt x="39052" y="21030"/>
                  </a:lnTo>
                  <a:lnTo>
                    <a:pt x="47625" y="17220"/>
                  </a:lnTo>
                  <a:cubicBezTo>
                    <a:pt x="49530" y="21983"/>
                    <a:pt x="53340" y="31508"/>
                    <a:pt x="53340" y="38175"/>
                  </a:cubicBezTo>
                  <a:cubicBezTo>
                    <a:pt x="53340" y="39128"/>
                    <a:pt x="53340" y="40080"/>
                    <a:pt x="53340" y="40080"/>
                  </a:cubicBezTo>
                  <a:cubicBezTo>
                    <a:pt x="53340" y="41033"/>
                    <a:pt x="53340" y="41985"/>
                    <a:pt x="53340" y="42938"/>
                  </a:cubicBezTo>
                  <a:cubicBezTo>
                    <a:pt x="52387" y="52463"/>
                    <a:pt x="61912" y="52463"/>
                    <a:pt x="66675" y="52463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6" name="Freeform: Shape 405">
              <a:extLst>
                <a:ext uri="{FF2B5EF4-FFF2-40B4-BE49-F238E27FC236}">
                  <a16:creationId xmlns:a16="http://schemas.microsoft.com/office/drawing/2014/main" id="{9C3AFB0D-3262-4C8D-90D0-BAB9B520099F}"/>
                </a:ext>
              </a:extLst>
            </p:cNvPr>
            <p:cNvSpPr/>
            <p:nvPr/>
          </p:nvSpPr>
          <p:spPr>
            <a:xfrm>
              <a:off x="8485487" y="2364464"/>
              <a:ext cx="22424" cy="76883"/>
            </a:xfrm>
            <a:custGeom>
              <a:avLst/>
              <a:gdLst>
                <a:gd name="connsiteX0" fmla="*/ 16193 w 40005"/>
                <a:gd name="connsiteY0" fmla="*/ 132398 h 137161"/>
                <a:gd name="connsiteX1" fmla="*/ 27622 w 40005"/>
                <a:gd name="connsiteY1" fmla="*/ 99061 h 137161"/>
                <a:gd name="connsiteX2" fmla="*/ 40005 w 40005"/>
                <a:gd name="connsiteY2" fmla="*/ 47625 h 137161"/>
                <a:gd name="connsiteX3" fmla="*/ 35243 w 40005"/>
                <a:gd name="connsiteY3" fmla="*/ 4763 h 137161"/>
                <a:gd name="connsiteX4" fmla="*/ 34290 w 40005"/>
                <a:gd name="connsiteY4" fmla="*/ 0 h 137161"/>
                <a:gd name="connsiteX5" fmla="*/ 20003 w 40005"/>
                <a:gd name="connsiteY5" fmla="*/ 14288 h 137161"/>
                <a:gd name="connsiteX6" fmla="*/ 10478 w 40005"/>
                <a:gd name="connsiteY6" fmla="*/ 80963 h 137161"/>
                <a:gd name="connsiteX7" fmla="*/ 0 w 40005"/>
                <a:gd name="connsiteY7" fmla="*/ 135256 h 137161"/>
                <a:gd name="connsiteX8" fmla="*/ 1905 w 40005"/>
                <a:gd name="connsiteY8" fmla="*/ 136209 h 137161"/>
                <a:gd name="connsiteX9" fmla="*/ 8572 w 40005"/>
                <a:gd name="connsiteY9" fmla="*/ 137161 h 137161"/>
                <a:gd name="connsiteX10" fmla="*/ 16193 w 40005"/>
                <a:gd name="connsiteY10" fmla="*/ 132398 h 137161"/>
                <a:gd name="connsiteX11" fmla="*/ 15240 w 40005"/>
                <a:gd name="connsiteY11" fmla="*/ 80011 h 137161"/>
                <a:gd name="connsiteX12" fmla="*/ 23812 w 40005"/>
                <a:gd name="connsiteY12" fmla="*/ 15240 h 137161"/>
                <a:gd name="connsiteX13" fmla="*/ 29527 w 40005"/>
                <a:gd name="connsiteY13" fmla="*/ 9525 h 137161"/>
                <a:gd name="connsiteX14" fmla="*/ 34290 w 40005"/>
                <a:gd name="connsiteY14" fmla="*/ 47625 h 137161"/>
                <a:gd name="connsiteX15" fmla="*/ 22860 w 40005"/>
                <a:gd name="connsiteY15" fmla="*/ 98108 h 137161"/>
                <a:gd name="connsiteX16" fmla="*/ 12383 w 40005"/>
                <a:gd name="connsiteY16" fmla="*/ 130494 h 137161"/>
                <a:gd name="connsiteX17" fmla="*/ 6668 w 40005"/>
                <a:gd name="connsiteY17" fmla="*/ 130494 h 137161"/>
                <a:gd name="connsiteX18" fmla="*/ 15240 w 40005"/>
                <a:gd name="connsiteY18" fmla="*/ 80011 h 137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0005" h="137161">
                  <a:moveTo>
                    <a:pt x="16193" y="132398"/>
                  </a:moveTo>
                  <a:cubicBezTo>
                    <a:pt x="18097" y="128589"/>
                    <a:pt x="26670" y="101918"/>
                    <a:pt x="27622" y="99061"/>
                  </a:cubicBezTo>
                  <a:cubicBezTo>
                    <a:pt x="29527" y="91441"/>
                    <a:pt x="40005" y="51435"/>
                    <a:pt x="40005" y="47625"/>
                  </a:cubicBezTo>
                  <a:cubicBezTo>
                    <a:pt x="40005" y="43815"/>
                    <a:pt x="35243" y="8573"/>
                    <a:pt x="35243" y="4763"/>
                  </a:cubicBezTo>
                  <a:lnTo>
                    <a:pt x="34290" y="0"/>
                  </a:lnTo>
                  <a:lnTo>
                    <a:pt x="20003" y="14288"/>
                  </a:lnTo>
                  <a:lnTo>
                    <a:pt x="10478" y="80963"/>
                  </a:lnTo>
                  <a:lnTo>
                    <a:pt x="0" y="135256"/>
                  </a:lnTo>
                  <a:lnTo>
                    <a:pt x="1905" y="136209"/>
                  </a:lnTo>
                  <a:cubicBezTo>
                    <a:pt x="2858" y="136209"/>
                    <a:pt x="5715" y="137161"/>
                    <a:pt x="8572" y="137161"/>
                  </a:cubicBezTo>
                  <a:cubicBezTo>
                    <a:pt x="11430" y="135256"/>
                    <a:pt x="14287" y="134304"/>
                    <a:pt x="16193" y="132398"/>
                  </a:cubicBezTo>
                  <a:close/>
                  <a:moveTo>
                    <a:pt x="15240" y="80011"/>
                  </a:moveTo>
                  <a:lnTo>
                    <a:pt x="23812" y="15240"/>
                  </a:lnTo>
                  <a:lnTo>
                    <a:pt x="29527" y="9525"/>
                  </a:lnTo>
                  <a:cubicBezTo>
                    <a:pt x="31433" y="24765"/>
                    <a:pt x="34290" y="44768"/>
                    <a:pt x="34290" y="47625"/>
                  </a:cubicBezTo>
                  <a:cubicBezTo>
                    <a:pt x="34290" y="50483"/>
                    <a:pt x="26670" y="80011"/>
                    <a:pt x="22860" y="98108"/>
                  </a:cubicBezTo>
                  <a:cubicBezTo>
                    <a:pt x="20003" y="105728"/>
                    <a:pt x="13335" y="127636"/>
                    <a:pt x="12383" y="130494"/>
                  </a:cubicBezTo>
                  <a:cubicBezTo>
                    <a:pt x="11430" y="131446"/>
                    <a:pt x="9525" y="131446"/>
                    <a:pt x="6668" y="130494"/>
                  </a:cubicBezTo>
                  <a:lnTo>
                    <a:pt x="15240" y="80011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7" name="Freeform: Shape 406">
              <a:extLst>
                <a:ext uri="{FF2B5EF4-FFF2-40B4-BE49-F238E27FC236}">
                  <a16:creationId xmlns:a16="http://schemas.microsoft.com/office/drawing/2014/main" id="{7DC2F341-5295-4CCF-814C-471BF4735E49}"/>
                </a:ext>
              </a:extLst>
            </p:cNvPr>
            <p:cNvSpPr/>
            <p:nvPr/>
          </p:nvSpPr>
          <p:spPr>
            <a:xfrm>
              <a:off x="8534605" y="2316946"/>
              <a:ext cx="32568" cy="67272"/>
            </a:xfrm>
            <a:custGeom>
              <a:avLst/>
              <a:gdLst>
                <a:gd name="connsiteX0" fmla="*/ 55245 w 58102"/>
                <a:gd name="connsiteY0" fmla="*/ 18098 h 120015"/>
                <a:gd name="connsiteX1" fmla="*/ 58102 w 58102"/>
                <a:gd name="connsiteY1" fmla="*/ 16193 h 120015"/>
                <a:gd name="connsiteX2" fmla="*/ 30480 w 58102"/>
                <a:gd name="connsiteY2" fmla="*/ 0 h 120015"/>
                <a:gd name="connsiteX3" fmla="*/ 25717 w 58102"/>
                <a:gd name="connsiteY3" fmla="*/ 16193 h 120015"/>
                <a:gd name="connsiteX4" fmla="*/ 13335 w 58102"/>
                <a:gd name="connsiteY4" fmla="*/ 34290 h 120015"/>
                <a:gd name="connsiteX5" fmla="*/ 0 w 58102"/>
                <a:gd name="connsiteY5" fmla="*/ 52388 h 120015"/>
                <a:gd name="connsiteX6" fmla="*/ 4762 w 58102"/>
                <a:gd name="connsiteY6" fmla="*/ 79058 h 120015"/>
                <a:gd name="connsiteX7" fmla="*/ 11430 w 58102"/>
                <a:gd name="connsiteY7" fmla="*/ 105728 h 120015"/>
                <a:gd name="connsiteX8" fmla="*/ 32385 w 58102"/>
                <a:gd name="connsiteY8" fmla="*/ 120016 h 120015"/>
                <a:gd name="connsiteX9" fmla="*/ 33337 w 58102"/>
                <a:gd name="connsiteY9" fmla="*/ 118111 h 120015"/>
                <a:gd name="connsiteX10" fmla="*/ 51435 w 58102"/>
                <a:gd name="connsiteY10" fmla="*/ 82868 h 120015"/>
                <a:gd name="connsiteX11" fmla="*/ 49530 w 58102"/>
                <a:gd name="connsiteY11" fmla="*/ 57150 h 120015"/>
                <a:gd name="connsiteX12" fmla="*/ 48577 w 58102"/>
                <a:gd name="connsiteY12" fmla="*/ 25718 h 120015"/>
                <a:gd name="connsiteX13" fmla="*/ 55245 w 58102"/>
                <a:gd name="connsiteY13" fmla="*/ 18098 h 120015"/>
                <a:gd name="connsiteX14" fmla="*/ 43815 w 58102"/>
                <a:gd name="connsiteY14" fmla="*/ 24765 h 120015"/>
                <a:gd name="connsiteX15" fmla="*/ 44767 w 58102"/>
                <a:gd name="connsiteY15" fmla="*/ 57150 h 120015"/>
                <a:gd name="connsiteX16" fmla="*/ 46672 w 58102"/>
                <a:gd name="connsiteY16" fmla="*/ 81916 h 120015"/>
                <a:gd name="connsiteX17" fmla="*/ 30480 w 58102"/>
                <a:gd name="connsiteY17" fmla="*/ 112396 h 120015"/>
                <a:gd name="connsiteX18" fmla="*/ 15240 w 58102"/>
                <a:gd name="connsiteY18" fmla="*/ 101918 h 120015"/>
                <a:gd name="connsiteX19" fmla="*/ 9525 w 58102"/>
                <a:gd name="connsiteY19" fmla="*/ 77153 h 120015"/>
                <a:gd name="connsiteX20" fmla="*/ 4762 w 58102"/>
                <a:gd name="connsiteY20" fmla="*/ 52388 h 120015"/>
                <a:gd name="connsiteX21" fmla="*/ 17145 w 58102"/>
                <a:gd name="connsiteY21" fmla="*/ 37148 h 120015"/>
                <a:gd name="connsiteX22" fmla="*/ 30480 w 58102"/>
                <a:gd name="connsiteY22" fmla="*/ 18098 h 120015"/>
                <a:gd name="connsiteX23" fmla="*/ 34290 w 58102"/>
                <a:gd name="connsiteY23" fmla="*/ 6668 h 120015"/>
                <a:gd name="connsiteX24" fmla="*/ 50482 w 58102"/>
                <a:gd name="connsiteY24" fmla="*/ 16193 h 120015"/>
                <a:gd name="connsiteX25" fmla="*/ 43815 w 58102"/>
                <a:gd name="connsiteY25" fmla="*/ 24765 h 120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8102" h="120015">
                  <a:moveTo>
                    <a:pt x="55245" y="18098"/>
                  </a:moveTo>
                  <a:lnTo>
                    <a:pt x="58102" y="16193"/>
                  </a:lnTo>
                  <a:lnTo>
                    <a:pt x="30480" y="0"/>
                  </a:lnTo>
                  <a:lnTo>
                    <a:pt x="25717" y="16193"/>
                  </a:lnTo>
                  <a:lnTo>
                    <a:pt x="13335" y="34290"/>
                  </a:lnTo>
                  <a:cubicBezTo>
                    <a:pt x="3810" y="43815"/>
                    <a:pt x="0" y="49530"/>
                    <a:pt x="0" y="52388"/>
                  </a:cubicBezTo>
                  <a:cubicBezTo>
                    <a:pt x="0" y="55245"/>
                    <a:pt x="3810" y="75248"/>
                    <a:pt x="4762" y="79058"/>
                  </a:cubicBezTo>
                  <a:lnTo>
                    <a:pt x="11430" y="105728"/>
                  </a:lnTo>
                  <a:lnTo>
                    <a:pt x="32385" y="120016"/>
                  </a:lnTo>
                  <a:lnTo>
                    <a:pt x="33337" y="118111"/>
                  </a:lnTo>
                  <a:cubicBezTo>
                    <a:pt x="39052" y="108586"/>
                    <a:pt x="51435" y="87631"/>
                    <a:pt x="51435" y="82868"/>
                  </a:cubicBezTo>
                  <a:cubicBezTo>
                    <a:pt x="51435" y="79058"/>
                    <a:pt x="50482" y="64770"/>
                    <a:pt x="49530" y="57150"/>
                  </a:cubicBezTo>
                  <a:cubicBezTo>
                    <a:pt x="48577" y="50483"/>
                    <a:pt x="48577" y="31433"/>
                    <a:pt x="48577" y="25718"/>
                  </a:cubicBezTo>
                  <a:cubicBezTo>
                    <a:pt x="48577" y="23813"/>
                    <a:pt x="51435" y="20955"/>
                    <a:pt x="55245" y="18098"/>
                  </a:cubicBezTo>
                  <a:close/>
                  <a:moveTo>
                    <a:pt x="43815" y="24765"/>
                  </a:moveTo>
                  <a:cubicBezTo>
                    <a:pt x="43815" y="32385"/>
                    <a:pt x="43815" y="50483"/>
                    <a:pt x="44767" y="57150"/>
                  </a:cubicBezTo>
                  <a:cubicBezTo>
                    <a:pt x="45720" y="63818"/>
                    <a:pt x="46672" y="78106"/>
                    <a:pt x="46672" y="81916"/>
                  </a:cubicBezTo>
                  <a:cubicBezTo>
                    <a:pt x="46672" y="84773"/>
                    <a:pt x="38100" y="99061"/>
                    <a:pt x="30480" y="112396"/>
                  </a:cubicBezTo>
                  <a:lnTo>
                    <a:pt x="15240" y="101918"/>
                  </a:lnTo>
                  <a:lnTo>
                    <a:pt x="9525" y="77153"/>
                  </a:lnTo>
                  <a:cubicBezTo>
                    <a:pt x="6667" y="65723"/>
                    <a:pt x="4762" y="53340"/>
                    <a:pt x="4762" y="52388"/>
                  </a:cubicBezTo>
                  <a:cubicBezTo>
                    <a:pt x="4762" y="50483"/>
                    <a:pt x="11430" y="43815"/>
                    <a:pt x="17145" y="37148"/>
                  </a:cubicBezTo>
                  <a:lnTo>
                    <a:pt x="30480" y="18098"/>
                  </a:lnTo>
                  <a:lnTo>
                    <a:pt x="34290" y="6668"/>
                  </a:lnTo>
                  <a:lnTo>
                    <a:pt x="50482" y="16193"/>
                  </a:lnTo>
                  <a:cubicBezTo>
                    <a:pt x="46672" y="19050"/>
                    <a:pt x="43815" y="21908"/>
                    <a:pt x="43815" y="24765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08" name="Freeform: Shape 407">
              <a:extLst>
                <a:ext uri="{FF2B5EF4-FFF2-40B4-BE49-F238E27FC236}">
                  <a16:creationId xmlns:a16="http://schemas.microsoft.com/office/drawing/2014/main" id="{05E484C3-C0FB-4520-8A4A-8B45038225B7}"/>
                </a:ext>
              </a:extLst>
            </p:cNvPr>
            <p:cNvSpPr/>
            <p:nvPr/>
          </p:nvSpPr>
          <p:spPr>
            <a:xfrm>
              <a:off x="8647793" y="2251810"/>
              <a:ext cx="52867" cy="50187"/>
            </a:xfrm>
            <a:custGeom>
              <a:avLst/>
              <a:gdLst>
                <a:gd name="connsiteX0" fmla="*/ 19050 w 94317"/>
                <a:gd name="connsiteY0" fmla="*/ 86678 h 89535"/>
                <a:gd name="connsiteX1" fmla="*/ 20955 w 94317"/>
                <a:gd name="connsiteY1" fmla="*/ 87631 h 89535"/>
                <a:gd name="connsiteX2" fmla="*/ 29527 w 94317"/>
                <a:gd name="connsiteY2" fmla="*/ 89536 h 89535"/>
                <a:gd name="connsiteX3" fmla="*/ 34290 w 94317"/>
                <a:gd name="connsiteY3" fmla="*/ 87631 h 89535"/>
                <a:gd name="connsiteX4" fmla="*/ 39052 w 94317"/>
                <a:gd name="connsiteY4" fmla="*/ 72391 h 89535"/>
                <a:gd name="connsiteX5" fmla="*/ 42862 w 94317"/>
                <a:gd name="connsiteY5" fmla="*/ 53340 h 89535"/>
                <a:gd name="connsiteX6" fmla="*/ 65723 w 94317"/>
                <a:gd name="connsiteY6" fmla="*/ 41910 h 89535"/>
                <a:gd name="connsiteX7" fmla="*/ 65723 w 94317"/>
                <a:gd name="connsiteY7" fmla="*/ 40958 h 89535"/>
                <a:gd name="connsiteX8" fmla="*/ 74295 w 94317"/>
                <a:gd name="connsiteY8" fmla="*/ 25718 h 89535"/>
                <a:gd name="connsiteX9" fmla="*/ 79057 w 94317"/>
                <a:gd name="connsiteY9" fmla="*/ 26670 h 89535"/>
                <a:gd name="connsiteX10" fmla="*/ 90487 w 94317"/>
                <a:gd name="connsiteY10" fmla="*/ 23813 h 89535"/>
                <a:gd name="connsiteX11" fmla="*/ 92392 w 94317"/>
                <a:gd name="connsiteY11" fmla="*/ 20955 h 89535"/>
                <a:gd name="connsiteX12" fmla="*/ 92392 w 94317"/>
                <a:gd name="connsiteY12" fmla="*/ 13335 h 89535"/>
                <a:gd name="connsiteX13" fmla="*/ 83820 w 94317"/>
                <a:gd name="connsiteY13" fmla="*/ 2858 h 89535"/>
                <a:gd name="connsiteX14" fmla="*/ 81915 w 94317"/>
                <a:gd name="connsiteY14" fmla="*/ 0 h 89535"/>
                <a:gd name="connsiteX15" fmla="*/ 76200 w 94317"/>
                <a:gd name="connsiteY15" fmla="*/ 11430 h 89535"/>
                <a:gd name="connsiteX16" fmla="*/ 63817 w 94317"/>
                <a:gd name="connsiteY16" fmla="*/ 4763 h 89535"/>
                <a:gd name="connsiteX17" fmla="*/ 49530 w 94317"/>
                <a:gd name="connsiteY17" fmla="*/ 4763 h 89535"/>
                <a:gd name="connsiteX18" fmla="*/ 35243 w 94317"/>
                <a:gd name="connsiteY18" fmla="*/ 9525 h 89535"/>
                <a:gd name="connsiteX19" fmla="*/ 4762 w 94317"/>
                <a:gd name="connsiteY19" fmla="*/ 24765 h 89535"/>
                <a:gd name="connsiteX20" fmla="*/ 0 w 94317"/>
                <a:gd name="connsiteY20" fmla="*/ 34290 h 89535"/>
                <a:gd name="connsiteX21" fmla="*/ 0 w 94317"/>
                <a:gd name="connsiteY21" fmla="*/ 35243 h 89535"/>
                <a:gd name="connsiteX22" fmla="*/ 6668 w 94317"/>
                <a:gd name="connsiteY22" fmla="*/ 51435 h 89535"/>
                <a:gd name="connsiteX23" fmla="*/ 22860 w 94317"/>
                <a:gd name="connsiteY23" fmla="*/ 56198 h 89535"/>
                <a:gd name="connsiteX24" fmla="*/ 23812 w 94317"/>
                <a:gd name="connsiteY24" fmla="*/ 56198 h 89535"/>
                <a:gd name="connsiteX25" fmla="*/ 27623 w 94317"/>
                <a:gd name="connsiteY25" fmla="*/ 57150 h 89535"/>
                <a:gd name="connsiteX26" fmla="*/ 27623 w 94317"/>
                <a:gd name="connsiteY26" fmla="*/ 67628 h 89535"/>
                <a:gd name="connsiteX27" fmla="*/ 19050 w 94317"/>
                <a:gd name="connsiteY27" fmla="*/ 86678 h 89535"/>
                <a:gd name="connsiteX28" fmla="*/ 23812 w 94317"/>
                <a:gd name="connsiteY28" fmla="*/ 50483 h 89535"/>
                <a:gd name="connsiteX29" fmla="*/ 7620 w 94317"/>
                <a:gd name="connsiteY29" fmla="*/ 45720 h 89535"/>
                <a:gd name="connsiteX30" fmla="*/ 4762 w 94317"/>
                <a:gd name="connsiteY30" fmla="*/ 34290 h 89535"/>
                <a:gd name="connsiteX31" fmla="*/ 8573 w 94317"/>
                <a:gd name="connsiteY31" fmla="*/ 27623 h 89535"/>
                <a:gd name="connsiteX32" fmla="*/ 37148 w 94317"/>
                <a:gd name="connsiteY32" fmla="*/ 13335 h 89535"/>
                <a:gd name="connsiteX33" fmla="*/ 49530 w 94317"/>
                <a:gd name="connsiteY33" fmla="*/ 8573 h 89535"/>
                <a:gd name="connsiteX34" fmla="*/ 63817 w 94317"/>
                <a:gd name="connsiteY34" fmla="*/ 8573 h 89535"/>
                <a:gd name="connsiteX35" fmla="*/ 79057 w 94317"/>
                <a:gd name="connsiteY35" fmla="*/ 17145 h 89535"/>
                <a:gd name="connsiteX36" fmla="*/ 83820 w 94317"/>
                <a:gd name="connsiteY36" fmla="*/ 8573 h 89535"/>
                <a:gd name="connsiteX37" fmla="*/ 90487 w 94317"/>
                <a:gd name="connsiteY37" fmla="*/ 17145 h 89535"/>
                <a:gd name="connsiteX38" fmla="*/ 90487 w 94317"/>
                <a:gd name="connsiteY38" fmla="*/ 17145 h 89535"/>
                <a:gd name="connsiteX39" fmla="*/ 89535 w 94317"/>
                <a:gd name="connsiteY39" fmla="*/ 18098 h 89535"/>
                <a:gd name="connsiteX40" fmla="*/ 86677 w 94317"/>
                <a:gd name="connsiteY40" fmla="*/ 21908 h 89535"/>
                <a:gd name="connsiteX41" fmla="*/ 80010 w 94317"/>
                <a:gd name="connsiteY41" fmla="*/ 21908 h 89535"/>
                <a:gd name="connsiteX42" fmla="*/ 74295 w 94317"/>
                <a:gd name="connsiteY42" fmla="*/ 20955 h 89535"/>
                <a:gd name="connsiteX43" fmla="*/ 60960 w 94317"/>
                <a:gd name="connsiteY43" fmla="*/ 39053 h 89535"/>
                <a:gd name="connsiteX44" fmla="*/ 38100 w 94317"/>
                <a:gd name="connsiteY44" fmla="*/ 51435 h 89535"/>
                <a:gd name="connsiteX45" fmla="*/ 38100 w 94317"/>
                <a:gd name="connsiteY45" fmla="*/ 52388 h 89535"/>
                <a:gd name="connsiteX46" fmla="*/ 34290 w 94317"/>
                <a:gd name="connsiteY46" fmla="*/ 72391 h 89535"/>
                <a:gd name="connsiteX47" fmla="*/ 30480 w 94317"/>
                <a:gd name="connsiteY47" fmla="*/ 85726 h 89535"/>
                <a:gd name="connsiteX48" fmla="*/ 24765 w 94317"/>
                <a:gd name="connsiteY48" fmla="*/ 84773 h 89535"/>
                <a:gd name="connsiteX49" fmla="*/ 30480 w 94317"/>
                <a:gd name="connsiteY49" fmla="*/ 67628 h 89535"/>
                <a:gd name="connsiteX50" fmla="*/ 30480 w 94317"/>
                <a:gd name="connsiteY50" fmla="*/ 56198 h 89535"/>
                <a:gd name="connsiteX51" fmla="*/ 23812 w 94317"/>
                <a:gd name="connsiteY51" fmla="*/ 50483 h 89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94317" h="89535">
                  <a:moveTo>
                    <a:pt x="19050" y="86678"/>
                  </a:moveTo>
                  <a:lnTo>
                    <a:pt x="20955" y="87631"/>
                  </a:lnTo>
                  <a:cubicBezTo>
                    <a:pt x="22860" y="88583"/>
                    <a:pt x="26670" y="89536"/>
                    <a:pt x="29527" y="89536"/>
                  </a:cubicBezTo>
                  <a:cubicBezTo>
                    <a:pt x="31433" y="89536"/>
                    <a:pt x="33337" y="88583"/>
                    <a:pt x="34290" y="87631"/>
                  </a:cubicBezTo>
                  <a:cubicBezTo>
                    <a:pt x="36195" y="83821"/>
                    <a:pt x="38100" y="79058"/>
                    <a:pt x="39052" y="72391"/>
                  </a:cubicBezTo>
                  <a:cubicBezTo>
                    <a:pt x="40005" y="67628"/>
                    <a:pt x="41910" y="57150"/>
                    <a:pt x="42862" y="53340"/>
                  </a:cubicBezTo>
                  <a:lnTo>
                    <a:pt x="65723" y="41910"/>
                  </a:lnTo>
                  <a:lnTo>
                    <a:pt x="65723" y="40958"/>
                  </a:lnTo>
                  <a:cubicBezTo>
                    <a:pt x="68580" y="33338"/>
                    <a:pt x="72390" y="25718"/>
                    <a:pt x="74295" y="25718"/>
                  </a:cubicBezTo>
                  <a:cubicBezTo>
                    <a:pt x="75248" y="25718"/>
                    <a:pt x="77152" y="25718"/>
                    <a:pt x="79057" y="26670"/>
                  </a:cubicBezTo>
                  <a:cubicBezTo>
                    <a:pt x="82867" y="27623"/>
                    <a:pt x="88582" y="28575"/>
                    <a:pt x="90487" y="23813"/>
                  </a:cubicBezTo>
                  <a:cubicBezTo>
                    <a:pt x="91440" y="22860"/>
                    <a:pt x="91440" y="21908"/>
                    <a:pt x="92392" y="20955"/>
                  </a:cubicBezTo>
                  <a:cubicBezTo>
                    <a:pt x="93345" y="19050"/>
                    <a:pt x="96202" y="16193"/>
                    <a:pt x="92392" y="13335"/>
                  </a:cubicBezTo>
                  <a:cubicBezTo>
                    <a:pt x="89535" y="10478"/>
                    <a:pt x="83820" y="2858"/>
                    <a:pt x="83820" y="2858"/>
                  </a:cubicBezTo>
                  <a:lnTo>
                    <a:pt x="81915" y="0"/>
                  </a:lnTo>
                  <a:lnTo>
                    <a:pt x="76200" y="11430"/>
                  </a:lnTo>
                  <a:lnTo>
                    <a:pt x="63817" y="4763"/>
                  </a:lnTo>
                  <a:lnTo>
                    <a:pt x="49530" y="4763"/>
                  </a:lnTo>
                  <a:lnTo>
                    <a:pt x="35243" y="9525"/>
                  </a:lnTo>
                  <a:lnTo>
                    <a:pt x="4762" y="24765"/>
                  </a:lnTo>
                  <a:lnTo>
                    <a:pt x="0" y="34290"/>
                  </a:lnTo>
                  <a:lnTo>
                    <a:pt x="0" y="35243"/>
                  </a:lnTo>
                  <a:cubicBezTo>
                    <a:pt x="0" y="40005"/>
                    <a:pt x="1905" y="50483"/>
                    <a:pt x="6668" y="51435"/>
                  </a:cubicBezTo>
                  <a:cubicBezTo>
                    <a:pt x="10478" y="52388"/>
                    <a:pt x="21908" y="56198"/>
                    <a:pt x="22860" y="56198"/>
                  </a:cubicBezTo>
                  <a:lnTo>
                    <a:pt x="23812" y="56198"/>
                  </a:lnTo>
                  <a:cubicBezTo>
                    <a:pt x="25718" y="56198"/>
                    <a:pt x="26670" y="56198"/>
                    <a:pt x="27623" y="57150"/>
                  </a:cubicBezTo>
                  <a:lnTo>
                    <a:pt x="27623" y="67628"/>
                  </a:lnTo>
                  <a:lnTo>
                    <a:pt x="19050" y="86678"/>
                  </a:lnTo>
                  <a:close/>
                  <a:moveTo>
                    <a:pt x="23812" y="50483"/>
                  </a:moveTo>
                  <a:cubicBezTo>
                    <a:pt x="21908" y="49531"/>
                    <a:pt x="11430" y="46673"/>
                    <a:pt x="7620" y="45720"/>
                  </a:cubicBezTo>
                  <a:cubicBezTo>
                    <a:pt x="6668" y="44768"/>
                    <a:pt x="4762" y="40005"/>
                    <a:pt x="4762" y="34290"/>
                  </a:cubicBezTo>
                  <a:lnTo>
                    <a:pt x="8573" y="27623"/>
                  </a:lnTo>
                  <a:lnTo>
                    <a:pt x="37148" y="13335"/>
                  </a:lnTo>
                  <a:lnTo>
                    <a:pt x="49530" y="8573"/>
                  </a:lnTo>
                  <a:lnTo>
                    <a:pt x="63817" y="8573"/>
                  </a:lnTo>
                  <a:lnTo>
                    <a:pt x="79057" y="17145"/>
                  </a:lnTo>
                  <a:lnTo>
                    <a:pt x="83820" y="8573"/>
                  </a:lnTo>
                  <a:cubicBezTo>
                    <a:pt x="85725" y="11430"/>
                    <a:pt x="88582" y="15240"/>
                    <a:pt x="90487" y="17145"/>
                  </a:cubicBezTo>
                  <a:cubicBezTo>
                    <a:pt x="90487" y="17145"/>
                    <a:pt x="90487" y="17145"/>
                    <a:pt x="90487" y="17145"/>
                  </a:cubicBezTo>
                  <a:cubicBezTo>
                    <a:pt x="90487" y="17145"/>
                    <a:pt x="89535" y="18098"/>
                    <a:pt x="89535" y="18098"/>
                  </a:cubicBezTo>
                  <a:cubicBezTo>
                    <a:pt x="88582" y="19050"/>
                    <a:pt x="87630" y="20003"/>
                    <a:pt x="86677" y="21908"/>
                  </a:cubicBezTo>
                  <a:cubicBezTo>
                    <a:pt x="85725" y="22860"/>
                    <a:pt x="82867" y="22860"/>
                    <a:pt x="80010" y="21908"/>
                  </a:cubicBezTo>
                  <a:cubicBezTo>
                    <a:pt x="78105" y="21908"/>
                    <a:pt x="76200" y="20955"/>
                    <a:pt x="74295" y="20955"/>
                  </a:cubicBezTo>
                  <a:cubicBezTo>
                    <a:pt x="68580" y="20955"/>
                    <a:pt x="63817" y="32385"/>
                    <a:pt x="60960" y="39053"/>
                  </a:cubicBezTo>
                  <a:lnTo>
                    <a:pt x="38100" y="51435"/>
                  </a:lnTo>
                  <a:lnTo>
                    <a:pt x="38100" y="52388"/>
                  </a:lnTo>
                  <a:cubicBezTo>
                    <a:pt x="38100" y="53340"/>
                    <a:pt x="35243" y="66676"/>
                    <a:pt x="34290" y="72391"/>
                  </a:cubicBezTo>
                  <a:cubicBezTo>
                    <a:pt x="33337" y="78106"/>
                    <a:pt x="32385" y="82868"/>
                    <a:pt x="30480" y="85726"/>
                  </a:cubicBezTo>
                  <a:cubicBezTo>
                    <a:pt x="29527" y="85726"/>
                    <a:pt x="26670" y="85726"/>
                    <a:pt x="24765" y="84773"/>
                  </a:cubicBezTo>
                  <a:lnTo>
                    <a:pt x="30480" y="67628"/>
                  </a:lnTo>
                  <a:lnTo>
                    <a:pt x="30480" y="56198"/>
                  </a:lnTo>
                  <a:cubicBezTo>
                    <a:pt x="31433" y="51435"/>
                    <a:pt x="27623" y="50483"/>
                    <a:pt x="23812" y="50483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2" name="Freeform: Shape 411">
              <a:extLst>
                <a:ext uri="{FF2B5EF4-FFF2-40B4-BE49-F238E27FC236}">
                  <a16:creationId xmlns:a16="http://schemas.microsoft.com/office/drawing/2014/main" id="{439E762B-BE4D-4611-9EBD-68D9408ADA2C}"/>
                </a:ext>
              </a:extLst>
            </p:cNvPr>
            <p:cNvSpPr/>
            <p:nvPr/>
          </p:nvSpPr>
          <p:spPr>
            <a:xfrm>
              <a:off x="9006573" y="3658115"/>
              <a:ext cx="152161" cy="40043"/>
            </a:xfrm>
            <a:custGeom>
              <a:avLst/>
              <a:gdLst>
                <a:gd name="connsiteX0" fmla="*/ 242887 w 271461"/>
                <a:gd name="connsiteY0" fmla="*/ 8573 h 71438"/>
                <a:gd name="connsiteX1" fmla="*/ 210502 w 271461"/>
                <a:gd name="connsiteY1" fmla="*/ 19050 h 71438"/>
                <a:gd name="connsiteX2" fmla="*/ 210502 w 271461"/>
                <a:gd name="connsiteY2" fmla="*/ 20003 h 71438"/>
                <a:gd name="connsiteX3" fmla="*/ 207644 w 271461"/>
                <a:gd name="connsiteY3" fmla="*/ 28575 h 71438"/>
                <a:gd name="connsiteX4" fmla="*/ 207644 w 271461"/>
                <a:gd name="connsiteY4" fmla="*/ 27623 h 71438"/>
                <a:gd name="connsiteX5" fmla="*/ 200025 w 271461"/>
                <a:gd name="connsiteY5" fmla="*/ 14288 h 71438"/>
                <a:gd name="connsiteX6" fmla="*/ 199072 w 271461"/>
                <a:gd name="connsiteY6" fmla="*/ 13335 h 71438"/>
                <a:gd name="connsiteX7" fmla="*/ 165735 w 271461"/>
                <a:gd name="connsiteY7" fmla="*/ 16193 h 71438"/>
                <a:gd name="connsiteX8" fmla="*/ 124777 w 271461"/>
                <a:gd name="connsiteY8" fmla="*/ 21908 h 71438"/>
                <a:gd name="connsiteX9" fmla="*/ 77152 w 271461"/>
                <a:gd name="connsiteY9" fmla="*/ 30480 h 71438"/>
                <a:gd name="connsiteX10" fmla="*/ 55245 w 271461"/>
                <a:gd name="connsiteY10" fmla="*/ 24765 h 71438"/>
                <a:gd name="connsiteX11" fmla="*/ 24765 w 271461"/>
                <a:gd name="connsiteY11" fmla="*/ 15240 h 71438"/>
                <a:gd name="connsiteX12" fmla="*/ 20003 w 271461"/>
                <a:gd name="connsiteY12" fmla="*/ 24765 h 71438"/>
                <a:gd name="connsiteX13" fmla="*/ 0 w 271461"/>
                <a:gd name="connsiteY13" fmla="*/ 27623 h 71438"/>
                <a:gd name="connsiteX14" fmla="*/ 0 w 271461"/>
                <a:gd name="connsiteY14" fmla="*/ 60961 h 71438"/>
                <a:gd name="connsiteX15" fmla="*/ 90487 w 271461"/>
                <a:gd name="connsiteY15" fmla="*/ 58103 h 71438"/>
                <a:gd name="connsiteX16" fmla="*/ 120015 w 271461"/>
                <a:gd name="connsiteY16" fmla="*/ 59056 h 71438"/>
                <a:gd name="connsiteX17" fmla="*/ 122872 w 271461"/>
                <a:gd name="connsiteY17" fmla="*/ 71438 h 71438"/>
                <a:gd name="connsiteX18" fmla="*/ 242887 w 271461"/>
                <a:gd name="connsiteY18" fmla="*/ 42863 h 71438"/>
                <a:gd name="connsiteX19" fmla="*/ 258127 w 271461"/>
                <a:gd name="connsiteY19" fmla="*/ 40958 h 71438"/>
                <a:gd name="connsiteX20" fmla="*/ 271462 w 271461"/>
                <a:gd name="connsiteY20" fmla="*/ 0 h 71438"/>
                <a:gd name="connsiteX21" fmla="*/ 247649 w 271461"/>
                <a:gd name="connsiteY21" fmla="*/ 0 h 71438"/>
                <a:gd name="connsiteX22" fmla="*/ 242887 w 271461"/>
                <a:gd name="connsiteY22" fmla="*/ 8573 h 71438"/>
                <a:gd name="connsiteX23" fmla="*/ 265747 w 271461"/>
                <a:gd name="connsiteY23" fmla="*/ 7620 h 71438"/>
                <a:gd name="connsiteX24" fmla="*/ 255269 w 271461"/>
                <a:gd name="connsiteY24" fmla="*/ 39053 h 71438"/>
                <a:gd name="connsiteX25" fmla="*/ 242887 w 271461"/>
                <a:gd name="connsiteY25" fmla="*/ 40005 h 71438"/>
                <a:gd name="connsiteX26" fmla="*/ 126682 w 271461"/>
                <a:gd name="connsiteY26" fmla="*/ 67628 h 71438"/>
                <a:gd name="connsiteX27" fmla="*/ 123825 w 271461"/>
                <a:gd name="connsiteY27" fmla="*/ 56198 h 71438"/>
                <a:gd name="connsiteX28" fmla="*/ 90487 w 271461"/>
                <a:gd name="connsiteY28" fmla="*/ 54293 h 71438"/>
                <a:gd name="connsiteX29" fmla="*/ 4762 w 271461"/>
                <a:gd name="connsiteY29" fmla="*/ 57150 h 71438"/>
                <a:gd name="connsiteX30" fmla="*/ 4762 w 271461"/>
                <a:gd name="connsiteY30" fmla="*/ 33338 h 71438"/>
                <a:gd name="connsiteX31" fmla="*/ 23812 w 271461"/>
                <a:gd name="connsiteY31" fmla="*/ 30480 h 71438"/>
                <a:gd name="connsiteX32" fmla="*/ 27622 w 271461"/>
                <a:gd name="connsiteY32" fmla="*/ 21908 h 71438"/>
                <a:gd name="connsiteX33" fmla="*/ 54292 w 271461"/>
                <a:gd name="connsiteY33" fmla="*/ 30480 h 71438"/>
                <a:gd name="connsiteX34" fmla="*/ 77152 w 271461"/>
                <a:gd name="connsiteY34" fmla="*/ 36195 h 71438"/>
                <a:gd name="connsiteX35" fmla="*/ 125730 w 271461"/>
                <a:gd name="connsiteY35" fmla="*/ 26670 h 71438"/>
                <a:gd name="connsiteX36" fmla="*/ 165735 w 271461"/>
                <a:gd name="connsiteY36" fmla="*/ 20955 h 71438"/>
                <a:gd name="connsiteX37" fmla="*/ 195262 w 271461"/>
                <a:gd name="connsiteY37" fmla="*/ 18098 h 71438"/>
                <a:gd name="connsiteX38" fmla="*/ 201930 w 271461"/>
                <a:gd name="connsiteY38" fmla="*/ 30480 h 71438"/>
                <a:gd name="connsiteX39" fmla="*/ 206692 w 271461"/>
                <a:gd name="connsiteY39" fmla="*/ 34290 h 71438"/>
                <a:gd name="connsiteX40" fmla="*/ 213359 w 271461"/>
                <a:gd name="connsiteY40" fmla="*/ 21908 h 71438"/>
                <a:gd name="connsiteX41" fmla="*/ 243839 w 271461"/>
                <a:gd name="connsiteY41" fmla="*/ 11430 h 71438"/>
                <a:gd name="connsiteX42" fmla="*/ 250507 w 271461"/>
                <a:gd name="connsiteY42" fmla="*/ 5715 h 71438"/>
                <a:gd name="connsiteX43" fmla="*/ 265747 w 271461"/>
                <a:gd name="connsiteY43" fmla="*/ 5715 h 71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71461" h="71438">
                  <a:moveTo>
                    <a:pt x="242887" y="8573"/>
                  </a:moveTo>
                  <a:lnTo>
                    <a:pt x="210502" y="19050"/>
                  </a:lnTo>
                  <a:lnTo>
                    <a:pt x="210502" y="20003"/>
                  </a:lnTo>
                  <a:cubicBezTo>
                    <a:pt x="209549" y="23813"/>
                    <a:pt x="208597" y="27623"/>
                    <a:pt x="207644" y="28575"/>
                  </a:cubicBezTo>
                  <a:cubicBezTo>
                    <a:pt x="207644" y="28575"/>
                    <a:pt x="207644" y="28575"/>
                    <a:pt x="207644" y="27623"/>
                  </a:cubicBezTo>
                  <a:cubicBezTo>
                    <a:pt x="202882" y="19050"/>
                    <a:pt x="200025" y="14288"/>
                    <a:pt x="200025" y="14288"/>
                  </a:cubicBezTo>
                  <a:lnTo>
                    <a:pt x="199072" y="13335"/>
                  </a:lnTo>
                  <a:lnTo>
                    <a:pt x="165735" y="16193"/>
                  </a:lnTo>
                  <a:lnTo>
                    <a:pt x="124777" y="21908"/>
                  </a:lnTo>
                  <a:lnTo>
                    <a:pt x="77152" y="30480"/>
                  </a:lnTo>
                  <a:lnTo>
                    <a:pt x="55245" y="24765"/>
                  </a:lnTo>
                  <a:lnTo>
                    <a:pt x="24765" y="15240"/>
                  </a:lnTo>
                  <a:lnTo>
                    <a:pt x="20003" y="24765"/>
                  </a:lnTo>
                  <a:lnTo>
                    <a:pt x="0" y="27623"/>
                  </a:lnTo>
                  <a:lnTo>
                    <a:pt x="0" y="60961"/>
                  </a:lnTo>
                  <a:lnTo>
                    <a:pt x="90487" y="58103"/>
                  </a:lnTo>
                  <a:lnTo>
                    <a:pt x="120015" y="59056"/>
                  </a:lnTo>
                  <a:lnTo>
                    <a:pt x="122872" y="71438"/>
                  </a:lnTo>
                  <a:lnTo>
                    <a:pt x="242887" y="42863"/>
                  </a:lnTo>
                  <a:lnTo>
                    <a:pt x="258127" y="40958"/>
                  </a:lnTo>
                  <a:lnTo>
                    <a:pt x="271462" y="0"/>
                  </a:lnTo>
                  <a:lnTo>
                    <a:pt x="247649" y="0"/>
                  </a:lnTo>
                  <a:lnTo>
                    <a:pt x="242887" y="8573"/>
                  </a:lnTo>
                  <a:close/>
                  <a:moveTo>
                    <a:pt x="265747" y="7620"/>
                  </a:moveTo>
                  <a:lnTo>
                    <a:pt x="255269" y="39053"/>
                  </a:lnTo>
                  <a:lnTo>
                    <a:pt x="242887" y="40005"/>
                  </a:lnTo>
                  <a:lnTo>
                    <a:pt x="126682" y="67628"/>
                  </a:lnTo>
                  <a:lnTo>
                    <a:pt x="123825" y="56198"/>
                  </a:lnTo>
                  <a:lnTo>
                    <a:pt x="90487" y="54293"/>
                  </a:lnTo>
                  <a:lnTo>
                    <a:pt x="4762" y="57150"/>
                  </a:lnTo>
                  <a:lnTo>
                    <a:pt x="4762" y="33338"/>
                  </a:lnTo>
                  <a:lnTo>
                    <a:pt x="23812" y="30480"/>
                  </a:lnTo>
                  <a:lnTo>
                    <a:pt x="27622" y="21908"/>
                  </a:lnTo>
                  <a:lnTo>
                    <a:pt x="54292" y="30480"/>
                  </a:lnTo>
                  <a:lnTo>
                    <a:pt x="77152" y="36195"/>
                  </a:lnTo>
                  <a:lnTo>
                    <a:pt x="125730" y="26670"/>
                  </a:lnTo>
                  <a:lnTo>
                    <a:pt x="165735" y="20955"/>
                  </a:lnTo>
                  <a:lnTo>
                    <a:pt x="195262" y="18098"/>
                  </a:lnTo>
                  <a:cubicBezTo>
                    <a:pt x="196215" y="20003"/>
                    <a:pt x="199072" y="23813"/>
                    <a:pt x="201930" y="30480"/>
                  </a:cubicBezTo>
                  <a:cubicBezTo>
                    <a:pt x="202882" y="33338"/>
                    <a:pt x="204787" y="34290"/>
                    <a:pt x="206692" y="34290"/>
                  </a:cubicBezTo>
                  <a:cubicBezTo>
                    <a:pt x="210502" y="33338"/>
                    <a:pt x="212407" y="27623"/>
                    <a:pt x="213359" y="21908"/>
                  </a:cubicBezTo>
                  <a:lnTo>
                    <a:pt x="243839" y="11430"/>
                  </a:lnTo>
                  <a:lnTo>
                    <a:pt x="250507" y="5715"/>
                  </a:lnTo>
                  <a:lnTo>
                    <a:pt x="265747" y="5715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3" name="Freeform: Shape 412">
              <a:extLst>
                <a:ext uri="{FF2B5EF4-FFF2-40B4-BE49-F238E27FC236}">
                  <a16:creationId xmlns:a16="http://schemas.microsoft.com/office/drawing/2014/main" id="{5D8E0C1B-4F2B-412A-AAA5-74712DFA573B}"/>
                </a:ext>
              </a:extLst>
            </p:cNvPr>
            <p:cNvSpPr/>
            <p:nvPr/>
          </p:nvSpPr>
          <p:spPr>
            <a:xfrm>
              <a:off x="7337972" y="1652769"/>
              <a:ext cx="277793" cy="219969"/>
            </a:xfrm>
            <a:custGeom>
              <a:avLst/>
              <a:gdLst>
                <a:gd name="connsiteX0" fmla="*/ 21250 w 495593"/>
                <a:gd name="connsiteY0" fmla="*/ 164784 h 392433"/>
                <a:gd name="connsiteX1" fmla="*/ 43157 w 495593"/>
                <a:gd name="connsiteY1" fmla="*/ 168594 h 392433"/>
                <a:gd name="connsiteX2" fmla="*/ 64112 w 495593"/>
                <a:gd name="connsiteY2" fmla="*/ 189549 h 392433"/>
                <a:gd name="connsiteX3" fmla="*/ 73637 w 495593"/>
                <a:gd name="connsiteY3" fmla="*/ 247652 h 392433"/>
                <a:gd name="connsiteX4" fmla="*/ 63160 w 495593"/>
                <a:gd name="connsiteY4" fmla="*/ 255272 h 392433"/>
                <a:gd name="connsiteX5" fmla="*/ 7915 w 495593"/>
                <a:gd name="connsiteY5" fmla="*/ 255272 h 392433"/>
                <a:gd name="connsiteX6" fmla="*/ 6010 w 495593"/>
                <a:gd name="connsiteY6" fmla="*/ 274322 h 392433"/>
                <a:gd name="connsiteX7" fmla="*/ 7915 w 495593"/>
                <a:gd name="connsiteY7" fmla="*/ 275275 h 392433"/>
                <a:gd name="connsiteX8" fmla="*/ 92687 w 495593"/>
                <a:gd name="connsiteY8" fmla="*/ 308612 h 392433"/>
                <a:gd name="connsiteX9" fmla="*/ 93639 w 495593"/>
                <a:gd name="connsiteY9" fmla="*/ 320995 h 392433"/>
                <a:gd name="connsiteX10" fmla="*/ 94592 w 495593"/>
                <a:gd name="connsiteY10" fmla="*/ 334330 h 392433"/>
                <a:gd name="connsiteX11" fmla="*/ 102212 w 495593"/>
                <a:gd name="connsiteY11" fmla="*/ 347665 h 392433"/>
                <a:gd name="connsiteX12" fmla="*/ 103164 w 495593"/>
                <a:gd name="connsiteY12" fmla="*/ 348618 h 392433"/>
                <a:gd name="connsiteX13" fmla="*/ 141264 w 495593"/>
                <a:gd name="connsiteY13" fmla="*/ 356238 h 392433"/>
                <a:gd name="connsiteX14" fmla="*/ 163172 w 495593"/>
                <a:gd name="connsiteY14" fmla="*/ 390528 h 392433"/>
                <a:gd name="connsiteX15" fmla="*/ 202224 w 495593"/>
                <a:gd name="connsiteY15" fmla="*/ 392433 h 392433"/>
                <a:gd name="connsiteX16" fmla="*/ 203177 w 495593"/>
                <a:gd name="connsiteY16" fmla="*/ 392433 h 392433"/>
                <a:gd name="connsiteX17" fmla="*/ 225084 w 495593"/>
                <a:gd name="connsiteY17" fmla="*/ 378146 h 392433"/>
                <a:gd name="connsiteX18" fmla="*/ 299379 w 495593"/>
                <a:gd name="connsiteY18" fmla="*/ 384813 h 392433"/>
                <a:gd name="connsiteX19" fmla="*/ 346051 w 495593"/>
                <a:gd name="connsiteY19" fmla="*/ 353380 h 392433"/>
                <a:gd name="connsiteX20" fmla="*/ 376531 w 495593"/>
                <a:gd name="connsiteY20" fmla="*/ 347665 h 392433"/>
                <a:gd name="connsiteX21" fmla="*/ 395581 w 495593"/>
                <a:gd name="connsiteY21" fmla="*/ 361000 h 392433"/>
                <a:gd name="connsiteX22" fmla="*/ 412726 w 495593"/>
                <a:gd name="connsiteY22" fmla="*/ 346713 h 392433"/>
                <a:gd name="connsiteX23" fmla="*/ 438444 w 495593"/>
                <a:gd name="connsiteY23" fmla="*/ 325758 h 392433"/>
                <a:gd name="connsiteX24" fmla="*/ 484164 w 495593"/>
                <a:gd name="connsiteY24" fmla="*/ 307660 h 392433"/>
                <a:gd name="connsiteX25" fmla="*/ 486069 w 495593"/>
                <a:gd name="connsiteY25" fmla="*/ 306707 h 392433"/>
                <a:gd name="connsiteX26" fmla="*/ 487973 w 495593"/>
                <a:gd name="connsiteY26" fmla="*/ 269560 h 392433"/>
                <a:gd name="connsiteX27" fmla="*/ 495593 w 495593"/>
                <a:gd name="connsiteY27" fmla="*/ 257177 h 392433"/>
                <a:gd name="connsiteX28" fmla="*/ 485116 w 495593"/>
                <a:gd name="connsiteY28" fmla="*/ 231459 h 392433"/>
                <a:gd name="connsiteX29" fmla="*/ 467971 w 495593"/>
                <a:gd name="connsiteY29" fmla="*/ 212409 h 392433"/>
                <a:gd name="connsiteX30" fmla="*/ 462256 w 495593"/>
                <a:gd name="connsiteY30" fmla="*/ 205742 h 392433"/>
                <a:gd name="connsiteX31" fmla="*/ 462256 w 495593"/>
                <a:gd name="connsiteY31" fmla="*/ 190502 h 392433"/>
                <a:gd name="connsiteX32" fmla="*/ 459399 w 495593"/>
                <a:gd name="connsiteY32" fmla="*/ 180024 h 392433"/>
                <a:gd name="connsiteX33" fmla="*/ 456541 w 495593"/>
                <a:gd name="connsiteY33" fmla="*/ 181929 h 392433"/>
                <a:gd name="connsiteX34" fmla="*/ 456541 w 495593"/>
                <a:gd name="connsiteY34" fmla="*/ 181929 h 392433"/>
                <a:gd name="connsiteX35" fmla="*/ 461304 w 495593"/>
                <a:gd name="connsiteY35" fmla="*/ 173356 h 392433"/>
                <a:gd name="connsiteX36" fmla="*/ 468924 w 495593"/>
                <a:gd name="connsiteY36" fmla="*/ 160021 h 392433"/>
                <a:gd name="connsiteX37" fmla="*/ 477496 w 495593"/>
                <a:gd name="connsiteY37" fmla="*/ 146686 h 392433"/>
                <a:gd name="connsiteX38" fmla="*/ 438444 w 495593"/>
                <a:gd name="connsiteY38" fmla="*/ 144781 h 392433"/>
                <a:gd name="connsiteX39" fmla="*/ 435586 w 495593"/>
                <a:gd name="connsiteY39" fmla="*/ 126684 h 392433"/>
                <a:gd name="connsiteX40" fmla="*/ 418441 w 495593"/>
                <a:gd name="connsiteY40" fmla="*/ 111443 h 392433"/>
                <a:gd name="connsiteX41" fmla="*/ 417489 w 495593"/>
                <a:gd name="connsiteY41" fmla="*/ 110491 h 392433"/>
                <a:gd name="connsiteX42" fmla="*/ 395581 w 495593"/>
                <a:gd name="connsiteY42" fmla="*/ 109538 h 392433"/>
                <a:gd name="connsiteX43" fmla="*/ 386056 w 495593"/>
                <a:gd name="connsiteY43" fmla="*/ 142876 h 392433"/>
                <a:gd name="connsiteX44" fmla="*/ 377484 w 495593"/>
                <a:gd name="connsiteY44" fmla="*/ 143829 h 392433"/>
                <a:gd name="connsiteX45" fmla="*/ 364149 w 495593"/>
                <a:gd name="connsiteY45" fmla="*/ 131446 h 392433"/>
                <a:gd name="connsiteX46" fmla="*/ 363196 w 495593"/>
                <a:gd name="connsiteY46" fmla="*/ 132399 h 392433"/>
                <a:gd name="connsiteX47" fmla="*/ 347004 w 495593"/>
                <a:gd name="connsiteY47" fmla="*/ 140019 h 392433"/>
                <a:gd name="connsiteX48" fmla="*/ 337479 w 495593"/>
                <a:gd name="connsiteY48" fmla="*/ 142876 h 392433"/>
                <a:gd name="connsiteX49" fmla="*/ 333669 w 495593"/>
                <a:gd name="connsiteY49" fmla="*/ 131446 h 392433"/>
                <a:gd name="connsiteX50" fmla="*/ 324144 w 495593"/>
                <a:gd name="connsiteY50" fmla="*/ 111443 h 392433"/>
                <a:gd name="connsiteX51" fmla="*/ 311761 w 495593"/>
                <a:gd name="connsiteY51" fmla="*/ 110491 h 392433"/>
                <a:gd name="connsiteX52" fmla="*/ 306999 w 495593"/>
                <a:gd name="connsiteY52" fmla="*/ 136209 h 392433"/>
                <a:gd name="connsiteX53" fmla="*/ 302236 w 495593"/>
                <a:gd name="connsiteY53" fmla="*/ 162879 h 392433"/>
                <a:gd name="connsiteX54" fmla="*/ 302236 w 495593"/>
                <a:gd name="connsiteY54" fmla="*/ 161926 h 392433"/>
                <a:gd name="connsiteX55" fmla="*/ 287949 w 495593"/>
                <a:gd name="connsiteY55" fmla="*/ 103823 h 392433"/>
                <a:gd name="connsiteX56" fmla="*/ 286996 w 495593"/>
                <a:gd name="connsiteY56" fmla="*/ 101918 h 392433"/>
                <a:gd name="connsiteX57" fmla="*/ 258422 w 495593"/>
                <a:gd name="connsiteY57" fmla="*/ 106681 h 392433"/>
                <a:gd name="connsiteX58" fmla="*/ 246039 w 495593"/>
                <a:gd name="connsiteY58" fmla="*/ 129541 h 392433"/>
                <a:gd name="connsiteX59" fmla="*/ 242229 w 495593"/>
                <a:gd name="connsiteY59" fmla="*/ 128589 h 392433"/>
                <a:gd name="connsiteX60" fmla="*/ 229847 w 495593"/>
                <a:gd name="connsiteY60" fmla="*/ 93346 h 392433"/>
                <a:gd name="connsiteX61" fmla="*/ 225084 w 495593"/>
                <a:gd name="connsiteY61" fmla="*/ 83821 h 392433"/>
                <a:gd name="connsiteX62" fmla="*/ 221274 w 495593"/>
                <a:gd name="connsiteY62" fmla="*/ 83821 h 392433"/>
                <a:gd name="connsiteX63" fmla="*/ 210797 w 495593"/>
                <a:gd name="connsiteY63" fmla="*/ 89536 h 392433"/>
                <a:gd name="connsiteX64" fmla="*/ 209844 w 495593"/>
                <a:gd name="connsiteY64" fmla="*/ 89536 h 392433"/>
                <a:gd name="connsiteX65" fmla="*/ 189842 w 495593"/>
                <a:gd name="connsiteY65" fmla="*/ 139066 h 392433"/>
                <a:gd name="connsiteX66" fmla="*/ 187937 w 495593"/>
                <a:gd name="connsiteY66" fmla="*/ 139066 h 392433"/>
                <a:gd name="connsiteX67" fmla="*/ 180317 w 495593"/>
                <a:gd name="connsiteY67" fmla="*/ 121921 h 392433"/>
                <a:gd name="connsiteX68" fmla="*/ 142217 w 495593"/>
                <a:gd name="connsiteY68" fmla="*/ 156211 h 392433"/>
                <a:gd name="connsiteX69" fmla="*/ 140312 w 495593"/>
                <a:gd name="connsiteY69" fmla="*/ 107633 h 392433"/>
                <a:gd name="connsiteX70" fmla="*/ 146979 w 495593"/>
                <a:gd name="connsiteY70" fmla="*/ 105728 h 392433"/>
                <a:gd name="connsiteX71" fmla="*/ 162219 w 495593"/>
                <a:gd name="connsiteY71" fmla="*/ 97156 h 392433"/>
                <a:gd name="connsiteX72" fmla="*/ 174602 w 495593"/>
                <a:gd name="connsiteY72" fmla="*/ 63818 h 392433"/>
                <a:gd name="connsiteX73" fmla="*/ 174602 w 495593"/>
                <a:gd name="connsiteY73" fmla="*/ 62865 h 392433"/>
                <a:gd name="connsiteX74" fmla="*/ 141264 w 495593"/>
                <a:gd name="connsiteY74" fmla="*/ 3810 h 392433"/>
                <a:gd name="connsiteX75" fmla="*/ 125072 w 495593"/>
                <a:gd name="connsiteY75" fmla="*/ 0 h 392433"/>
                <a:gd name="connsiteX76" fmla="*/ 127929 w 495593"/>
                <a:gd name="connsiteY76" fmla="*/ 49530 h 392433"/>
                <a:gd name="connsiteX77" fmla="*/ 85067 w 495593"/>
                <a:gd name="connsiteY77" fmla="*/ 16193 h 392433"/>
                <a:gd name="connsiteX78" fmla="*/ 70780 w 495593"/>
                <a:gd name="connsiteY78" fmla="*/ 33338 h 392433"/>
                <a:gd name="connsiteX79" fmla="*/ 71732 w 495593"/>
                <a:gd name="connsiteY79" fmla="*/ 64771 h 392433"/>
                <a:gd name="connsiteX80" fmla="*/ 61255 w 495593"/>
                <a:gd name="connsiteY80" fmla="*/ 60960 h 392433"/>
                <a:gd name="connsiteX81" fmla="*/ 52682 w 495593"/>
                <a:gd name="connsiteY81" fmla="*/ 39053 h 392433"/>
                <a:gd name="connsiteX82" fmla="*/ 43157 w 495593"/>
                <a:gd name="connsiteY82" fmla="*/ 54293 h 392433"/>
                <a:gd name="connsiteX83" fmla="*/ 43157 w 495593"/>
                <a:gd name="connsiteY83" fmla="*/ 55245 h 392433"/>
                <a:gd name="connsiteX84" fmla="*/ 42205 w 495593"/>
                <a:gd name="connsiteY84" fmla="*/ 58103 h 392433"/>
                <a:gd name="connsiteX85" fmla="*/ 38395 w 495593"/>
                <a:gd name="connsiteY85" fmla="*/ 59055 h 392433"/>
                <a:gd name="connsiteX86" fmla="*/ 18392 w 495593"/>
                <a:gd name="connsiteY86" fmla="*/ 62865 h 392433"/>
                <a:gd name="connsiteX87" fmla="*/ 16487 w 495593"/>
                <a:gd name="connsiteY87" fmla="*/ 63818 h 392433"/>
                <a:gd name="connsiteX88" fmla="*/ 16487 w 495593"/>
                <a:gd name="connsiteY88" fmla="*/ 65723 h 392433"/>
                <a:gd name="connsiteX89" fmla="*/ 28870 w 495593"/>
                <a:gd name="connsiteY89" fmla="*/ 84773 h 392433"/>
                <a:gd name="connsiteX90" fmla="*/ 29822 w 495593"/>
                <a:gd name="connsiteY90" fmla="*/ 85726 h 392433"/>
                <a:gd name="connsiteX91" fmla="*/ 91734 w 495593"/>
                <a:gd name="connsiteY91" fmla="*/ 87631 h 392433"/>
                <a:gd name="connsiteX92" fmla="*/ 111737 w 495593"/>
                <a:gd name="connsiteY92" fmla="*/ 119063 h 392433"/>
                <a:gd name="connsiteX93" fmla="*/ 107927 w 495593"/>
                <a:gd name="connsiteY93" fmla="*/ 128589 h 392433"/>
                <a:gd name="connsiteX94" fmla="*/ 86019 w 495593"/>
                <a:gd name="connsiteY94" fmla="*/ 140019 h 392433"/>
                <a:gd name="connsiteX95" fmla="*/ 94592 w 495593"/>
                <a:gd name="connsiteY95" fmla="*/ 140019 h 392433"/>
                <a:gd name="connsiteX96" fmla="*/ 101259 w 495593"/>
                <a:gd name="connsiteY96" fmla="*/ 142876 h 392433"/>
                <a:gd name="connsiteX97" fmla="*/ 110784 w 495593"/>
                <a:gd name="connsiteY97" fmla="*/ 152401 h 392433"/>
                <a:gd name="connsiteX98" fmla="*/ 107927 w 495593"/>
                <a:gd name="connsiteY98" fmla="*/ 161926 h 392433"/>
                <a:gd name="connsiteX99" fmla="*/ 105069 w 495593"/>
                <a:gd name="connsiteY99" fmla="*/ 165736 h 392433"/>
                <a:gd name="connsiteX100" fmla="*/ 99354 w 495593"/>
                <a:gd name="connsiteY100" fmla="*/ 166689 h 392433"/>
                <a:gd name="connsiteX101" fmla="*/ 75542 w 495593"/>
                <a:gd name="connsiteY101" fmla="*/ 160021 h 392433"/>
                <a:gd name="connsiteX102" fmla="*/ 46015 w 495593"/>
                <a:gd name="connsiteY102" fmla="*/ 144781 h 392433"/>
                <a:gd name="connsiteX103" fmla="*/ 3152 w 495593"/>
                <a:gd name="connsiteY103" fmla="*/ 129541 h 392433"/>
                <a:gd name="connsiteX104" fmla="*/ 2200 w 495593"/>
                <a:gd name="connsiteY104" fmla="*/ 132399 h 392433"/>
                <a:gd name="connsiteX105" fmla="*/ 2200 w 495593"/>
                <a:gd name="connsiteY105" fmla="*/ 155259 h 392433"/>
                <a:gd name="connsiteX106" fmla="*/ 21250 w 495593"/>
                <a:gd name="connsiteY106" fmla="*/ 164784 h 392433"/>
                <a:gd name="connsiteX107" fmla="*/ 6962 w 495593"/>
                <a:gd name="connsiteY107" fmla="*/ 136209 h 392433"/>
                <a:gd name="connsiteX108" fmla="*/ 44110 w 495593"/>
                <a:gd name="connsiteY108" fmla="*/ 149544 h 392433"/>
                <a:gd name="connsiteX109" fmla="*/ 73637 w 495593"/>
                <a:gd name="connsiteY109" fmla="*/ 164784 h 392433"/>
                <a:gd name="connsiteX110" fmla="*/ 99354 w 495593"/>
                <a:gd name="connsiteY110" fmla="*/ 171451 h 392433"/>
                <a:gd name="connsiteX111" fmla="*/ 107927 w 495593"/>
                <a:gd name="connsiteY111" fmla="*/ 170499 h 392433"/>
                <a:gd name="connsiteX112" fmla="*/ 112689 w 495593"/>
                <a:gd name="connsiteY112" fmla="*/ 164784 h 392433"/>
                <a:gd name="connsiteX113" fmla="*/ 116499 w 495593"/>
                <a:gd name="connsiteY113" fmla="*/ 151449 h 392433"/>
                <a:gd name="connsiteX114" fmla="*/ 114594 w 495593"/>
                <a:gd name="connsiteY114" fmla="*/ 150496 h 392433"/>
                <a:gd name="connsiteX115" fmla="*/ 104117 w 495593"/>
                <a:gd name="connsiteY115" fmla="*/ 140971 h 392433"/>
                <a:gd name="connsiteX116" fmla="*/ 100307 w 495593"/>
                <a:gd name="connsiteY116" fmla="*/ 138114 h 392433"/>
                <a:gd name="connsiteX117" fmla="*/ 110784 w 495593"/>
                <a:gd name="connsiteY117" fmla="*/ 132399 h 392433"/>
                <a:gd name="connsiteX118" fmla="*/ 116499 w 495593"/>
                <a:gd name="connsiteY118" fmla="*/ 119063 h 392433"/>
                <a:gd name="connsiteX119" fmla="*/ 94592 w 495593"/>
                <a:gd name="connsiteY119" fmla="*/ 82868 h 392433"/>
                <a:gd name="connsiteX120" fmla="*/ 32680 w 495593"/>
                <a:gd name="connsiteY120" fmla="*/ 80963 h 392433"/>
                <a:gd name="connsiteX121" fmla="*/ 22202 w 495593"/>
                <a:gd name="connsiteY121" fmla="*/ 66676 h 392433"/>
                <a:gd name="connsiteX122" fmla="*/ 38395 w 495593"/>
                <a:gd name="connsiteY122" fmla="*/ 63818 h 392433"/>
                <a:gd name="connsiteX123" fmla="*/ 46015 w 495593"/>
                <a:gd name="connsiteY123" fmla="*/ 60960 h 392433"/>
                <a:gd name="connsiteX124" fmla="*/ 47920 w 495593"/>
                <a:gd name="connsiteY124" fmla="*/ 55245 h 392433"/>
                <a:gd name="connsiteX125" fmla="*/ 52682 w 495593"/>
                <a:gd name="connsiteY125" fmla="*/ 48578 h 392433"/>
                <a:gd name="connsiteX126" fmla="*/ 61255 w 495593"/>
                <a:gd name="connsiteY126" fmla="*/ 65723 h 392433"/>
                <a:gd name="connsiteX127" fmla="*/ 80305 w 495593"/>
                <a:gd name="connsiteY127" fmla="*/ 72391 h 392433"/>
                <a:gd name="connsiteX128" fmla="*/ 79352 w 495593"/>
                <a:gd name="connsiteY128" fmla="*/ 36195 h 392433"/>
                <a:gd name="connsiteX129" fmla="*/ 88877 w 495593"/>
                <a:gd name="connsiteY129" fmla="*/ 23813 h 392433"/>
                <a:gd name="connsiteX130" fmla="*/ 136502 w 495593"/>
                <a:gd name="connsiteY130" fmla="*/ 60960 h 392433"/>
                <a:gd name="connsiteX131" fmla="*/ 133644 w 495593"/>
                <a:gd name="connsiteY131" fmla="*/ 6668 h 392433"/>
                <a:gd name="connsiteX132" fmla="*/ 141264 w 495593"/>
                <a:gd name="connsiteY132" fmla="*/ 8573 h 392433"/>
                <a:gd name="connsiteX133" fmla="*/ 171744 w 495593"/>
                <a:gd name="connsiteY133" fmla="*/ 63818 h 392433"/>
                <a:gd name="connsiteX134" fmla="*/ 159362 w 495593"/>
                <a:gd name="connsiteY134" fmla="*/ 97156 h 392433"/>
                <a:gd name="connsiteX135" fmla="*/ 147932 w 495593"/>
                <a:gd name="connsiteY135" fmla="*/ 100966 h 392433"/>
                <a:gd name="connsiteX136" fmla="*/ 140312 w 495593"/>
                <a:gd name="connsiteY136" fmla="*/ 102871 h 392433"/>
                <a:gd name="connsiteX137" fmla="*/ 140312 w 495593"/>
                <a:gd name="connsiteY137" fmla="*/ 160974 h 392433"/>
                <a:gd name="connsiteX138" fmla="*/ 140312 w 495593"/>
                <a:gd name="connsiteY138" fmla="*/ 165736 h 392433"/>
                <a:gd name="connsiteX139" fmla="*/ 180317 w 495593"/>
                <a:gd name="connsiteY139" fmla="*/ 129541 h 392433"/>
                <a:gd name="connsiteX140" fmla="*/ 186984 w 495593"/>
                <a:gd name="connsiteY140" fmla="*/ 143829 h 392433"/>
                <a:gd name="connsiteX141" fmla="*/ 195557 w 495593"/>
                <a:gd name="connsiteY141" fmla="*/ 143829 h 392433"/>
                <a:gd name="connsiteX142" fmla="*/ 215559 w 495593"/>
                <a:gd name="connsiteY142" fmla="*/ 93346 h 392433"/>
                <a:gd name="connsiteX143" fmla="*/ 225084 w 495593"/>
                <a:gd name="connsiteY143" fmla="*/ 87631 h 392433"/>
                <a:gd name="connsiteX144" fmla="*/ 226989 w 495593"/>
                <a:gd name="connsiteY144" fmla="*/ 94298 h 392433"/>
                <a:gd name="connsiteX145" fmla="*/ 240324 w 495593"/>
                <a:gd name="connsiteY145" fmla="*/ 132399 h 392433"/>
                <a:gd name="connsiteX146" fmla="*/ 250802 w 495593"/>
                <a:gd name="connsiteY146" fmla="*/ 134304 h 392433"/>
                <a:gd name="connsiteX147" fmla="*/ 264137 w 495593"/>
                <a:gd name="connsiteY147" fmla="*/ 110491 h 392433"/>
                <a:gd name="connsiteX148" fmla="*/ 286044 w 495593"/>
                <a:gd name="connsiteY148" fmla="*/ 106681 h 392433"/>
                <a:gd name="connsiteX149" fmla="*/ 299379 w 495593"/>
                <a:gd name="connsiteY149" fmla="*/ 162879 h 392433"/>
                <a:gd name="connsiteX150" fmla="*/ 304141 w 495593"/>
                <a:gd name="connsiteY150" fmla="*/ 170499 h 392433"/>
                <a:gd name="connsiteX151" fmla="*/ 306999 w 495593"/>
                <a:gd name="connsiteY151" fmla="*/ 172404 h 392433"/>
                <a:gd name="connsiteX152" fmla="*/ 313666 w 495593"/>
                <a:gd name="connsiteY152" fmla="*/ 137161 h 392433"/>
                <a:gd name="connsiteX153" fmla="*/ 317476 w 495593"/>
                <a:gd name="connsiteY153" fmla="*/ 115253 h 392433"/>
                <a:gd name="connsiteX154" fmla="*/ 323191 w 495593"/>
                <a:gd name="connsiteY154" fmla="*/ 116206 h 392433"/>
                <a:gd name="connsiteX155" fmla="*/ 331764 w 495593"/>
                <a:gd name="connsiteY155" fmla="*/ 133351 h 392433"/>
                <a:gd name="connsiteX156" fmla="*/ 335574 w 495593"/>
                <a:gd name="connsiteY156" fmla="*/ 148591 h 392433"/>
                <a:gd name="connsiteX157" fmla="*/ 337479 w 495593"/>
                <a:gd name="connsiteY157" fmla="*/ 148591 h 392433"/>
                <a:gd name="connsiteX158" fmla="*/ 351766 w 495593"/>
                <a:gd name="connsiteY158" fmla="*/ 143829 h 392433"/>
                <a:gd name="connsiteX159" fmla="*/ 366054 w 495593"/>
                <a:gd name="connsiteY159" fmla="*/ 137161 h 392433"/>
                <a:gd name="connsiteX160" fmla="*/ 378436 w 495593"/>
                <a:gd name="connsiteY160" fmla="*/ 148591 h 392433"/>
                <a:gd name="connsiteX161" fmla="*/ 391771 w 495593"/>
                <a:gd name="connsiteY161" fmla="*/ 147639 h 392433"/>
                <a:gd name="connsiteX162" fmla="*/ 401296 w 495593"/>
                <a:gd name="connsiteY162" fmla="*/ 115253 h 392433"/>
                <a:gd name="connsiteX163" fmla="*/ 418441 w 495593"/>
                <a:gd name="connsiteY163" fmla="*/ 116206 h 392433"/>
                <a:gd name="connsiteX164" fmla="*/ 434634 w 495593"/>
                <a:gd name="connsiteY164" fmla="*/ 130494 h 392433"/>
                <a:gd name="connsiteX165" fmla="*/ 435586 w 495593"/>
                <a:gd name="connsiteY165" fmla="*/ 147639 h 392433"/>
                <a:gd name="connsiteX166" fmla="*/ 435586 w 495593"/>
                <a:gd name="connsiteY166" fmla="*/ 150496 h 392433"/>
                <a:gd name="connsiteX167" fmla="*/ 470829 w 495593"/>
                <a:gd name="connsiteY167" fmla="*/ 152401 h 392433"/>
                <a:gd name="connsiteX168" fmla="*/ 463209 w 495593"/>
                <a:gd name="connsiteY168" fmla="*/ 160021 h 392433"/>
                <a:gd name="connsiteX169" fmla="*/ 463209 w 495593"/>
                <a:gd name="connsiteY169" fmla="*/ 160021 h 392433"/>
                <a:gd name="connsiteX170" fmla="*/ 456541 w 495593"/>
                <a:gd name="connsiteY170" fmla="*/ 170499 h 392433"/>
                <a:gd name="connsiteX171" fmla="*/ 451779 w 495593"/>
                <a:gd name="connsiteY171" fmla="*/ 185739 h 392433"/>
                <a:gd name="connsiteX172" fmla="*/ 455589 w 495593"/>
                <a:gd name="connsiteY172" fmla="*/ 186691 h 392433"/>
                <a:gd name="connsiteX173" fmla="*/ 456541 w 495593"/>
                <a:gd name="connsiteY173" fmla="*/ 190502 h 392433"/>
                <a:gd name="connsiteX174" fmla="*/ 456541 w 495593"/>
                <a:gd name="connsiteY174" fmla="*/ 205742 h 392433"/>
                <a:gd name="connsiteX175" fmla="*/ 457494 w 495593"/>
                <a:gd name="connsiteY175" fmla="*/ 216219 h 392433"/>
                <a:gd name="connsiteX176" fmla="*/ 458446 w 495593"/>
                <a:gd name="connsiteY176" fmla="*/ 217172 h 392433"/>
                <a:gd name="connsiteX177" fmla="*/ 476544 w 495593"/>
                <a:gd name="connsiteY177" fmla="*/ 237174 h 392433"/>
                <a:gd name="connsiteX178" fmla="*/ 486069 w 495593"/>
                <a:gd name="connsiteY178" fmla="*/ 260035 h 392433"/>
                <a:gd name="connsiteX179" fmla="*/ 479401 w 495593"/>
                <a:gd name="connsiteY179" fmla="*/ 268607 h 392433"/>
                <a:gd name="connsiteX180" fmla="*/ 478449 w 495593"/>
                <a:gd name="connsiteY180" fmla="*/ 269560 h 392433"/>
                <a:gd name="connsiteX181" fmla="*/ 476544 w 495593"/>
                <a:gd name="connsiteY181" fmla="*/ 305755 h 392433"/>
                <a:gd name="connsiteX182" fmla="*/ 431776 w 495593"/>
                <a:gd name="connsiteY182" fmla="*/ 322900 h 392433"/>
                <a:gd name="connsiteX183" fmla="*/ 405106 w 495593"/>
                <a:gd name="connsiteY183" fmla="*/ 344808 h 392433"/>
                <a:gd name="connsiteX184" fmla="*/ 390819 w 495593"/>
                <a:gd name="connsiteY184" fmla="*/ 357190 h 392433"/>
                <a:gd name="connsiteX185" fmla="*/ 374626 w 495593"/>
                <a:gd name="connsiteY185" fmla="*/ 343855 h 392433"/>
                <a:gd name="connsiteX186" fmla="*/ 373674 w 495593"/>
                <a:gd name="connsiteY186" fmla="*/ 342903 h 392433"/>
                <a:gd name="connsiteX187" fmla="*/ 341289 w 495593"/>
                <a:gd name="connsiteY187" fmla="*/ 350523 h 392433"/>
                <a:gd name="connsiteX188" fmla="*/ 295569 w 495593"/>
                <a:gd name="connsiteY188" fmla="*/ 381003 h 392433"/>
                <a:gd name="connsiteX189" fmla="*/ 222227 w 495593"/>
                <a:gd name="connsiteY189" fmla="*/ 374335 h 392433"/>
                <a:gd name="connsiteX190" fmla="*/ 199367 w 495593"/>
                <a:gd name="connsiteY190" fmla="*/ 388623 h 392433"/>
                <a:gd name="connsiteX191" fmla="*/ 163172 w 495593"/>
                <a:gd name="connsiteY191" fmla="*/ 386718 h 392433"/>
                <a:gd name="connsiteX192" fmla="*/ 143169 w 495593"/>
                <a:gd name="connsiteY192" fmla="*/ 353380 h 392433"/>
                <a:gd name="connsiteX193" fmla="*/ 142217 w 495593"/>
                <a:gd name="connsiteY193" fmla="*/ 352428 h 392433"/>
                <a:gd name="connsiteX194" fmla="*/ 104117 w 495593"/>
                <a:gd name="connsiteY194" fmla="*/ 344808 h 392433"/>
                <a:gd name="connsiteX195" fmla="*/ 98402 w 495593"/>
                <a:gd name="connsiteY195" fmla="*/ 335283 h 392433"/>
                <a:gd name="connsiteX196" fmla="*/ 97449 w 495593"/>
                <a:gd name="connsiteY196" fmla="*/ 321948 h 392433"/>
                <a:gd name="connsiteX197" fmla="*/ 96497 w 495593"/>
                <a:gd name="connsiteY197" fmla="*/ 308612 h 392433"/>
                <a:gd name="connsiteX198" fmla="*/ 10772 w 495593"/>
                <a:gd name="connsiteY198" fmla="*/ 272417 h 392433"/>
                <a:gd name="connsiteX199" fmla="*/ 12677 w 495593"/>
                <a:gd name="connsiteY199" fmla="*/ 260035 h 392433"/>
                <a:gd name="connsiteX200" fmla="*/ 63160 w 495593"/>
                <a:gd name="connsiteY200" fmla="*/ 260035 h 392433"/>
                <a:gd name="connsiteX201" fmla="*/ 78400 w 495593"/>
                <a:gd name="connsiteY201" fmla="*/ 247652 h 392433"/>
                <a:gd name="connsiteX202" fmla="*/ 67922 w 495593"/>
                <a:gd name="connsiteY202" fmla="*/ 188596 h 392433"/>
                <a:gd name="connsiteX203" fmla="*/ 67922 w 495593"/>
                <a:gd name="connsiteY203" fmla="*/ 187644 h 392433"/>
                <a:gd name="connsiteX204" fmla="*/ 45062 w 495593"/>
                <a:gd name="connsiteY204" fmla="*/ 164784 h 392433"/>
                <a:gd name="connsiteX205" fmla="*/ 22202 w 495593"/>
                <a:gd name="connsiteY205" fmla="*/ 160021 h 392433"/>
                <a:gd name="connsiteX206" fmla="*/ 6010 w 495593"/>
                <a:gd name="connsiteY206" fmla="*/ 152401 h 392433"/>
                <a:gd name="connsiteX207" fmla="*/ 6962 w 495593"/>
                <a:gd name="connsiteY207" fmla="*/ 136209 h 39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</a:cxnLst>
              <a:rect l="l" t="t" r="r" b="b"/>
              <a:pathLst>
                <a:path w="495593" h="392433">
                  <a:moveTo>
                    <a:pt x="21250" y="164784"/>
                  </a:moveTo>
                  <a:lnTo>
                    <a:pt x="43157" y="168594"/>
                  </a:lnTo>
                  <a:lnTo>
                    <a:pt x="64112" y="189549"/>
                  </a:lnTo>
                  <a:cubicBezTo>
                    <a:pt x="67922" y="210504"/>
                    <a:pt x="73637" y="244794"/>
                    <a:pt x="73637" y="247652"/>
                  </a:cubicBezTo>
                  <a:cubicBezTo>
                    <a:pt x="73637" y="250509"/>
                    <a:pt x="68875" y="255272"/>
                    <a:pt x="63160" y="255272"/>
                  </a:cubicBezTo>
                  <a:lnTo>
                    <a:pt x="7915" y="255272"/>
                  </a:lnTo>
                  <a:lnTo>
                    <a:pt x="6010" y="274322"/>
                  </a:lnTo>
                  <a:lnTo>
                    <a:pt x="7915" y="275275"/>
                  </a:lnTo>
                  <a:cubicBezTo>
                    <a:pt x="37442" y="286705"/>
                    <a:pt x="86019" y="304802"/>
                    <a:pt x="92687" y="308612"/>
                  </a:cubicBezTo>
                  <a:cubicBezTo>
                    <a:pt x="92687" y="311470"/>
                    <a:pt x="93639" y="316233"/>
                    <a:pt x="93639" y="320995"/>
                  </a:cubicBezTo>
                  <a:cubicBezTo>
                    <a:pt x="93639" y="326710"/>
                    <a:pt x="94592" y="332425"/>
                    <a:pt x="94592" y="334330"/>
                  </a:cubicBezTo>
                  <a:cubicBezTo>
                    <a:pt x="94592" y="338140"/>
                    <a:pt x="99354" y="344808"/>
                    <a:pt x="102212" y="347665"/>
                  </a:cubicBezTo>
                  <a:lnTo>
                    <a:pt x="103164" y="348618"/>
                  </a:lnTo>
                  <a:lnTo>
                    <a:pt x="141264" y="356238"/>
                  </a:lnTo>
                  <a:cubicBezTo>
                    <a:pt x="146979" y="366715"/>
                    <a:pt x="158409" y="388623"/>
                    <a:pt x="163172" y="390528"/>
                  </a:cubicBezTo>
                  <a:cubicBezTo>
                    <a:pt x="166982" y="392433"/>
                    <a:pt x="193652" y="392433"/>
                    <a:pt x="202224" y="392433"/>
                  </a:cubicBezTo>
                  <a:lnTo>
                    <a:pt x="203177" y="392433"/>
                  </a:lnTo>
                  <a:lnTo>
                    <a:pt x="225084" y="378146"/>
                  </a:lnTo>
                  <a:lnTo>
                    <a:pt x="299379" y="384813"/>
                  </a:lnTo>
                  <a:lnTo>
                    <a:pt x="346051" y="353380"/>
                  </a:lnTo>
                  <a:lnTo>
                    <a:pt x="376531" y="347665"/>
                  </a:lnTo>
                  <a:cubicBezTo>
                    <a:pt x="386056" y="357190"/>
                    <a:pt x="392724" y="361000"/>
                    <a:pt x="395581" y="361000"/>
                  </a:cubicBezTo>
                  <a:cubicBezTo>
                    <a:pt x="397486" y="361000"/>
                    <a:pt x="399391" y="359095"/>
                    <a:pt x="412726" y="346713"/>
                  </a:cubicBezTo>
                  <a:cubicBezTo>
                    <a:pt x="422251" y="338140"/>
                    <a:pt x="433681" y="327663"/>
                    <a:pt x="438444" y="325758"/>
                  </a:cubicBezTo>
                  <a:cubicBezTo>
                    <a:pt x="447016" y="321948"/>
                    <a:pt x="484164" y="307660"/>
                    <a:pt x="484164" y="307660"/>
                  </a:cubicBezTo>
                  <a:lnTo>
                    <a:pt x="486069" y="306707"/>
                  </a:lnTo>
                  <a:lnTo>
                    <a:pt x="487973" y="269560"/>
                  </a:lnTo>
                  <a:cubicBezTo>
                    <a:pt x="490831" y="267655"/>
                    <a:pt x="495593" y="262892"/>
                    <a:pt x="495593" y="257177"/>
                  </a:cubicBezTo>
                  <a:cubicBezTo>
                    <a:pt x="495593" y="250509"/>
                    <a:pt x="491783" y="239079"/>
                    <a:pt x="485116" y="231459"/>
                  </a:cubicBezTo>
                  <a:cubicBezTo>
                    <a:pt x="480354" y="225744"/>
                    <a:pt x="469876" y="214314"/>
                    <a:pt x="467971" y="212409"/>
                  </a:cubicBezTo>
                  <a:lnTo>
                    <a:pt x="462256" y="205742"/>
                  </a:lnTo>
                  <a:lnTo>
                    <a:pt x="462256" y="190502"/>
                  </a:lnTo>
                  <a:lnTo>
                    <a:pt x="459399" y="180024"/>
                  </a:lnTo>
                  <a:lnTo>
                    <a:pt x="456541" y="181929"/>
                  </a:lnTo>
                  <a:cubicBezTo>
                    <a:pt x="456541" y="181929"/>
                    <a:pt x="456541" y="181929"/>
                    <a:pt x="456541" y="181929"/>
                  </a:cubicBezTo>
                  <a:cubicBezTo>
                    <a:pt x="456541" y="180976"/>
                    <a:pt x="458446" y="178119"/>
                    <a:pt x="461304" y="173356"/>
                  </a:cubicBezTo>
                  <a:cubicBezTo>
                    <a:pt x="466066" y="164784"/>
                    <a:pt x="467971" y="161926"/>
                    <a:pt x="468924" y="160021"/>
                  </a:cubicBezTo>
                  <a:lnTo>
                    <a:pt x="477496" y="146686"/>
                  </a:lnTo>
                  <a:lnTo>
                    <a:pt x="438444" y="144781"/>
                  </a:lnTo>
                  <a:cubicBezTo>
                    <a:pt x="438444" y="139066"/>
                    <a:pt x="438444" y="129541"/>
                    <a:pt x="435586" y="126684"/>
                  </a:cubicBezTo>
                  <a:cubicBezTo>
                    <a:pt x="432729" y="123826"/>
                    <a:pt x="419394" y="112396"/>
                    <a:pt x="418441" y="111443"/>
                  </a:cubicBezTo>
                  <a:lnTo>
                    <a:pt x="417489" y="110491"/>
                  </a:lnTo>
                  <a:lnTo>
                    <a:pt x="395581" y="109538"/>
                  </a:lnTo>
                  <a:lnTo>
                    <a:pt x="386056" y="142876"/>
                  </a:lnTo>
                  <a:lnTo>
                    <a:pt x="377484" y="143829"/>
                  </a:lnTo>
                  <a:lnTo>
                    <a:pt x="364149" y="131446"/>
                  </a:lnTo>
                  <a:lnTo>
                    <a:pt x="363196" y="132399"/>
                  </a:lnTo>
                  <a:cubicBezTo>
                    <a:pt x="362244" y="133351"/>
                    <a:pt x="349861" y="137161"/>
                    <a:pt x="347004" y="140019"/>
                  </a:cubicBezTo>
                  <a:cubicBezTo>
                    <a:pt x="345099" y="140971"/>
                    <a:pt x="340336" y="141924"/>
                    <a:pt x="337479" y="142876"/>
                  </a:cubicBezTo>
                  <a:lnTo>
                    <a:pt x="333669" y="131446"/>
                  </a:lnTo>
                  <a:lnTo>
                    <a:pt x="324144" y="111443"/>
                  </a:lnTo>
                  <a:lnTo>
                    <a:pt x="311761" y="110491"/>
                  </a:lnTo>
                  <a:lnTo>
                    <a:pt x="306999" y="136209"/>
                  </a:lnTo>
                  <a:lnTo>
                    <a:pt x="302236" y="162879"/>
                  </a:lnTo>
                  <a:cubicBezTo>
                    <a:pt x="302236" y="162879"/>
                    <a:pt x="302236" y="161926"/>
                    <a:pt x="302236" y="161926"/>
                  </a:cubicBezTo>
                  <a:cubicBezTo>
                    <a:pt x="301284" y="158116"/>
                    <a:pt x="287949" y="103823"/>
                    <a:pt x="287949" y="103823"/>
                  </a:cubicBezTo>
                  <a:lnTo>
                    <a:pt x="286996" y="101918"/>
                  </a:lnTo>
                  <a:lnTo>
                    <a:pt x="258422" y="106681"/>
                  </a:lnTo>
                  <a:lnTo>
                    <a:pt x="246039" y="129541"/>
                  </a:lnTo>
                  <a:lnTo>
                    <a:pt x="242229" y="128589"/>
                  </a:lnTo>
                  <a:lnTo>
                    <a:pt x="229847" y="93346"/>
                  </a:lnTo>
                  <a:cubicBezTo>
                    <a:pt x="228894" y="90488"/>
                    <a:pt x="227942" y="84773"/>
                    <a:pt x="225084" y="83821"/>
                  </a:cubicBezTo>
                  <a:cubicBezTo>
                    <a:pt x="224132" y="82868"/>
                    <a:pt x="222227" y="83821"/>
                    <a:pt x="221274" y="83821"/>
                  </a:cubicBezTo>
                  <a:cubicBezTo>
                    <a:pt x="218417" y="85726"/>
                    <a:pt x="210797" y="89536"/>
                    <a:pt x="210797" y="89536"/>
                  </a:cubicBezTo>
                  <a:lnTo>
                    <a:pt x="209844" y="89536"/>
                  </a:lnTo>
                  <a:lnTo>
                    <a:pt x="189842" y="139066"/>
                  </a:lnTo>
                  <a:lnTo>
                    <a:pt x="187937" y="139066"/>
                  </a:lnTo>
                  <a:lnTo>
                    <a:pt x="180317" y="121921"/>
                  </a:lnTo>
                  <a:lnTo>
                    <a:pt x="142217" y="156211"/>
                  </a:lnTo>
                  <a:cubicBezTo>
                    <a:pt x="140312" y="134304"/>
                    <a:pt x="139359" y="111443"/>
                    <a:pt x="140312" y="107633"/>
                  </a:cubicBezTo>
                  <a:cubicBezTo>
                    <a:pt x="141264" y="106681"/>
                    <a:pt x="144122" y="106681"/>
                    <a:pt x="146979" y="105728"/>
                  </a:cubicBezTo>
                  <a:cubicBezTo>
                    <a:pt x="155552" y="103823"/>
                    <a:pt x="162219" y="101918"/>
                    <a:pt x="162219" y="97156"/>
                  </a:cubicBezTo>
                  <a:cubicBezTo>
                    <a:pt x="162219" y="94298"/>
                    <a:pt x="168887" y="78106"/>
                    <a:pt x="174602" y="63818"/>
                  </a:cubicBezTo>
                  <a:lnTo>
                    <a:pt x="174602" y="62865"/>
                  </a:lnTo>
                  <a:lnTo>
                    <a:pt x="141264" y="3810"/>
                  </a:lnTo>
                  <a:lnTo>
                    <a:pt x="125072" y="0"/>
                  </a:lnTo>
                  <a:lnTo>
                    <a:pt x="127929" y="49530"/>
                  </a:lnTo>
                  <a:lnTo>
                    <a:pt x="85067" y="16193"/>
                  </a:lnTo>
                  <a:lnTo>
                    <a:pt x="70780" y="33338"/>
                  </a:lnTo>
                  <a:lnTo>
                    <a:pt x="71732" y="64771"/>
                  </a:lnTo>
                  <a:lnTo>
                    <a:pt x="61255" y="60960"/>
                  </a:lnTo>
                  <a:lnTo>
                    <a:pt x="52682" y="39053"/>
                  </a:lnTo>
                  <a:lnTo>
                    <a:pt x="43157" y="54293"/>
                  </a:lnTo>
                  <a:lnTo>
                    <a:pt x="43157" y="55245"/>
                  </a:lnTo>
                  <a:cubicBezTo>
                    <a:pt x="43157" y="55245"/>
                    <a:pt x="43157" y="57150"/>
                    <a:pt x="42205" y="58103"/>
                  </a:cubicBezTo>
                  <a:cubicBezTo>
                    <a:pt x="41252" y="59055"/>
                    <a:pt x="40300" y="59055"/>
                    <a:pt x="38395" y="59055"/>
                  </a:cubicBezTo>
                  <a:cubicBezTo>
                    <a:pt x="29822" y="59055"/>
                    <a:pt x="19345" y="62865"/>
                    <a:pt x="18392" y="62865"/>
                  </a:cubicBezTo>
                  <a:lnTo>
                    <a:pt x="16487" y="63818"/>
                  </a:lnTo>
                  <a:lnTo>
                    <a:pt x="16487" y="65723"/>
                  </a:lnTo>
                  <a:cubicBezTo>
                    <a:pt x="16487" y="68581"/>
                    <a:pt x="23155" y="78106"/>
                    <a:pt x="28870" y="84773"/>
                  </a:cubicBezTo>
                  <a:lnTo>
                    <a:pt x="29822" y="85726"/>
                  </a:lnTo>
                  <a:lnTo>
                    <a:pt x="91734" y="87631"/>
                  </a:lnTo>
                  <a:lnTo>
                    <a:pt x="111737" y="119063"/>
                  </a:lnTo>
                  <a:lnTo>
                    <a:pt x="107927" y="128589"/>
                  </a:lnTo>
                  <a:lnTo>
                    <a:pt x="86019" y="140019"/>
                  </a:lnTo>
                  <a:lnTo>
                    <a:pt x="94592" y="140019"/>
                  </a:lnTo>
                  <a:cubicBezTo>
                    <a:pt x="94592" y="140019"/>
                    <a:pt x="97449" y="140019"/>
                    <a:pt x="101259" y="142876"/>
                  </a:cubicBezTo>
                  <a:cubicBezTo>
                    <a:pt x="104117" y="145734"/>
                    <a:pt x="108879" y="150496"/>
                    <a:pt x="110784" y="152401"/>
                  </a:cubicBezTo>
                  <a:lnTo>
                    <a:pt x="107927" y="161926"/>
                  </a:lnTo>
                  <a:lnTo>
                    <a:pt x="105069" y="165736"/>
                  </a:lnTo>
                  <a:lnTo>
                    <a:pt x="99354" y="166689"/>
                  </a:lnTo>
                  <a:lnTo>
                    <a:pt x="75542" y="160021"/>
                  </a:lnTo>
                  <a:lnTo>
                    <a:pt x="46015" y="144781"/>
                  </a:lnTo>
                  <a:lnTo>
                    <a:pt x="3152" y="129541"/>
                  </a:lnTo>
                  <a:lnTo>
                    <a:pt x="2200" y="132399"/>
                  </a:lnTo>
                  <a:cubicBezTo>
                    <a:pt x="295" y="140019"/>
                    <a:pt x="-1610" y="152401"/>
                    <a:pt x="2200" y="155259"/>
                  </a:cubicBezTo>
                  <a:cubicBezTo>
                    <a:pt x="6010" y="159069"/>
                    <a:pt x="18392" y="163831"/>
                    <a:pt x="21250" y="164784"/>
                  </a:cubicBezTo>
                  <a:close/>
                  <a:moveTo>
                    <a:pt x="6962" y="136209"/>
                  </a:moveTo>
                  <a:lnTo>
                    <a:pt x="44110" y="149544"/>
                  </a:lnTo>
                  <a:lnTo>
                    <a:pt x="73637" y="164784"/>
                  </a:lnTo>
                  <a:lnTo>
                    <a:pt x="99354" y="171451"/>
                  </a:lnTo>
                  <a:lnTo>
                    <a:pt x="107927" y="170499"/>
                  </a:lnTo>
                  <a:lnTo>
                    <a:pt x="112689" y="164784"/>
                  </a:lnTo>
                  <a:lnTo>
                    <a:pt x="116499" y="151449"/>
                  </a:lnTo>
                  <a:lnTo>
                    <a:pt x="114594" y="150496"/>
                  </a:lnTo>
                  <a:cubicBezTo>
                    <a:pt x="114594" y="150496"/>
                    <a:pt x="107927" y="144781"/>
                    <a:pt x="104117" y="140971"/>
                  </a:cubicBezTo>
                  <a:cubicBezTo>
                    <a:pt x="103164" y="140019"/>
                    <a:pt x="101259" y="139066"/>
                    <a:pt x="100307" y="138114"/>
                  </a:cubicBezTo>
                  <a:lnTo>
                    <a:pt x="110784" y="132399"/>
                  </a:lnTo>
                  <a:lnTo>
                    <a:pt x="116499" y="119063"/>
                  </a:lnTo>
                  <a:lnTo>
                    <a:pt x="94592" y="82868"/>
                  </a:lnTo>
                  <a:lnTo>
                    <a:pt x="32680" y="80963"/>
                  </a:lnTo>
                  <a:cubicBezTo>
                    <a:pt x="28870" y="76201"/>
                    <a:pt x="24107" y="69533"/>
                    <a:pt x="22202" y="66676"/>
                  </a:cubicBezTo>
                  <a:cubicBezTo>
                    <a:pt x="26012" y="65723"/>
                    <a:pt x="32680" y="63818"/>
                    <a:pt x="38395" y="63818"/>
                  </a:cubicBezTo>
                  <a:cubicBezTo>
                    <a:pt x="41252" y="63818"/>
                    <a:pt x="44110" y="62865"/>
                    <a:pt x="46015" y="60960"/>
                  </a:cubicBezTo>
                  <a:cubicBezTo>
                    <a:pt x="47920" y="59055"/>
                    <a:pt x="47920" y="56198"/>
                    <a:pt x="47920" y="55245"/>
                  </a:cubicBezTo>
                  <a:lnTo>
                    <a:pt x="52682" y="48578"/>
                  </a:lnTo>
                  <a:lnTo>
                    <a:pt x="61255" y="65723"/>
                  </a:lnTo>
                  <a:lnTo>
                    <a:pt x="80305" y="72391"/>
                  </a:lnTo>
                  <a:lnTo>
                    <a:pt x="79352" y="36195"/>
                  </a:lnTo>
                  <a:lnTo>
                    <a:pt x="88877" y="23813"/>
                  </a:lnTo>
                  <a:lnTo>
                    <a:pt x="136502" y="60960"/>
                  </a:lnTo>
                  <a:lnTo>
                    <a:pt x="133644" y="6668"/>
                  </a:lnTo>
                  <a:lnTo>
                    <a:pt x="141264" y="8573"/>
                  </a:lnTo>
                  <a:lnTo>
                    <a:pt x="171744" y="63818"/>
                  </a:lnTo>
                  <a:cubicBezTo>
                    <a:pt x="167934" y="72391"/>
                    <a:pt x="159362" y="93346"/>
                    <a:pt x="159362" y="97156"/>
                  </a:cubicBezTo>
                  <a:cubicBezTo>
                    <a:pt x="158409" y="98108"/>
                    <a:pt x="150789" y="100013"/>
                    <a:pt x="147932" y="100966"/>
                  </a:cubicBezTo>
                  <a:cubicBezTo>
                    <a:pt x="144122" y="101918"/>
                    <a:pt x="141264" y="102871"/>
                    <a:pt x="140312" y="102871"/>
                  </a:cubicBezTo>
                  <a:cubicBezTo>
                    <a:pt x="138407" y="103823"/>
                    <a:pt x="134597" y="105728"/>
                    <a:pt x="140312" y="160974"/>
                  </a:cubicBezTo>
                  <a:lnTo>
                    <a:pt x="140312" y="165736"/>
                  </a:lnTo>
                  <a:lnTo>
                    <a:pt x="180317" y="129541"/>
                  </a:lnTo>
                  <a:lnTo>
                    <a:pt x="186984" y="143829"/>
                  </a:lnTo>
                  <a:lnTo>
                    <a:pt x="195557" y="143829"/>
                  </a:lnTo>
                  <a:lnTo>
                    <a:pt x="215559" y="93346"/>
                  </a:lnTo>
                  <a:cubicBezTo>
                    <a:pt x="217464" y="92393"/>
                    <a:pt x="222227" y="89536"/>
                    <a:pt x="225084" y="87631"/>
                  </a:cubicBezTo>
                  <a:cubicBezTo>
                    <a:pt x="226037" y="88583"/>
                    <a:pt x="226989" y="91441"/>
                    <a:pt x="226989" y="94298"/>
                  </a:cubicBezTo>
                  <a:lnTo>
                    <a:pt x="240324" y="132399"/>
                  </a:lnTo>
                  <a:lnTo>
                    <a:pt x="250802" y="134304"/>
                  </a:lnTo>
                  <a:lnTo>
                    <a:pt x="264137" y="110491"/>
                  </a:lnTo>
                  <a:lnTo>
                    <a:pt x="286044" y="106681"/>
                  </a:lnTo>
                  <a:cubicBezTo>
                    <a:pt x="288902" y="117158"/>
                    <a:pt x="298427" y="159069"/>
                    <a:pt x="299379" y="162879"/>
                  </a:cubicBezTo>
                  <a:cubicBezTo>
                    <a:pt x="300331" y="167641"/>
                    <a:pt x="304141" y="170499"/>
                    <a:pt x="304141" y="170499"/>
                  </a:cubicBezTo>
                  <a:lnTo>
                    <a:pt x="306999" y="172404"/>
                  </a:lnTo>
                  <a:lnTo>
                    <a:pt x="313666" y="137161"/>
                  </a:lnTo>
                  <a:lnTo>
                    <a:pt x="317476" y="115253"/>
                  </a:lnTo>
                  <a:lnTo>
                    <a:pt x="323191" y="116206"/>
                  </a:lnTo>
                  <a:lnTo>
                    <a:pt x="331764" y="133351"/>
                  </a:lnTo>
                  <a:lnTo>
                    <a:pt x="335574" y="148591"/>
                  </a:lnTo>
                  <a:lnTo>
                    <a:pt x="337479" y="148591"/>
                  </a:lnTo>
                  <a:cubicBezTo>
                    <a:pt x="338431" y="148591"/>
                    <a:pt x="347956" y="146686"/>
                    <a:pt x="351766" y="143829"/>
                  </a:cubicBezTo>
                  <a:cubicBezTo>
                    <a:pt x="353671" y="142876"/>
                    <a:pt x="360339" y="140019"/>
                    <a:pt x="366054" y="137161"/>
                  </a:cubicBezTo>
                  <a:lnTo>
                    <a:pt x="378436" y="148591"/>
                  </a:lnTo>
                  <a:lnTo>
                    <a:pt x="391771" y="147639"/>
                  </a:lnTo>
                  <a:lnTo>
                    <a:pt x="401296" y="115253"/>
                  </a:lnTo>
                  <a:lnTo>
                    <a:pt x="418441" y="116206"/>
                  </a:lnTo>
                  <a:cubicBezTo>
                    <a:pt x="421299" y="118111"/>
                    <a:pt x="431776" y="127636"/>
                    <a:pt x="434634" y="130494"/>
                  </a:cubicBezTo>
                  <a:cubicBezTo>
                    <a:pt x="435586" y="131446"/>
                    <a:pt x="436539" y="140019"/>
                    <a:pt x="435586" y="147639"/>
                  </a:cubicBezTo>
                  <a:lnTo>
                    <a:pt x="435586" y="150496"/>
                  </a:lnTo>
                  <a:lnTo>
                    <a:pt x="470829" y="152401"/>
                  </a:lnTo>
                  <a:lnTo>
                    <a:pt x="463209" y="160021"/>
                  </a:lnTo>
                  <a:lnTo>
                    <a:pt x="463209" y="160021"/>
                  </a:lnTo>
                  <a:cubicBezTo>
                    <a:pt x="462256" y="160974"/>
                    <a:pt x="461304" y="163831"/>
                    <a:pt x="456541" y="170499"/>
                  </a:cubicBezTo>
                  <a:cubicBezTo>
                    <a:pt x="450826" y="179071"/>
                    <a:pt x="449874" y="183834"/>
                    <a:pt x="451779" y="185739"/>
                  </a:cubicBezTo>
                  <a:cubicBezTo>
                    <a:pt x="452731" y="186691"/>
                    <a:pt x="454636" y="186691"/>
                    <a:pt x="455589" y="186691"/>
                  </a:cubicBezTo>
                  <a:lnTo>
                    <a:pt x="456541" y="190502"/>
                  </a:lnTo>
                  <a:lnTo>
                    <a:pt x="456541" y="205742"/>
                  </a:lnTo>
                  <a:lnTo>
                    <a:pt x="457494" y="216219"/>
                  </a:lnTo>
                  <a:lnTo>
                    <a:pt x="458446" y="217172"/>
                  </a:lnTo>
                  <a:cubicBezTo>
                    <a:pt x="458446" y="217172"/>
                    <a:pt x="470829" y="230507"/>
                    <a:pt x="476544" y="237174"/>
                  </a:cubicBezTo>
                  <a:cubicBezTo>
                    <a:pt x="482259" y="243842"/>
                    <a:pt x="486069" y="254320"/>
                    <a:pt x="486069" y="260035"/>
                  </a:cubicBezTo>
                  <a:cubicBezTo>
                    <a:pt x="486069" y="263845"/>
                    <a:pt x="481306" y="267655"/>
                    <a:pt x="479401" y="268607"/>
                  </a:cubicBezTo>
                  <a:lnTo>
                    <a:pt x="478449" y="269560"/>
                  </a:lnTo>
                  <a:lnTo>
                    <a:pt x="476544" y="305755"/>
                  </a:lnTo>
                  <a:cubicBezTo>
                    <a:pt x="469876" y="308612"/>
                    <a:pt x="440349" y="320043"/>
                    <a:pt x="431776" y="322900"/>
                  </a:cubicBezTo>
                  <a:cubicBezTo>
                    <a:pt x="426061" y="324805"/>
                    <a:pt x="414631" y="335283"/>
                    <a:pt x="405106" y="344808"/>
                  </a:cubicBezTo>
                  <a:cubicBezTo>
                    <a:pt x="399391" y="349570"/>
                    <a:pt x="392724" y="356238"/>
                    <a:pt x="390819" y="357190"/>
                  </a:cubicBezTo>
                  <a:cubicBezTo>
                    <a:pt x="387961" y="356238"/>
                    <a:pt x="380341" y="349570"/>
                    <a:pt x="374626" y="343855"/>
                  </a:cubicBezTo>
                  <a:lnTo>
                    <a:pt x="373674" y="342903"/>
                  </a:lnTo>
                  <a:lnTo>
                    <a:pt x="341289" y="350523"/>
                  </a:lnTo>
                  <a:lnTo>
                    <a:pt x="295569" y="381003"/>
                  </a:lnTo>
                  <a:lnTo>
                    <a:pt x="222227" y="374335"/>
                  </a:lnTo>
                  <a:lnTo>
                    <a:pt x="199367" y="388623"/>
                  </a:lnTo>
                  <a:cubicBezTo>
                    <a:pt x="183174" y="388623"/>
                    <a:pt x="165077" y="387671"/>
                    <a:pt x="163172" y="386718"/>
                  </a:cubicBezTo>
                  <a:cubicBezTo>
                    <a:pt x="160314" y="384813"/>
                    <a:pt x="150789" y="368620"/>
                    <a:pt x="143169" y="353380"/>
                  </a:cubicBezTo>
                  <a:lnTo>
                    <a:pt x="142217" y="352428"/>
                  </a:lnTo>
                  <a:lnTo>
                    <a:pt x="104117" y="344808"/>
                  </a:lnTo>
                  <a:cubicBezTo>
                    <a:pt x="101259" y="340998"/>
                    <a:pt x="98402" y="336235"/>
                    <a:pt x="98402" y="335283"/>
                  </a:cubicBezTo>
                  <a:cubicBezTo>
                    <a:pt x="98402" y="333378"/>
                    <a:pt x="97449" y="327663"/>
                    <a:pt x="97449" y="321948"/>
                  </a:cubicBezTo>
                  <a:cubicBezTo>
                    <a:pt x="97449" y="316233"/>
                    <a:pt x="96497" y="310517"/>
                    <a:pt x="96497" y="308612"/>
                  </a:cubicBezTo>
                  <a:cubicBezTo>
                    <a:pt x="96497" y="306707"/>
                    <a:pt x="96497" y="303850"/>
                    <a:pt x="10772" y="272417"/>
                  </a:cubicBezTo>
                  <a:lnTo>
                    <a:pt x="12677" y="260035"/>
                  </a:lnTo>
                  <a:lnTo>
                    <a:pt x="63160" y="260035"/>
                  </a:lnTo>
                  <a:cubicBezTo>
                    <a:pt x="71732" y="260035"/>
                    <a:pt x="78400" y="253367"/>
                    <a:pt x="78400" y="247652"/>
                  </a:cubicBezTo>
                  <a:cubicBezTo>
                    <a:pt x="78400" y="243842"/>
                    <a:pt x="69827" y="194312"/>
                    <a:pt x="67922" y="188596"/>
                  </a:cubicBezTo>
                  <a:lnTo>
                    <a:pt x="67922" y="187644"/>
                  </a:lnTo>
                  <a:lnTo>
                    <a:pt x="45062" y="164784"/>
                  </a:lnTo>
                  <a:lnTo>
                    <a:pt x="22202" y="160021"/>
                  </a:lnTo>
                  <a:cubicBezTo>
                    <a:pt x="16487" y="158116"/>
                    <a:pt x="7915" y="154306"/>
                    <a:pt x="6010" y="152401"/>
                  </a:cubicBezTo>
                  <a:cubicBezTo>
                    <a:pt x="5057" y="151449"/>
                    <a:pt x="6010" y="143829"/>
                    <a:pt x="6962" y="136209"/>
                  </a:cubicBez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414" name="Freeform: Shape 413">
              <a:extLst>
                <a:ext uri="{FF2B5EF4-FFF2-40B4-BE49-F238E27FC236}">
                  <a16:creationId xmlns:a16="http://schemas.microsoft.com/office/drawing/2014/main" id="{553BE326-FBD4-4A9E-A979-E69D5D9E75A5}"/>
                </a:ext>
              </a:extLst>
            </p:cNvPr>
            <p:cNvSpPr/>
            <p:nvPr/>
          </p:nvSpPr>
          <p:spPr>
            <a:xfrm>
              <a:off x="7315714" y="1432800"/>
              <a:ext cx="2281885" cy="2235459"/>
            </a:xfrm>
            <a:custGeom>
              <a:avLst/>
              <a:gdLst>
                <a:gd name="connsiteX0" fmla="*/ 3182295 w 4070975"/>
                <a:gd name="connsiteY0" fmla="*/ 0 h 3988149"/>
                <a:gd name="connsiteX1" fmla="*/ 3221347 w 4070975"/>
                <a:gd name="connsiteY1" fmla="*/ 31433 h 3988149"/>
                <a:gd name="connsiteX2" fmla="*/ 3195630 w 4070975"/>
                <a:gd name="connsiteY2" fmla="*/ 59055 h 3988149"/>
                <a:gd name="connsiteX3" fmla="*/ 3227062 w 4070975"/>
                <a:gd name="connsiteY3" fmla="*/ 126684 h 3988149"/>
                <a:gd name="connsiteX4" fmla="*/ 3205155 w 4070975"/>
                <a:gd name="connsiteY4" fmla="*/ 140971 h 3988149"/>
                <a:gd name="connsiteX5" fmla="*/ 3188010 w 4070975"/>
                <a:gd name="connsiteY5" fmla="*/ 155259 h 3988149"/>
                <a:gd name="connsiteX6" fmla="*/ 3173722 w 4070975"/>
                <a:gd name="connsiteY6" fmla="*/ 155259 h 3988149"/>
                <a:gd name="connsiteX7" fmla="*/ 3123240 w 4070975"/>
                <a:gd name="connsiteY7" fmla="*/ 158116 h 3988149"/>
                <a:gd name="connsiteX8" fmla="*/ 3107047 w 4070975"/>
                <a:gd name="connsiteY8" fmla="*/ 141924 h 3988149"/>
                <a:gd name="connsiteX9" fmla="*/ 3104190 w 4070975"/>
                <a:gd name="connsiteY9" fmla="*/ 116206 h 3988149"/>
                <a:gd name="connsiteX10" fmla="*/ 3102285 w 4070975"/>
                <a:gd name="connsiteY10" fmla="*/ 116206 h 3988149"/>
                <a:gd name="connsiteX11" fmla="*/ 3095617 w 4070975"/>
                <a:gd name="connsiteY11" fmla="*/ 113348 h 3988149"/>
                <a:gd name="connsiteX12" fmla="*/ 3104190 w 4070975"/>
                <a:gd name="connsiteY12" fmla="*/ 96203 h 3988149"/>
                <a:gd name="connsiteX13" fmla="*/ 3127050 w 4070975"/>
                <a:gd name="connsiteY13" fmla="*/ 70486 h 3988149"/>
                <a:gd name="connsiteX14" fmla="*/ 3061328 w 4070975"/>
                <a:gd name="connsiteY14" fmla="*/ 7620 h 3988149"/>
                <a:gd name="connsiteX15" fmla="*/ 3024180 w 4070975"/>
                <a:gd name="connsiteY15" fmla="*/ 28575 h 3988149"/>
                <a:gd name="connsiteX16" fmla="*/ 3006083 w 4070975"/>
                <a:gd name="connsiteY16" fmla="*/ 52388 h 3988149"/>
                <a:gd name="connsiteX17" fmla="*/ 2949885 w 4070975"/>
                <a:gd name="connsiteY17" fmla="*/ 59055 h 3988149"/>
                <a:gd name="connsiteX18" fmla="*/ 2973698 w 4070975"/>
                <a:gd name="connsiteY18" fmla="*/ 74296 h 3988149"/>
                <a:gd name="connsiteX19" fmla="*/ 3006083 w 4070975"/>
                <a:gd name="connsiteY19" fmla="*/ 77153 h 3988149"/>
                <a:gd name="connsiteX20" fmla="*/ 3032753 w 4070975"/>
                <a:gd name="connsiteY20" fmla="*/ 133351 h 3988149"/>
                <a:gd name="connsiteX21" fmla="*/ 3062280 w 4070975"/>
                <a:gd name="connsiteY21" fmla="*/ 183834 h 3988149"/>
                <a:gd name="connsiteX22" fmla="*/ 3062280 w 4070975"/>
                <a:gd name="connsiteY22" fmla="*/ 184786 h 3988149"/>
                <a:gd name="connsiteX23" fmla="*/ 3078473 w 4070975"/>
                <a:gd name="connsiteY23" fmla="*/ 191454 h 3988149"/>
                <a:gd name="connsiteX24" fmla="*/ 3108000 w 4070975"/>
                <a:gd name="connsiteY24" fmla="*/ 194312 h 3988149"/>
                <a:gd name="connsiteX25" fmla="*/ 3125145 w 4070975"/>
                <a:gd name="connsiteY25" fmla="*/ 214314 h 3988149"/>
                <a:gd name="connsiteX26" fmla="*/ 3148957 w 4070975"/>
                <a:gd name="connsiteY26" fmla="*/ 261940 h 3988149"/>
                <a:gd name="connsiteX27" fmla="*/ 3151815 w 4070975"/>
                <a:gd name="connsiteY27" fmla="*/ 279085 h 3988149"/>
                <a:gd name="connsiteX28" fmla="*/ 3151815 w 4070975"/>
                <a:gd name="connsiteY28" fmla="*/ 306707 h 3988149"/>
                <a:gd name="connsiteX29" fmla="*/ 3139432 w 4070975"/>
                <a:gd name="connsiteY29" fmla="*/ 309565 h 3988149"/>
                <a:gd name="connsiteX30" fmla="*/ 3114667 w 4070975"/>
                <a:gd name="connsiteY30" fmla="*/ 295277 h 3988149"/>
                <a:gd name="connsiteX31" fmla="*/ 3114667 w 4070975"/>
                <a:gd name="connsiteY31" fmla="*/ 279085 h 3988149"/>
                <a:gd name="connsiteX32" fmla="*/ 3036563 w 4070975"/>
                <a:gd name="connsiteY32" fmla="*/ 276227 h 3988149"/>
                <a:gd name="connsiteX33" fmla="*/ 3044183 w 4070975"/>
                <a:gd name="connsiteY33" fmla="*/ 291467 h 3988149"/>
                <a:gd name="connsiteX34" fmla="*/ 3044183 w 4070975"/>
                <a:gd name="connsiteY34" fmla="*/ 312422 h 3988149"/>
                <a:gd name="connsiteX35" fmla="*/ 3045135 w 4070975"/>
                <a:gd name="connsiteY35" fmla="*/ 314328 h 3988149"/>
                <a:gd name="connsiteX36" fmla="*/ 3050850 w 4070975"/>
                <a:gd name="connsiteY36" fmla="*/ 330520 h 3988149"/>
                <a:gd name="connsiteX37" fmla="*/ 3036563 w 4070975"/>
                <a:gd name="connsiteY37" fmla="*/ 365763 h 3988149"/>
                <a:gd name="connsiteX38" fmla="*/ 2993700 w 4070975"/>
                <a:gd name="connsiteY38" fmla="*/ 457204 h 3988149"/>
                <a:gd name="connsiteX39" fmla="*/ 3019418 w 4070975"/>
                <a:gd name="connsiteY39" fmla="*/ 482921 h 3988149"/>
                <a:gd name="connsiteX40" fmla="*/ 3076567 w 4070975"/>
                <a:gd name="connsiteY40" fmla="*/ 491494 h 3988149"/>
                <a:gd name="connsiteX41" fmla="*/ 3109905 w 4070975"/>
                <a:gd name="connsiteY41" fmla="*/ 536262 h 3988149"/>
                <a:gd name="connsiteX42" fmla="*/ 3077520 w 4070975"/>
                <a:gd name="connsiteY42" fmla="*/ 543882 h 3988149"/>
                <a:gd name="connsiteX43" fmla="*/ 2982270 w 4070975"/>
                <a:gd name="connsiteY43" fmla="*/ 552454 h 3988149"/>
                <a:gd name="connsiteX44" fmla="*/ 2899403 w 4070975"/>
                <a:gd name="connsiteY44" fmla="*/ 524832 h 3988149"/>
                <a:gd name="connsiteX45" fmla="*/ 2895593 w 4070975"/>
                <a:gd name="connsiteY45" fmla="*/ 544834 h 3988149"/>
                <a:gd name="connsiteX46" fmla="*/ 2895593 w 4070975"/>
                <a:gd name="connsiteY46" fmla="*/ 561979 h 3988149"/>
                <a:gd name="connsiteX47" fmla="*/ 2941313 w 4070975"/>
                <a:gd name="connsiteY47" fmla="*/ 604842 h 3988149"/>
                <a:gd name="connsiteX48" fmla="*/ 2942265 w 4070975"/>
                <a:gd name="connsiteY48" fmla="*/ 605795 h 3988149"/>
                <a:gd name="connsiteX49" fmla="*/ 2972745 w 4070975"/>
                <a:gd name="connsiteY49" fmla="*/ 596270 h 3988149"/>
                <a:gd name="connsiteX50" fmla="*/ 3006083 w 4070975"/>
                <a:gd name="connsiteY50" fmla="*/ 596270 h 3988149"/>
                <a:gd name="connsiteX51" fmla="*/ 3014655 w 4070975"/>
                <a:gd name="connsiteY51" fmla="*/ 633418 h 3988149"/>
                <a:gd name="connsiteX52" fmla="*/ 3009893 w 4070975"/>
                <a:gd name="connsiteY52" fmla="*/ 658183 h 3988149"/>
                <a:gd name="connsiteX53" fmla="*/ 3006083 w 4070975"/>
                <a:gd name="connsiteY53" fmla="*/ 669613 h 3988149"/>
                <a:gd name="connsiteX54" fmla="*/ 3005130 w 4070975"/>
                <a:gd name="connsiteY54" fmla="*/ 676280 h 3988149"/>
                <a:gd name="connsiteX55" fmla="*/ 2989890 w 4070975"/>
                <a:gd name="connsiteY55" fmla="*/ 679138 h 3988149"/>
                <a:gd name="connsiteX56" fmla="*/ 2923216 w 4070975"/>
                <a:gd name="connsiteY56" fmla="*/ 679138 h 3988149"/>
                <a:gd name="connsiteX57" fmla="*/ 2914643 w 4070975"/>
                <a:gd name="connsiteY57" fmla="*/ 645800 h 3988149"/>
                <a:gd name="connsiteX58" fmla="*/ 2885116 w 4070975"/>
                <a:gd name="connsiteY58" fmla="*/ 645800 h 3988149"/>
                <a:gd name="connsiteX59" fmla="*/ 2866066 w 4070975"/>
                <a:gd name="connsiteY59" fmla="*/ 648658 h 3988149"/>
                <a:gd name="connsiteX60" fmla="*/ 2825108 w 4070975"/>
                <a:gd name="connsiteY60" fmla="*/ 586745 h 3988149"/>
                <a:gd name="connsiteX61" fmla="*/ 2789866 w 4070975"/>
                <a:gd name="connsiteY61" fmla="*/ 562932 h 3988149"/>
                <a:gd name="connsiteX62" fmla="*/ 2795581 w 4070975"/>
                <a:gd name="connsiteY62" fmla="*/ 512449 h 3988149"/>
                <a:gd name="connsiteX63" fmla="*/ 2769863 w 4070975"/>
                <a:gd name="connsiteY63" fmla="*/ 490541 h 3988149"/>
                <a:gd name="connsiteX64" fmla="*/ 2718429 w 4070975"/>
                <a:gd name="connsiteY64" fmla="*/ 487684 h 3988149"/>
                <a:gd name="connsiteX65" fmla="*/ 2671756 w 4070975"/>
                <a:gd name="connsiteY65" fmla="*/ 473396 h 3988149"/>
                <a:gd name="connsiteX66" fmla="*/ 2626989 w 4070975"/>
                <a:gd name="connsiteY66" fmla="*/ 431486 h 3988149"/>
                <a:gd name="connsiteX67" fmla="*/ 2617464 w 4070975"/>
                <a:gd name="connsiteY67" fmla="*/ 415293 h 3988149"/>
                <a:gd name="connsiteX68" fmla="*/ 2619369 w 4070975"/>
                <a:gd name="connsiteY68" fmla="*/ 415293 h 3988149"/>
                <a:gd name="connsiteX69" fmla="*/ 2671756 w 4070975"/>
                <a:gd name="connsiteY69" fmla="*/ 415293 h 3988149"/>
                <a:gd name="connsiteX70" fmla="*/ 2668899 w 4070975"/>
                <a:gd name="connsiteY70" fmla="*/ 421961 h 3988149"/>
                <a:gd name="connsiteX71" fmla="*/ 2678424 w 4070975"/>
                <a:gd name="connsiteY71" fmla="*/ 432438 h 3988149"/>
                <a:gd name="connsiteX72" fmla="*/ 2690806 w 4070975"/>
                <a:gd name="connsiteY72" fmla="*/ 439106 h 3988149"/>
                <a:gd name="connsiteX73" fmla="*/ 2737478 w 4070975"/>
                <a:gd name="connsiteY73" fmla="*/ 453394 h 3988149"/>
                <a:gd name="connsiteX74" fmla="*/ 2742241 w 4070975"/>
                <a:gd name="connsiteY74" fmla="*/ 451489 h 3988149"/>
                <a:gd name="connsiteX75" fmla="*/ 2781293 w 4070975"/>
                <a:gd name="connsiteY75" fmla="*/ 439106 h 3988149"/>
                <a:gd name="connsiteX76" fmla="*/ 2853683 w 4070975"/>
                <a:gd name="connsiteY76" fmla="*/ 439106 h 3988149"/>
                <a:gd name="connsiteX77" fmla="*/ 2935598 w 4070975"/>
                <a:gd name="connsiteY77" fmla="*/ 429581 h 3988149"/>
                <a:gd name="connsiteX78" fmla="*/ 2996558 w 4070975"/>
                <a:gd name="connsiteY78" fmla="*/ 377193 h 3988149"/>
                <a:gd name="connsiteX79" fmla="*/ 3006083 w 4070975"/>
                <a:gd name="connsiteY79" fmla="*/ 256225 h 3988149"/>
                <a:gd name="connsiteX80" fmla="*/ 3006083 w 4070975"/>
                <a:gd name="connsiteY80" fmla="*/ 255272 h 3988149"/>
                <a:gd name="connsiteX81" fmla="*/ 2966078 w 4070975"/>
                <a:gd name="connsiteY81" fmla="*/ 224792 h 3988149"/>
                <a:gd name="connsiteX82" fmla="*/ 2935598 w 4070975"/>
                <a:gd name="connsiteY82" fmla="*/ 187644 h 3988149"/>
                <a:gd name="connsiteX83" fmla="*/ 2853683 w 4070975"/>
                <a:gd name="connsiteY83" fmla="*/ 190502 h 3988149"/>
                <a:gd name="connsiteX84" fmla="*/ 2788913 w 4070975"/>
                <a:gd name="connsiteY84" fmla="*/ 187644 h 3988149"/>
                <a:gd name="connsiteX85" fmla="*/ 2726048 w 4070975"/>
                <a:gd name="connsiteY85" fmla="*/ 148591 h 3988149"/>
                <a:gd name="connsiteX86" fmla="*/ 2617464 w 4070975"/>
                <a:gd name="connsiteY86" fmla="*/ 148591 h 3988149"/>
                <a:gd name="connsiteX87" fmla="*/ 2581269 w 4070975"/>
                <a:gd name="connsiteY87" fmla="*/ 166689 h 3988149"/>
                <a:gd name="connsiteX88" fmla="*/ 2516499 w 4070975"/>
                <a:gd name="connsiteY88" fmla="*/ 172404 h 3988149"/>
                <a:gd name="connsiteX89" fmla="*/ 2506021 w 4070975"/>
                <a:gd name="connsiteY89" fmla="*/ 160021 h 3988149"/>
                <a:gd name="connsiteX90" fmla="*/ 2508879 w 4070975"/>
                <a:gd name="connsiteY90" fmla="*/ 133351 h 3988149"/>
                <a:gd name="connsiteX91" fmla="*/ 2508879 w 4070975"/>
                <a:gd name="connsiteY91" fmla="*/ 130494 h 3988149"/>
                <a:gd name="connsiteX92" fmla="*/ 2462206 w 4070975"/>
                <a:gd name="connsiteY92" fmla="*/ 130494 h 3988149"/>
                <a:gd name="connsiteX93" fmla="*/ 2462206 w 4070975"/>
                <a:gd name="connsiteY93" fmla="*/ 148591 h 3988149"/>
                <a:gd name="connsiteX94" fmla="*/ 2462206 w 4070975"/>
                <a:gd name="connsiteY94" fmla="*/ 149544 h 3988149"/>
                <a:gd name="connsiteX95" fmla="*/ 2466969 w 4070975"/>
                <a:gd name="connsiteY95" fmla="*/ 165736 h 3988149"/>
                <a:gd name="connsiteX96" fmla="*/ 2464112 w 4070975"/>
                <a:gd name="connsiteY96" fmla="*/ 166689 h 3988149"/>
                <a:gd name="connsiteX97" fmla="*/ 2439347 w 4070975"/>
                <a:gd name="connsiteY97" fmla="*/ 166689 h 3988149"/>
                <a:gd name="connsiteX98" fmla="*/ 2434584 w 4070975"/>
                <a:gd name="connsiteY98" fmla="*/ 166689 h 3988149"/>
                <a:gd name="connsiteX99" fmla="*/ 2399342 w 4070975"/>
                <a:gd name="connsiteY99" fmla="*/ 166689 h 3988149"/>
                <a:gd name="connsiteX100" fmla="*/ 2398389 w 4070975"/>
                <a:gd name="connsiteY100" fmla="*/ 168594 h 3988149"/>
                <a:gd name="connsiteX101" fmla="*/ 2390769 w 4070975"/>
                <a:gd name="connsiteY101" fmla="*/ 180976 h 3988149"/>
                <a:gd name="connsiteX102" fmla="*/ 2387912 w 4070975"/>
                <a:gd name="connsiteY102" fmla="*/ 179071 h 3988149"/>
                <a:gd name="connsiteX103" fmla="*/ 2348859 w 4070975"/>
                <a:gd name="connsiteY103" fmla="*/ 142876 h 3988149"/>
                <a:gd name="connsiteX104" fmla="*/ 2398389 w 4070975"/>
                <a:gd name="connsiteY104" fmla="*/ 122873 h 3988149"/>
                <a:gd name="connsiteX105" fmla="*/ 2398389 w 4070975"/>
                <a:gd name="connsiteY105" fmla="*/ 120968 h 3988149"/>
                <a:gd name="connsiteX106" fmla="*/ 2378387 w 4070975"/>
                <a:gd name="connsiteY106" fmla="*/ 95251 h 3988149"/>
                <a:gd name="connsiteX107" fmla="*/ 2350764 w 4070975"/>
                <a:gd name="connsiteY107" fmla="*/ 85726 h 3988149"/>
                <a:gd name="connsiteX108" fmla="*/ 2305997 w 4070975"/>
                <a:gd name="connsiteY108" fmla="*/ 71438 h 3988149"/>
                <a:gd name="connsiteX109" fmla="*/ 2294567 w 4070975"/>
                <a:gd name="connsiteY109" fmla="*/ 63818 h 3988149"/>
                <a:gd name="connsiteX110" fmla="*/ 2289805 w 4070975"/>
                <a:gd name="connsiteY110" fmla="*/ 59055 h 3988149"/>
                <a:gd name="connsiteX111" fmla="*/ 2274565 w 4070975"/>
                <a:gd name="connsiteY111" fmla="*/ 64771 h 3988149"/>
                <a:gd name="connsiteX112" fmla="*/ 2247894 w 4070975"/>
                <a:gd name="connsiteY112" fmla="*/ 80963 h 3988149"/>
                <a:gd name="connsiteX113" fmla="*/ 2249800 w 4070975"/>
                <a:gd name="connsiteY113" fmla="*/ 82868 h 3988149"/>
                <a:gd name="connsiteX114" fmla="*/ 2262182 w 4070975"/>
                <a:gd name="connsiteY114" fmla="*/ 99061 h 3988149"/>
                <a:gd name="connsiteX115" fmla="*/ 2251705 w 4070975"/>
                <a:gd name="connsiteY115" fmla="*/ 133351 h 3988149"/>
                <a:gd name="connsiteX116" fmla="*/ 2245037 w 4070975"/>
                <a:gd name="connsiteY116" fmla="*/ 136209 h 3988149"/>
                <a:gd name="connsiteX117" fmla="*/ 2233607 w 4070975"/>
                <a:gd name="connsiteY117" fmla="*/ 120968 h 3988149"/>
                <a:gd name="connsiteX118" fmla="*/ 2225987 w 4070975"/>
                <a:gd name="connsiteY118" fmla="*/ 136209 h 3988149"/>
                <a:gd name="connsiteX119" fmla="*/ 2225987 w 4070975"/>
                <a:gd name="connsiteY119" fmla="*/ 137161 h 3988149"/>
                <a:gd name="connsiteX120" fmla="*/ 2221225 w 4070975"/>
                <a:gd name="connsiteY120" fmla="*/ 162879 h 3988149"/>
                <a:gd name="connsiteX121" fmla="*/ 2220272 w 4070975"/>
                <a:gd name="connsiteY121" fmla="*/ 170499 h 3988149"/>
                <a:gd name="connsiteX122" fmla="*/ 2218367 w 4070975"/>
                <a:gd name="connsiteY122" fmla="*/ 177166 h 3988149"/>
                <a:gd name="connsiteX123" fmla="*/ 2210747 w 4070975"/>
                <a:gd name="connsiteY123" fmla="*/ 180976 h 3988149"/>
                <a:gd name="connsiteX124" fmla="*/ 2205032 w 4070975"/>
                <a:gd name="connsiteY124" fmla="*/ 183834 h 3988149"/>
                <a:gd name="connsiteX125" fmla="*/ 2203127 w 4070975"/>
                <a:gd name="connsiteY125" fmla="*/ 179071 h 3988149"/>
                <a:gd name="connsiteX126" fmla="*/ 2200270 w 4070975"/>
                <a:gd name="connsiteY126" fmla="*/ 158116 h 3988149"/>
                <a:gd name="connsiteX127" fmla="*/ 2200270 w 4070975"/>
                <a:gd name="connsiteY127" fmla="*/ 119063 h 3988149"/>
                <a:gd name="connsiteX128" fmla="*/ 2202175 w 4070975"/>
                <a:gd name="connsiteY128" fmla="*/ 101918 h 3988149"/>
                <a:gd name="connsiteX129" fmla="*/ 2186935 w 4070975"/>
                <a:gd name="connsiteY129" fmla="*/ 100013 h 3988149"/>
                <a:gd name="connsiteX130" fmla="*/ 2177410 w 4070975"/>
                <a:gd name="connsiteY130" fmla="*/ 102871 h 3988149"/>
                <a:gd name="connsiteX131" fmla="*/ 2162170 w 4070975"/>
                <a:gd name="connsiteY131" fmla="*/ 117158 h 3988149"/>
                <a:gd name="connsiteX132" fmla="*/ 2162170 w 4070975"/>
                <a:gd name="connsiteY132" fmla="*/ 147639 h 3988149"/>
                <a:gd name="connsiteX133" fmla="*/ 2156455 w 4070975"/>
                <a:gd name="connsiteY133" fmla="*/ 163831 h 3988149"/>
                <a:gd name="connsiteX134" fmla="*/ 2134547 w 4070975"/>
                <a:gd name="connsiteY134" fmla="*/ 162879 h 3988149"/>
                <a:gd name="connsiteX135" fmla="*/ 2130737 w 4070975"/>
                <a:gd name="connsiteY135" fmla="*/ 160021 h 3988149"/>
                <a:gd name="connsiteX136" fmla="*/ 2118355 w 4070975"/>
                <a:gd name="connsiteY136" fmla="*/ 153354 h 3988149"/>
                <a:gd name="connsiteX137" fmla="*/ 2091685 w 4070975"/>
                <a:gd name="connsiteY137" fmla="*/ 160974 h 3988149"/>
                <a:gd name="connsiteX138" fmla="*/ 2090732 w 4070975"/>
                <a:gd name="connsiteY138" fmla="*/ 161926 h 3988149"/>
                <a:gd name="connsiteX139" fmla="*/ 2085970 w 4070975"/>
                <a:gd name="connsiteY139" fmla="*/ 172404 h 3988149"/>
                <a:gd name="connsiteX140" fmla="*/ 2088827 w 4070975"/>
                <a:gd name="connsiteY140" fmla="*/ 176214 h 3988149"/>
                <a:gd name="connsiteX141" fmla="*/ 2103115 w 4070975"/>
                <a:gd name="connsiteY141" fmla="*/ 180976 h 3988149"/>
                <a:gd name="connsiteX142" fmla="*/ 2103115 w 4070975"/>
                <a:gd name="connsiteY142" fmla="*/ 180976 h 3988149"/>
                <a:gd name="connsiteX143" fmla="*/ 2115497 w 4070975"/>
                <a:gd name="connsiteY143" fmla="*/ 185739 h 3988149"/>
                <a:gd name="connsiteX144" fmla="*/ 2128832 w 4070975"/>
                <a:gd name="connsiteY144" fmla="*/ 189549 h 3988149"/>
                <a:gd name="connsiteX145" fmla="*/ 2130737 w 4070975"/>
                <a:gd name="connsiteY145" fmla="*/ 203837 h 3988149"/>
                <a:gd name="connsiteX146" fmla="*/ 2133595 w 4070975"/>
                <a:gd name="connsiteY146" fmla="*/ 220029 h 3988149"/>
                <a:gd name="connsiteX147" fmla="*/ 2126927 w 4070975"/>
                <a:gd name="connsiteY147" fmla="*/ 224792 h 3988149"/>
                <a:gd name="connsiteX148" fmla="*/ 2113593 w 4070975"/>
                <a:gd name="connsiteY148" fmla="*/ 224792 h 3988149"/>
                <a:gd name="connsiteX149" fmla="*/ 2092637 w 4070975"/>
                <a:gd name="connsiteY149" fmla="*/ 221934 h 3988149"/>
                <a:gd name="connsiteX150" fmla="*/ 2077397 w 4070975"/>
                <a:gd name="connsiteY150" fmla="*/ 221934 h 3988149"/>
                <a:gd name="connsiteX151" fmla="*/ 2073587 w 4070975"/>
                <a:gd name="connsiteY151" fmla="*/ 230507 h 3988149"/>
                <a:gd name="connsiteX152" fmla="*/ 2073587 w 4070975"/>
                <a:gd name="connsiteY152" fmla="*/ 245747 h 3988149"/>
                <a:gd name="connsiteX153" fmla="*/ 2085018 w 4070975"/>
                <a:gd name="connsiteY153" fmla="*/ 255272 h 3988149"/>
                <a:gd name="connsiteX154" fmla="*/ 2071682 w 4070975"/>
                <a:gd name="connsiteY154" fmla="*/ 256225 h 3988149"/>
                <a:gd name="connsiteX155" fmla="*/ 2065968 w 4070975"/>
                <a:gd name="connsiteY155" fmla="*/ 259082 h 3988149"/>
                <a:gd name="connsiteX156" fmla="*/ 2052632 w 4070975"/>
                <a:gd name="connsiteY156" fmla="*/ 270512 h 3988149"/>
                <a:gd name="connsiteX157" fmla="*/ 2048822 w 4070975"/>
                <a:gd name="connsiteY157" fmla="*/ 287657 h 3988149"/>
                <a:gd name="connsiteX158" fmla="*/ 2042155 w 4070975"/>
                <a:gd name="connsiteY158" fmla="*/ 287657 h 3988149"/>
                <a:gd name="connsiteX159" fmla="*/ 2037393 w 4070975"/>
                <a:gd name="connsiteY159" fmla="*/ 261940 h 3988149"/>
                <a:gd name="connsiteX160" fmla="*/ 2035488 w 4070975"/>
                <a:gd name="connsiteY160" fmla="*/ 261940 h 3988149"/>
                <a:gd name="connsiteX161" fmla="*/ 2025963 w 4070975"/>
                <a:gd name="connsiteY161" fmla="*/ 262892 h 3988149"/>
                <a:gd name="connsiteX162" fmla="*/ 2012628 w 4070975"/>
                <a:gd name="connsiteY162" fmla="*/ 268607 h 3988149"/>
                <a:gd name="connsiteX163" fmla="*/ 2013580 w 4070975"/>
                <a:gd name="connsiteY163" fmla="*/ 274322 h 3988149"/>
                <a:gd name="connsiteX164" fmla="*/ 2014533 w 4070975"/>
                <a:gd name="connsiteY164" fmla="*/ 278132 h 3988149"/>
                <a:gd name="connsiteX165" fmla="*/ 2009770 w 4070975"/>
                <a:gd name="connsiteY165" fmla="*/ 279085 h 3988149"/>
                <a:gd name="connsiteX166" fmla="*/ 1999293 w 4070975"/>
                <a:gd name="connsiteY166" fmla="*/ 277180 h 3988149"/>
                <a:gd name="connsiteX167" fmla="*/ 1988815 w 4070975"/>
                <a:gd name="connsiteY167" fmla="*/ 266702 h 3988149"/>
                <a:gd name="connsiteX168" fmla="*/ 1986910 w 4070975"/>
                <a:gd name="connsiteY168" fmla="*/ 259082 h 3988149"/>
                <a:gd name="connsiteX169" fmla="*/ 1984053 w 4070975"/>
                <a:gd name="connsiteY169" fmla="*/ 260035 h 3988149"/>
                <a:gd name="connsiteX170" fmla="*/ 1973575 w 4070975"/>
                <a:gd name="connsiteY170" fmla="*/ 271465 h 3988149"/>
                <a:gd name="connsiteX171" fmla="*/ 1980243 w 4070975"/>
                <a:gd name="connsiteY171" fmla="*/ 289562 h 3988149"/>
                <a:gd name="connsiteX172" fmla="*/ 1981195 w 4070975"/>
                <a:gd name="connsiteY172" fmla="*/ 290515 h 3988149"/>
                <a:gd name="connsiteX173" fmla="*/ 1989768 w 4070975"/>
                <a:gd name="connsiteY173" fmla="*/ 298135 h 3988149"/>
                <a:gd name="connsiteX174" fmla="*/ 1986910 w 4070975"/>
                <a:gd name="connsiteY174" fmla="*/ 298135 h 3988149"/>
                <a:gd name="connsiteX175" fmla="*/ 1970718 w 4070975"/>
                <a:gd name="connsiteY175" fmla="*/ 298135 h 3988149"/>
                <a:gd name="connsiteX176" fmla="*/ 1952620 w 4070975"/>
                <a:gd name="connsiteY176" fmla="*/ 299087 h 3988149"/>
                <a:gd name="connsiteX177" fmla="*/ 1951668 w 4070975"/>
                <a:gd name="connsiteY177" fmla="*/ 301945 h 3988149"/>
                <a:gd name="connsiteX178" fmla="*/ 1961193 w 4070975"/>
                <a:gd name="connsiteY178" fmla="*/ 320995 h 3988149"/>
                <a:gd name="connsiteX179" fmla="*/ 1981195 w 4070975"/>
                <a:gd name="connsiteY179" fmla="*/ 335283 h 3988149"/>
                <a:gd name="connsiteX180" fmla="*/ 1965003 w 4070975"/>
                <a:gd name="connsiteY180" fmla="*/ 339093 h 3988149"/>
                <a:gd name="connsiteX181" fmla="*/ 1931665 w 4070975"/>
                <a:gd name="connsiteY181" fmla="*/ 336235 h 3988149"/>
                <a:gd name="connsiteX182" fmla="*/ 1920235 w 4070975"/>
                <a:gd name="connsiteY182" fmla="*/ 335283 h 3988149"/>
                <a:gd name="connsiteX183" fmla="*/ 1918330 w 4070975"/>
                <a:gd name="connsiteY183" fmla="*/ 340045 h 3988149"/>
                <a:gd name="connsiteX184" fmla="*/ 1913568 w 4070975"/>
                <a:gd name="connsiteY184" fmla="*/ 366715 h 3988149"/>
                <a:gd name="connsiteX185" fmla="*/ 1914520 w 4070975"/>
                <a:gd name="connsiteY185" fmla="*/ 375288 h 3988149"/>
                <a:gd name="connsiteX186" fmla="*/ 1918330 w 4070975"/>
                <a:gd name="connsiteY186" fmla="*/ 377193 h 3988149"/>
                <a:gd name="connsiteX187" fmla="*/ 1934523 w 4070975"/>
                <a:gd name="connsiteY187" fmla="*/ 381003 h 3988149"/>
                <a:gd name="connsiteX188" fmla="*/ 1935475 w 4070975"/>
                <a:gd name="connsiteY188" fmla="*/ 400053 h 3988149"/>
                <a:gd name="connsiteX189" fmla="*/ 1933570 w 4070975"/>
                <a:gd name="connsiteY189" fmla="*/ 406721 h 3988149"/>
                <a:gd name="connsiteX190" fmla="*/ 1908805 w 4070975"/>
                <a:gd name="connsiteY190" fmla="*/ 406721 h 3988149"/>
                <a:gd name="connsiteX191" fmla="*/ 1897375 w 4070975"/>
                <a:gd name="connsiteY191" fmla="*/ 394338 h 3988149"/>
                <a:gd name="connsiteX192" fmla="*/ 1874516 w 4070975"/>
                <a:gd name="connsiteY192" fmla="*/ 387671 h 3988149"/>
                <a:gd name="connsiteX193" fmla="*/ 1841178 w 4070975"/>
                <a:gd name="connsiteY193" fmla="*/ 387671 h 3988149"/>
                <a:gd name="connsiteX194" fmla="*/ 1844988 w 4070975"/>
                <a:gd name="connsiteY194" fmla="*/ 391481 h 3988149"/>
                <a:gd name="connsiteX195" fmla="*/ 1863085 w 4070975"/>
                <a:gd name="connsiteY195" fmla="*/ 403863 h 3988149"/>
                <a:gd name="connsiteX196" fmla="*/ 1877373 w 4070975"/>
                <a:gd name="connsiteY196" fmla="*/ 403863 h 3988149"/>
                <a:gd name="connsiteX197" fmla="*/ 1881183 w 4070975"/>
                <a:gd name="connsiteY197" fmla="*/ 405768 h 3988149"/>
                <a:gd name="connsiteX198" fmla="*/ 1864038 w 4070975"/>
                <a:gd name="connsiteY198" fmla="*/ 420056 h 3988149"/>
                <a:gd name="connsiteX199" fmla="*/ 1808793 w 4070975"/>
                <a:gd name="connsiteY199" fmla="*/ 420056 h 3988149"/>
                <a:gd name="connsiteX200" fmla="*/ 1837368 w 4070975"/>
                <a:gd name="connsiteY200" fmla="*/ 444821 h 3988149"/>
                <a:gd name="connsiteX201" fmla="*/ 1838321 w 4070975"/>
                <a:gd name="connsiteY201" fmla="*/ 441011 h 3988149"/>
                <a:gd name="connsiteX202" fmla="*/ 1838321 w 4070975"/>
                <a:gd name="connsiteY202" fmla="*/ 440059 h 3988149"/>
                <a:gd name="connsiteX203" fmla="*/ 1839273 w 4070975"/>
                <a:gd name="connsiteY203" fmla="*/ 443869 h 3988149"/>
                <a:gd name="connsiteX204" fmla="*/ 1855466 w 4070975"/>
                <a:gd name="connsiteY204" fmla="*/ 459109 h 3988149"/>
                <a:gd name="connsiteX205" fmla="*/ 1856418 w 4070975"/>
                <a:gd name="connsiteY205" fmla="*/ 459109 h 3988149"/>
                <a:gd name="connsiteX206" fmla="*/ 1867848 w 4070975"/>
                <a:gd name="connsiteY206" fmla="*/ 452441 h 3988149"/>
                <a:gd name="connsiteX207" fmla="*/ 1890708 w 4070975"/>
                <a:gd name="connsiteY207" fmla="*/ 440059 h 3988149"/>
                <a:gd name="connsiteX208" fmla="*/ 1894518 w 4070975"/>
                <a:gd name="connsiteY208" fmla="*/ 431486 h 3988149"/>
                <a:gd name="connsiteX209" fmla="*/ 1924045 w 4070975"/>
                <a:gd name="connsiteY209" fmla="*/ 430533 h 3988149"/>
                <a:gd name="connsiteX210" fmla="*/ 1945953 w 4070975"/>
                <a:gd name="connsiteY210" fmla="*/ 437201 h 3988149"/>
                <a:gd name="connsiteX211" fmla="*/ 1940238 w 4070975"/>
                <a:gd name="connsiteY211" fmla="*/ 447679 h 3988149"/>
                <a:gd name="connsiteX212" fmla="*/ 1922140 w 4070975"/>
                <a:gd name="connsiteY212" fmla="*/ 456251 h 3988149"/>
                <a:gd name="connsiteX213" fmla="*/ 1892613 w 4070975"/>
                <a:gd name="connsiteY213" fmla="*/ 462919 h 3988149"/>
                <a:gd name="connsiteX214" fmla="*/ 1893565 w 4070975"/>
                <a:gd name="connsiteY214" fmla="*/ 464824 h 3988149"/>
                <a:gd name="connsiteX215" fmla="*/ 1896423 w 4070975"/>
                <a:gd name="connsiteY215" fmla="*/ 496256 h 3988149"/>
                <a:gd name="connsiteX216" fmla="*/ 1889755 w 4070975"/>
                <a:gd name="connsiteY216" fmla="*/ 497209 h 3988149"/>
                <a:gd name="connsiteX217" fmla="*/ 1857371 w 4070975"/>
                <a:gd name="connsiteY217" fmla="*/ 507687 h 3988149"/>
                <a:gd name="connsiteX218" fmla="*/ 1849751 w 4070975"/>
                <a:gd name="connsiteY218" fmla="*/ 521022 h 3988149"/>
                <a:gd name="connsiteX219" fmla="*/ 1848798 w 4070975"/>
                <a:gd name="connsiteY219" fmla="*/ 521974 h 3988149"/>
                <a:gd name="connsiteX220" fmla="*/ 1856418 w 4070975"/>
                <a:gd name="connsiteY220" fmla="*/ 531499 h 3988149"/>
                <a:gd name="connsiteX221" fmla="*/ 1873563 w 4070975"/>
                <a:gd name="connsiteY221" fmla="*/ 530547 h 3988149"/>
                <a:gd name="connsiteX222" fmla="*/ 1870705 w 4070975"/>
                <a:gd name="connsiteY222" fmla="*/ 534357 h 3988149"/>
                <a:gd name="connsiteX223" fmla="*/ 1870705 w 4070975"/>
                <a:gd name="connsiteY223" fmla="*/ 547692 h 3988149"/>
                <a:gd name="connsiteX224" fmla="*/ 1839273 w 4070975"/>
                <a:gd name="connsiteY224" fmla="*/ 563885 h 3988149"/>
                <a:gd name="connsiteX225" fmla="*/ 1839273 w 4070975"/>
                <a:gd name="connsiteY225" fmla="*/ 564837 h 3988149"/>
                <a:gd name="connsiteX226" fmla="*/ 1839273 w 4070975"/>
                <a:gd name="connsiteY226" fmla="*/ 587697 h 3988149"/>
                <a:gd name="connsiteX227" fmla="*/ 1851655 w 4070975"/>
                <a:gd name="connsiteY227" fmla="*/ 593412 h 3988149"/>
                <a:gd name="connsiteX228" fmla="*/ 1857371 w 4070975"/>
                <a:gd name="connsiteY228" fmla="*/ 599127 h 3988149"/>
                <a:gd name="connsiteX229" fmla="*/ 1862133 w 4070975"/>
                <a:gd name="connsiteY229" fmla="*/ 604842 h 3988149"/>
                <a:gd name="connsiteX230" fmla="*/ 1857371 w 4070975"/>
                <a:gd name="connsiteY230" fmla="*/ 606747 h 3988149"/>
                <a:gd name="connsiteX231" fmla="*/ 1824986 w 4070975"/>
                <a:gd name="connsiteY231" fmla="*/ 617225 h 3988149"/>
                <a:gd name="connsiteX232" fmla="*/ 1798316 w 4070975"/>
                <a:gd name="connsiteY232" fmla="*/ 641990 h 3988149"/>
                <a:gd name="connsiteX233" fmla="*/ 1778313 w 4070975"/>
                <a:gd name="connsiteY233" fmla="*/ 670565 h 3988149"/>
                <a:gd name="connsiteX234" fmla="*/ 1778313 w 4070975"/>
                <a:gd name="connsiteY234" fmla="*/ 673423 h 3988149"/>
                <a:gd name="connsiteX235" fmla="*/ 1782123 w 4070975"/>
                <a:gd name="connsiteY235" fmla="*/ 688663 h 3988149"/>
                <a:gd name="connsiteX236" fmla="*/ 1790696 w 4070975"/>
                <a:gd name="connsiteY236" fmla="*/ 701998 h 3988149"/>
                <a:gd name="connsiteX237" fmla="*/ 1784028 w 4070975"/>
                <a:gd name="connsiteY237" fmla="*/ 703903 h 3988149"/>
                <a:gd name="connsiteX238" fmla="*/ 1756406 w 4070975"/>
                <a:gd name="connsiteY238" fmla="*/ 725811 h 3988149"/>
                <a:gd name="connsiteX239" fmla="*/ 1756406 w 4070975"/>
                <a:gd name="connsiteY239" fmla="*/ 726763 h 3988149"/>
                <a:gd name="connsiteX240" fmla="*/ 1769741 w 4070975"/>
                <a:gd name="connsiteY240" fmla="*/ 742956 h 3988149"/>
                <a:gd name="connsiteX241" fmla="*/ 1769741 w 4070975"/>
                <a:gd name="connsiteY241" fmla="*/ 761054 h 3988149"/>
                <a:gd name="connsiteX242" fmla="*/ 1759263 w 4070975"/>
                <a:gd name="connsiteY242" fmla="*/ 779151 h 3988149"/>
                <a:gd name="connsiteX243" fmla="*/ 1759263 w 4070975"/>
                <a:gd name="connsiteY243" fmla="*/ 797249 h 3988149"/>
                <a:gd name="connsiteX244" fmla="*/ 1767836 w 4070975"/>
                <a:gd name="connsiteY244" fmla="*/ 810584 h 3988149"/>
                <a:gd name="connsiteX245" fmla="*/ 1768788 w 4070975"/>
                <a:gd name="connsiteY245" fmla="*/ 810584 h 3988149"/>
                <a:gd name="connsiteX246" fmla="*/ 1780218 w 4070975"/>
                <a:gd name="connsiteY246" fmla="*/ 813441 h 3988149"/>
                <a:gd name="connsiteX247" fmla="*/ 1771646 w 4070975"/>
                <a:gd name="connsiteY247" fmla="*/ 818204 h 3988149"/>
                <a:gd name="connsiteX248" fmla="*/ 1728783 w 4070975"/>
                <a:gd name="connsiteY248" fmla="*/ 831539 h 3988149"/>
                <a:gd name="connsiteX249" fmla="*/ 1708781 w 4070975"/>
                <a:gd name="connsiteY249" fmla="*/ 845827 h 3988149"/>
                <a:gd name="connsiteX250" fmla="*/ 1708781 w 4070975"/>
                <a:gd name="connsiteY250" fmla="*/ 858209 h 3988149"/>
                <a:gd name="connsiteX251" fmla="*/ 1717353 w 4070975"/>
                <a:gd name="connsiteY251" fmla="*/ 865829 h 3988149"/>
                <a:gd name="connsiteX252" fmla="*/ 1713543 w 4070975"/>
                <a:gd name="connsiteY252" fmla="*/ 887737 h 3988149"/>
                <a:gd name="connsiteX253" fmla="*/ 1706876 w 4070975"/>
                <a:gd name="connsiteY253" fmla="*/ 906787 h 3988149"/>
                <a:gd name="connsiteX254" fmla="*/ 1692588 w 4070975"/>
                <a:gd name="connsiteY254" fmla="*/ 907740 h 3988149"/>
                <a:gd name="connsiteX255" fmla="*/ 1679253 w 4070975"/>
                <a:gd name="connsiteY255" fmla="*/ 904882 h 3988149"/>
                <a:gd name="connsiteX256" fmla="*/ 1662108 w 4070975"/>
                <a:gd name="connsiteY256" fmla="*/ 933457 h 3988149"/>
                <a:gd name="connsiteX257" fmla="*/ 1655441 w 4070975"/>
                <a:gd name="connsiteY257" fmla="*/ 962033 h 3988149"/>
                <a:gd name="connsiteX258" fmla="*/ 1656393 w 4070975"/>
                <a:gd name="connsiteY258" fmla="*/ 962985 h 3988149"/>
                <a:gd name="connsiteX259" fmla="*/ 1658298 w 4070975"/>
                <a:gd name="connsiteY259" fmla="*/ 969653 h 3988149"/>
                <a:gd name="connsiteX260" fmla="*/ 1653536 w 4070975"/>
                <a:gd name="connsiteY260" fmla="*/ 972510 h 3988149"/>
                <a:gd name="connsiteX261" fmla="*/ 1642106 w 4070975"/>
                <a:gd name="connsiteY261" fmla="*/ 975368 h 3988149"/>
                <a:gd name="connsiteX262" fmla="*/ 1630676 w 4070975"/>
                <a:gd name="connsiteY262" fmla="*/ 977273 h 3988149"/>
                <a:gd name="connsiteX263" fmla="*/ 1639248 w 4070975"/>
                <a:gd name="connsiteY263" fmla="*/ 987750 h 3988149"/>
                <a:gd name="connsiteX264" fmla="*/ 1664966 w 4070975"/>
                <a:gd name="connsiteY264" fmla="*/ 1003943 h 3988149"/>
                <a:gd name="connsiteX265" fmla="*/ 1665918 w 4070975"/>
                <a:gd name="connsiteY265" fmla="*/ 1003943 h 3988149"/>
                <a:gd name="connsiteX266" fmla="*/ 1690683 w 4070975"/>
                <a:gd name="connsiteY266" fmla="*/ 1001085 h 3988149"/>
                <a:gd name="connsiteX267" fmla="*/ 1685921 w 4070975"/>
                <a:gd name="connsiteY267" fmla="*/ 1009658 h 3988149"/>
                <a:gd name="connsiteX268" fmla="*/ 1659251 w 4070975"/>
                <a:gd name="connsiteY268" fmla="*/ 1018231 h 3988149"/>
                <a:gd name="connsiteX269" fmla="*/ 1651631 w 4070975"/>
                <a:gd name="connsiteY269" fmla="*/ 1018231 h 3988149"/>
                <a:gd name="connsiteX270" fmla="*/ 1639248 w 4070975"/>
                <a:gd name="connsiteY270" fmla="*/ 1007753 h 3988149"/>
                <a:gd name="connsiteX271" fmla="*/ 1637344 w 4070975"/>
                <a:gd name="connsiteY271" fmla="*/ 997275 h 3988149"/>
                <a:gd name="connsiteX272" fmla="*/ 1610674 w 4070975"/>
                <a:gd name="connsiteY272" fmla="*/ 995370 h 3988149"/>
                <a:gd name="connsiteX273" fmla="*/ 1608769 w 4070975"/>
                <a:gd name="connsiteY273" fmla="*/ 1013468 h 3988149"/>
                <a:gd name="connsiteX274" fmla="*/ 1602101 w 4070975"/>
                <a:gd name="connsiteY274" fmla="*/ 1023946 h 3988149"/>
                <a:gd name="connsiteX275" fmla="*/ 1597339 w 4070975"/>
                <a:gd name="connsiteY275" fmla="*/ 1023946 h 3988149"/>
                <a:gd name="connsiteX276" fmla="*/ 1585909 w 4070975"/>
                <a:gd name="connsiteY276" fmla="*/ 1022041 h 3988149"/>
                <a:gd name="connsiteX277" fmla="*/ 1569716 w 4070975"/>
                <a:gd name="connsiteY277" fmla="*/ 1031566 h 3988149"/>
                <a:gd name="connsiteX278" fmla="*/ 1567811 w 4070975"/>
                <a:gd name="connsiteY278" fmla="*/ 1041091 h 3988149"/>
                <a:gd name="connsiteX279" fmla="*/ 1564954 w 4070975"/>
                <a:gd name="connsiteY279" fmla="*/ 1067761 h 3988149"/>
                <a:gd name="connsiteX280" fmla="*/ 1553524 w 4070975"/>
                <a:gd name="connsiteY280" fmla="*/ 1067761 h 3988149"/>
                <a:gd name="connsiteX281" fmla="*/ 1543046 w 4070975"/>
                <a:gd name="connsiteY281" fmla="*/ 1066809 h 3988149"/>
                <a:gd name="connsiteX282" fmla="*/ 1531616 w 4070975"/>
                <a:gd name="connsiteY282" fmla="*/ 1065856 h 3988149"/>
                <a:gd name="connsiteX283" fmla="*/ 1519234 w 4070975"/>
                <a:gd name="connsiteY283" fmla="*/ 1065856 h 3988149"/>
                <a:gd name="connsiteX284" fmla="*/ 1498279 w 4070975"/>
                <a:gd name="connsiteY284" fmla="*/ 1068714 h 3988149"/>
                <a:gd name="connsiteX285" fmla="*/ 1490659 w 4070975"/>
                <a:gd name="connsiteY285" fmla="*/ 1079191 h 3988149"/>
                <a:gd name="connsiteX286" fmla="*/ 1495421 w 4070975"/>
                <a:gd name="connsiteY286" fmla="*/ 1096336 h 3988149"/>
                <a:gd name="connsiteX287" fmla="*/ 1510661 w 4070975"/>
                <a:gd name="connsiteY287" fmla="*/ 1103956 h 3988149"/>
                <a:gd name="connsiteX288" fmla="*/ 1513519 w 4070975"/>
                <a:gd name="connsiteY288" fmla="*/ 1114434 h 3988149"/>
                <a:gd name="connsiteX289" fmla="*/ 1512566 w 4070975"/>
                <a:gd name="connsiteY289" fmla="*/ 1121101 h 3988149"/>
                <a:gd name="connsiteX290" fmla="*/ 1494469 w 4070975"/>
                <a:gd name="connsiteY290" fmla="*/ 1121101 h 3988149"/>
                <a:gd name="connsiteX291" fmla="*/ 1483039 w 4070975"/>
                <a:gd name="connsiteY291" fmla="*/ 1123006 h 3988149"/>
                <a:gd name="connsiteX292" fmla="*/ 1466846 w 4070975"/>
                <a:gd name="connsiteY292" fmla="*/ 1123006 h 3988149"/>
                <a:gd name="connsiteX293" fmla="*/ 1459226 w 4070975"/>
                <a:gd name="connsiteY293" fmla="*/ 1133484 h 3988149"/>
                <a:gd name="connsiteX294" fmla="*/ 1461131 w 4070975"/>
                <a:gd name="connsiteY294" fmla="*/ 1154439 h 3988149"/>
                <a:gd name="connsiteX295" fmla="*/ 1455417 w 4070975"/>
                <a:gd name="connsiteY295" fmla="*/ 1162059 h 3988149"/>
                <a:gd name="connsiteX296" fmla="*/ 1442081 w 4070975"/>
                <a:gd name="connsiteY296" fmla="*/ 1162059 h 3988149"/>
                <a:gd name="connsiteX297" fmla="*/ 1410649 w 4070975"/>
                <a:gd name="connsiteY297" fmla="*/ 1159202 h 3988149"/>
                <a:gd name="connsiteX298" fmla="*/ 1396362 w 4070975"/>
                <a:gd name="connsiteY298" fmla="*/ 1156344 h 3988149"/>
                <a:gd name="connsiteX299" fmla="*/ 1388742 w 4070975"/>
                <a:gd name="connsiteY299" fmla="*/ 1162059 h 3988149"/>
                <a:gd name="connsiteX300" fmla="*/ 1388742 w 4070975"/>
                <a:gd name="connsiteY300" fmla="*/ 1178252 h 3988149"/>
                <a:gd name="connsiteX301" fmla="*/ 1412554 w 4070975"/>
                <a:gd name="connsiteY301" fmla="*/ 1195397 h 3988149"/>
                <a:gd name="connsiteX302" fmla="*/ 1392552 w 4070975"/>
                <a:gd name="connsiteY302" fmla="*/ 1199207 h 3988149"/>
                <a:gd name="connsiteX303" fmla="*/ 1389694 w 4070975"/>
                <a:gd name="connsiteY303" fmla="*/ 1219210 h 3988149"/>
                <a:gd name="connsiteX304" fmla="*/ 1389694 w 4070975"/>
                <a:gd name="connsiteY304" fmla="*/ 1225877 h 3988149"/>
                <a:gd name="connsiteX305" fmla="*/ 1395409 w 4070975"/>
                <a:gd name="connsiteY305" fmla="*/ 1236355 h 3988149"/>
                <a:gd name="connsiteX306" fmla="*/ 1397314 w 4070975"/>
                <a:gd name="connsiteY306" fmla="*/ 1243975 h 3988149"/>
                <a:gd name="connsiteX307" fmla="*/ 1372549 w 4070975"/>
                <a:gd name="connsiteY307" fmla="*/ 1246832 h 3988149"/>
                <a:gd name="connsiteX308" fmla="*/ 1376359 w 4070975"/>
                <a:gd name="connsiteY308" fmla="*/ 1268740 h 3988149"/>
                <a:gd name="connsiteX309" fmla="*/ 1405887 w 4070975"/>
                <a:gd name="connsiteY309" fmla="*/ 1273503 h 3988149"/>
                <a:gd name="connsiteX310" fmla="*/ 1416364 w 4070975"/>
                <a:gd name="connsiteY310" fmla="*/ 1286838 h 3988149"/>
                <a:gd name="connsiteX311" fmla="*/ 1383027 w 4070975"/>
                <a:gd name="connsiteY311" fmla="*/ 1286838 h 3988149"/>
                <a:gd name="connsiteX312" fmla="*/ 1383027 w 4070975"/>
                <a:gd name="connsiteY312" fmla="*/ 1303983 h 3988149"/>
                <a:gd name="connsiteX313" fmla="*/ 1377312 w 4070975"/>
                <a:gd name="connsiteY313" fmla="*/ 1319223 h 3988149"/>
                <a:gd name="connsiteX314" fmla="*/ 1375407 w 4070975"/>
                <a:gd name="connsiteY314" fmla="*/ 1334463 h 3988149"/>
                <a:gd name="connsiteX315" fmla="*/ 1386837 w 4070975"/>
                <a:gd name="connsiteY315" fmla="*/ 1338273 h 3988149"/>
                <a:gd name="connsiteX316" fmla="*/ 1402077 w 4070975"/>
                <a:gd name="connsiteY316" fmla="*/ 1334463 h 3988149"/>
                <a:gd name="connsiteX317" fmla="*/ 1403982 w 4070975"/>
                <a:gd name="connsiteY317" fmla="*/ 1342083 h 3988149"/>
                <a:gd name="connsiteX318" fmla="*/ 1394457 w 4070975"/>
                <a:gd name="connsiteY318" fmla="*/ 1348751 h 3988149"/>
                <a:gd name="connsiteX319" fmla="*/ 1390647 w 4070975"/>
                <a:gd name="connsiteY319" fmla="*/ 1363991 h 3988149"/>
                <a:gd name="connsiteX320" fmla="*/ 1394457 w 4070975"/>
                <a:gd name="connsiteY320" fmla="*/ 1374468 h 3988149"/>
                <a:gd name="connsiteX321" fmla="*/ 1395409 w 4070975"/>
                <a:gd name="connsiteY321" fmla="*/ 1374468 h 3988149"/>
                <a:gd name="connsiteX322" fmla="*/ 1411602 w 4070975"/>
                <a:gd name="connsiteY322" fmla="*/ 1382089 h 3988149"/>
                <a:gd name="connsiteX323" fmla="*/ 1414459 w 4070975"/>
                <a:gd name="connsiteY323" fmla="*/ 1383994 h 3988149"/>
                <a:gd name="connsiteX324" fmla="*/ 1418269 w 4070975"/>
                <a:gd name="connsiteY324" fmla="*/ 1386851 h 3988149"/>
                <a:gd name="connsiteX325" fmla="*/ 1433509 w 4070975"/>
                <a:gd name="connsiteY325" fmla="*/ 1397329 h 3988149"/>
                <a:gd name="connsiteX326" fmla="*/ 1434461 w 4070975"/>
                <a:gd name="connsiteY326" fmla="*/ 1395424 h 3988149"/>
                <a:gd name="connsiteX327" fmla="*/ 1446844 w 4070975"/>
                <a:gd name="connsiteY327" fmla="*/ 1383041 h 3988149"/>
                <a:gd name="connsiteX328" fmla="*/ 1447797 w 4070975"/>
                <a:gd name="connsiteY328" fmla="*/ 1391614 h 3988149"/>
                <a:gd name="connsiteX329" fmla="*/ 1440177 w 4070975"/>
                <a:gd name="connsiteY329" fmla="*/ 1395424 h 3988149"/>
                <a:gd name="connsiteX330" fmla="*/ 1429699 w 4070975"/>
                <a:gd name="connsiteY330" fmla="*/ 1403044 h 3988149"/>
                <a:gd name="connsiteX331" fmla="*/ 1422079 w 4070975"/>
                <a:gd name="connsiteY331" fmla="*/ 1412569 h 3988149"/>
                <a:gd name="connsiteX332" fmla="*/ 1420174 w 4070975"/>
                <a:gd name="connsiteY332" fmla="*/ 1420189 h 3988149"/>
                <a:gd name="connsiteX333" fmla="*/ 1422079 w 4070975"/>
                <a:gd name="connsiteY333" fmla="*/ 1425904 h 3988149"/>
                <a:gd name="connsiteX334" fmla="*/ 1422079 w 4070975"/>
                <a:gd name="connsiteY334" fmla="*/ 1433524 h 3988149"/>
                <a:gd name="connsiteX335" fmla="*/ 1417317 w 4070975"/>
                <a:gd name="connsiteY335" fmla="*/ 1438286 h 3988149"/>
                <a:gd name="connsiteX336" fmla="*/ 1392552 w 4070975"/>
                <a:gd name="connsiteY336" fmla="*/ 1447812 h 3988149"/>
                <a:gd name="connsiteX337" fmla="*/ 1392552 w 4070975"/>
                <a:gd name="connsiteY337" fmla="*/ 1477339 h 3988149"/>
                <a:gd name="connsiteX338" fmla="*/ 1400172 w 4070975"/>
                <a:gd name="connsiteY338" fmla="*/ 1484959 h 3988149"/>
                <a:gd name="connsiteX339" fmla="*/ 1421127 w 4070975"/>
                <a:gd name="connsiteY339" fmla="*/ 1483054 h 3988149"/>
                <a:gd name="connsiteX340" fmla="*/ 1444939 w 4070975"/>
                <a:gd name="connsiteY340" fmla="*/ 1479244 h 3988149"/>
                <a:gd name="connsiteX341" fmla="*/ 1444939 w 4070975"/>
                <a:gd name="connsiteY341" fmla="*/ 1514487 h 3988149"/>
                <a:gd name="connsiteX342" fmla="*/ 1442081 w 4070975"/>
                <a:gd name="connsiteY342" fmla="*/ 1524012 h 3988149"/>
                <a:gd name="connsiteX343" fmla="*/ 1413507 w 4070975"/>
                <a:gd name="connsiteY343" fmla="*/ 1517345 h 3988149"/>
                <a:gd name="connsiteX344" fmla="*/ 1394457 w 4070975"/>
                <a:gd name="connsiteY344" fmla="*/ 1507820 h 3988149"/>
                <a:gd name="connsiteX345" fmla="*/ 1396362 w 4070975"/>
                <a:gd name="connsiteY345" fmla="*/ 1535442 h 3988149"/>
                <a:gd name="connsiteX346" fmla="*/ 1405887 w 4070975"/>
                <a:gd name="connsiteY346" fmla="*/ 1551635 h 3988149"/>
                <a:gd name="connsiteX347" fmla="*/ 1423032 w 4070975"/>
                <a:gd name="connsiteY347" fmla="*/ 1564017 h 3988149"/>
                <a:gd name="connsiteX348" fmla="*/ 1441129 w 4070975"/>
                <a:gd name="connsiteY348" fmla="*/ 1579258 h 3988149"/>
                <a:gd name="connsiteX349" fmla="*/ 1452559 w 4070975"/>
                <a:gd name="connsiteY349" fmla="*/ 1590688 h 3988149"/>
                <a:gd name="connsiteX350" fmla="*/ 1456369 w 4070975"/>
                <a:gd name="connsiteY350" fmla="*/ 1605928 h 3988149"/>
                <a:gd name="connsiteX351" fmla="*/ 1452559 w 4070975"/>
                <a:gd name="connsiteY351" fmla="*/ 1611643 h 3988149"/>
                <a:gd name="connsiteX352" fmla="*/ 1459226 w 4070975"/>
                <a:gd name="connsiteY352" fmla="*/ 1615453 h 3988149"/>
                <a:gd name="connsiteX353" fmla="*/ 1467799 w 4070975"/>
                <a:gd name="connsiteY353" fmla="*/ 1616405 h 3988149"/>
                <a:gd name="connsiteX354" fmla="*/ 1483991 w 4070975"/>
                <a:gd name="connsiteY354" fmla="*/ 1618310 h 3988149"/>
                <a:gd name="connsiteX355" fmla="*/ 1505899 w 4070975"/>
                <a:gd name="connsiteY355" fmla="*/ 1621168 h 3988149"/>
                <a:gd name="connsiteX356" fmla="*/ 1523996 w 4070975"/>
                <a:gd name="connsiteY356" fmla="*/ 1623073 h 3988149"/>
                <a:gd name="connsiteX357" fmla="*/ 1527806 w 4070975"/>
                <a:gd name="connsiteY357" fmla="*/ 1623073 h 3988149"/>
                <a:gd name="connsiteX358" fmla="*/ 1545904 w 4070975"/>
                <a:gd name="connsiteY358" fmla="*/ 1619263 h 3988149"/>
                <a:gd name="connsiteX359" fmla="*/ 1573526 w 4070975"/>
                <a:gd name="connsiteY359" fmla="*/ 1608785 h 3988149"/>
                <a:gd name="connsiteX360" fmla="*/ 1599244 w 4070975"/>
                <a:gd name="connsiteY360" fmla="*/ 1583068 h 3988149"/>
                <a:gd name="connsiteX361" fmla="*/ 1600196 w 4070975"/>
                <a:gd name="connsiteY361" fmla="*/ 1582115 h 3988149"/>
                <a:gd name="connsiteX362" fmla="*/ 1625914 w 4070975"/>
                <a:gd name="connsiteY362" fmla="*/ 1527822 h 3988149"/>
                <a:gd name="connsiteX363" fmla="*/ 1635439 w 4070975"/>
                <a:gd name="connsiteY363" fmla="*/ 1524012 h 3988149"/>
                <a:gd name="connsiteX364" fmla="*/ 1656393 w 4070975"/>
                <a:gd name="connsiteY364" fmla="*/ 1516392 h 3988149"/>
                <a:gd name="connsiteX365" fmla="*/ 1672586 w 4070975"/>
                <a:gd name="connsiteY365" fmla="*/ 1512582 h 3988149"/>
                <a:gd name="connsiteX366" fmla="*/ 1672586 w 4070975"/>
                <a:gd name="connsiteY366" fmla="*/ 1512582 h 3988149"/>
                <a:gd name="connsiteX367" fmla="*/ 1675443 w 4070975"/>
                <a:gd name="connsiteY367" fmla="*/ 1511630 h 3988149"/>
                <a:gd name="connsiteX368" fmla="*/ 1675443 w 4070975"/>
                <a:gd name="connsiteY368" fmla="*/ 1511630 h 3988149"/>
                <a:gd name="connsiteX369" fmla="*/ 1676396 w 4070975"/>
                <a:gd name="connsiteY369" fmla="*/ 1511630 h 3988149"/>
                <a:gd name="connsiteX370" fmla="*/ 1676396 w 4070975"/>
                <a:gd name="connsiteY370" fmla="*/ 1511630 h 3988149"/>
                <a:gd name="connsiteX371" fmla="*/ 1678301 w 4070975"/>
                <a:gd name="connsiteY371" fmla="*/ 1510677 h 3988149"/>
                <a:gd name="connsiteX372" fmla="*/ 1678301 w 4070975"/>
                <a:gd name="connsiteY372" fmla="*/ 1510677 h 3988149"/>
                <a:gd name="connsiteX373" fmla="*/ 1679253 w 4070975"/>
                <a:gd name="connsiteY373" fmla="*/ 1510677 h 3988149"/>
                <a:gd name="connsiteX374" fmla="*/ 1679253 w 4070975"/>
                <a:gd name="connsiteY374" fmla="*/ 1510677 h 3988149"/>
                <a:gd name="connsiteX375" fmla="*/ 1682111 w 4070975"/>
                <a:gd name="connsiteY375" fmla="*/ 1509725 h 3988149"/>
                <a:gd name="connsiteX376" fmla="*/ 1682111 w 4070975"/>
                <a:gd name="connsiteY376" fmla="*/ 1509725 h 3988149"/>
                <a:gd name="connsiteX377" fmla="*/ 1683063 w 4070975"/>
                <a:gd name="connsiteY377" fmla="*/ 1509725 h 3988149"/>
                <a:gd name="connsiteX378" fmla="*/ 1683063 w 4070975"/>
                <a:gd name="connsiteY378" fmla="*/ 1509725 h 3988149"/>
                <a:gd name="connsiteX379" fmla="*/ 1684968 w 4070975"/>
                <a:gd name="connsiteY379" fmla="*/ 1508772 h 3988149"/>
                <a:gd name="connsiteX380" fmla="*/ 1684968 w 4070975"/>
                <a:gd name="connsiteY380" fmla="*/ 1508772 h 3988149"/>
                <a:gd name="connsiteX381" fmla="*/ 1684968 w 4070975"/>
                <a:gd name="connsiteY381" fmla="*/ 1508772 h 3988149"/>
                <a:gd name="connsiteX382" fmla="*/ 1685921 w 4070975"/>
                <a:gd name="connsiteY382" fmla="*/ 1508772 h 3988149"/>
                <a:gd name="connsiteX383" fmla="*/ 1685921 w 4070975"/>
                <a:gd name="connsiteY383" fmla="*/ 1508772 h 3988149"/>
                <a:gd name="connsiteX384" fmla="*/ 1687826 w 4070975"/>
                <a:gd name="connsiteY384" fmla="*/ 1507820 h 3988149"/>
                <a:gd name="connsiteX385" fmla="*/ 1687826 w 4070975"/>
                <a:gd name="connsiteY385" fmla="*/ 1507820 h 3988149"/>
                <a:gd name="connsiteX386" fmla="*/ 1688778 w 4070975"/>
                <a:gd name="connsiteY386" fmla="*/ 1507820 h 3988149"/>
                <a:gd name="connsiteX387" fmla="*/ 1688778 w 4070975"/>
                <a:gd name="connsiteY387" fmla="*/ 1507820 h 3988149"/>
                <a:gd name="connsiteX388" fmla="*/ 1689731 w 4070975"/>
                <a:gd name="connsiteY388" fmla="*/ 1507820 h 3988149"/>
                <a:gd name="connsiteX389" fmla="*/ 1689731 w 4070975"/>
                <a:gd name="connsiteY389" fmla="*/ 1507820 h 3988149"/>
                <a:gd name="connsiteX390" fmla="*/ 1690683 w 4070975"/>
                <a:gd name="connsiteY390" fmla="*/ 1507820 h 3988149"/>
                <a:gd name="connsiteX391" fmla="*/ 1690683 w 4070975"/>
                <a:gd name="connsiteY391" fmla="*/ 1507820 h 3988149"/>
                <a:gd name="connsiteX392" fmla="*/ 1692588 w 4070975"/>
                <a:gd name="connsiteY392" fmla="*/ 1506867 h 3988149"/>
                <a:gd name="connsiteX393" fmla="*/ 1692588 w 4070975"/>
                <a:gd name="connsiteY393" fmla="*/ 1506867 h 3988149"/>
                <a:gd name="connsiteX394" fmla="*/ 1693541 w 4070975"/>
                <a:gd name="connsiteY394" fmla="*/ 1506867 h 3988149"/>
                <a:gd name="connsiteX395" fmla="*/ 1693541 w 4070975"/>
                <a:gd name="connsiteY395" fmla="*/ 1506867 h 3988149"/>
                <a:gd name="connsiteX396" fmla="*/ 1694493 w 4070975"/>
                <a:gd name="connsiteY396" fmla="*/ 1506867 h 3988149"/>
                <a:gd name="connsiteX397" fmla="*/ 1694493 w 4070975"/>
                <a:gd name="connsiteY397" fmla="*/ 1506867 h 3988149"/>
                <a:gd name="connsiteX398" fmla="*/ 1695446 w 4070975"/>
                <a:gd name="connsiteY398" fmla="*/ 1506867 h 3988149"/>
                <a:gd name="connsiteX399" fmla="*/ 1695446 w 4070975"/>
                <a:gd name="connsiteY399" fmla="*/ 1506867 h 3988149"/>
                <a:gd name="connsiteX400" fmla="*/ 1696398 w 4070975"/>
                <a:gd name="connsiteY400" fmla="*/ 1506867 h 3988149"/>
                <a:gd name="connsiteX401" fmla="*/ 1696398 w 4070975"/>
                <a:gd name="connsiteY401" fmla="*/ 1506867 h 3988149"/>
                <a:gd name="connsiteX402" fmla="*/ 1696398 w 4070975"/>
                <a:gd name="connsiteY402" fmla="*/ 1506867 h 3988149"/>
                <a:gd name="connsiteX403" fmla="*/ 1696398 w 4070975"/>
                <a:gd name="connsiteY403" fmla="*/ 1506867 h 3988149"/>
                <a:gd name="connsiteX404" fmla="*/ 1697351 w 4070975"/>
                <a:gd name="connsiteY404" fmla="*/ 1506867 h 3988149"/>
                <a:gd name="connsiteX405" fmla="*/ 1697351 w 4070975"/>
                <a:gd name="connsiteY405" fmla="*/ 1506867 h 3988149"/>
                <a:gd name="connsiteX406" fmla="*/ 1697351 w 4070975"/>
                <a:gd name="connsiteY406" fmla="*/ 1506867 h 3988149"/>
                <a:gd name="connsiteX407" fmla="*/ 1697351 w 4070975"/>
                <a:gd name="connsiteY407" fmla="*/ 1506867 h 3988149"/>
                <a:gd name="connsiteX408" fmla="*/ 1697351 w 4070975"/>
                <a:gd name="connsiteY408" fmla="*/ 1506867 h 3988149"/>
                <a:gd name="connsiteX409" fmla="*/ 1699256 w 4070975"/>
                <a:gd name="connsiteY409" fmla="*/ 1505915 h 3988149"/>
                <a:gd name="connsiteX410" fmla="*/ 1699256 w 4070975"/>
                <a:gd name="connsiteY410" fmla="*/ 1440191 h 3988149"/>
                <a:gd name="connsiteX411" fmla="*/ 1704018 w 4070975"/>
                <a:gd name="connsiteY411" fmla="*/ 1438286 h 3988149"/>
                <a:gd name="connsiteX412" fmla="*/ 1717353 w 4070975"/>
                <a:gd name="connsiteY412" fmla="*/ 1453527 h 3988149"/>
                <a:gd name="connsiteX413" fmla="*/ 1720211 w 4070975"/>
                <a:gd name="connsiteY413" fmla="*/ 1482102 h 3988149"/>
                <a:gd name="connsiteX414" fmla="*/ 1720211 w 4070975"/>
                <a:gd name="connsiteY414" fmla="*/ 1483054 h 3988149"/>
                <a:gd name="connsiteX415" fmla="*/ 1728783 w 4070975"/>
                <a:gd name="connsiteY415" fmla="*/ 1494484 h 3988149"/>
                <a:gd name="connsiteX416" fmla="*/ 1736403 w 4070975"/>
                <a:gd name="connsiteY416" fmla="*/ 1499247 h 3988149"/>
                <a:gd name="connsiteX417" fmla="*/ 1740213 w 4070975"/>
                <a:gd name="connsiteY417" fmla="*/ 1502104 h 3988149"/>
                <a:gd name="connsiteX418" fmla="*/ 1740213 w 4070975"/>
                <a:gd name="connsiteY418" fmla="*/ 1503057 h 3988149"/>
                <a:gd name="connsiteX419" fmla="*/ 1740213 w 4070975"/>
                <a:gd name="connsiteY419" fmla="*/ 1503057 h 3988149"/>
                <a:gd name="connsiteX420" fmla="*/ 1745928 w 4070975"/>
                <a:gd name="connsiteY420" fmla="*/ 1522107 h 3988149"/>
                <a:gd name="connsiteX421" fmla="*/ 1753548 w 4070975"/>
                <a:gd name="connsiteY421" fmla="*/ 1581163 h 3988149"/>
                <a:gd name="connsiteX422" fmla="*/ 1778313 w 4070975"/>
                <a:gd name="connsiteY422" fmla="*/ 1581163 h 3988149"/>
                <a:gd name="connsiteX423" fmla="*/ 1799268 w 4070975"/>
                <a:gd name="connsiteY423" fmla="*/ 1578305 h 3988149"/>
                <a:gd name="connsiteX424" fmla="*/ 1785933 w 4070975"/>
                <a:gd name="connsiteY424" fmla="*/ 1643076 h 3988149"/>
                <a:gd name="connsiteX425" fmla="*/ 1790696 w 4070975"/>
                <a:gd name="connsiteY425" fmla="*/ 1656411 h 3988149"/>
                <a:gd name="connsiteX426" fmla="*/ 1810698 w 4070975"/>
                <a:gd name="connsiteY426" fmla="*/ 1666888 h 3988149"/>
                <a:gd name="connsiteX427" fmla="*/ 1807841 w 4070975"/>
                <a:gd name="connsiteY427" fmla="*/ 1680223 h 3988149"/>
                <a:gd name="connsiteX428" fmla="*/ 1807841 w 4070975"/>
                <a:gd name="connsiteY428" fmla="*/ 1690701 h 3988149"/>
                <a:gd name="connsiteX429" fmla="*/ 1825938 w 4070975"/>
                <a:gd name="connsiteY429" fmla="*/ 1703084 h 3988149"/>
                <a:gd name="connsiteX430" fmla="*/ 1841178 w 4070975"/>
                <a:gd name="connsiteY430" fmla="*/ 1741184 h 3988149"/>
                <a:gd name="connsiteX431" fmla="*/ 1869753 w 4070975"/>
                <a:gd name="connsiteY431" fmla="*/ 1761186 h 3988149"/>
                <a:gd name="connsiteX432" fmla="*/ 1869753 w 4070975"/>
                <a:gd name="connsiteY432" fmla="*/ 1777379 h 3988149"/>
                <a:gd name="connsiteX433" fmla="*/ 1862133 w 4070975"/>
                <a:gd name="connsiteY433" fmla="*/ 1800239 h 3988149"/>
                <a:gd name="connsiteX434" fmla="*/ 1840226 w 4070975"/>
                <a:gd name="connsiteY434" fmla="*/ 1808812 h 3988149"/>
                <a:gd name="connsiteX435" fmla="*/ 1844988 w 4070975"/>
                <a:gd name="connsiteY435" fmla="*/ 1825957 h 3988149"/>
                <a:gd name="connsiteX436" fmla="*/ 1844988 w 4070975"/>
                <a:gd name="connsiteY436" fmla="*/ 1826910 h 3988149"/>
                <a:gd name="connsiteX437" fmla="*/ 1845941 w 4070975"/>
                <a:gd name="connsiteY437" fmla="*/ 1826910 h 3988149"/>
                <a:gd name="connsiteX438" fmla="*/ 1864991 w 4070975"/>
                <a:gd name="connsiteY438" fmla="*/ 1839292 h 3988149"/>
                <a:gd name="connsiteX439" fmla="*/ 1877373 w 4070975"/>
                <a:gd name="connsiteY439" fmla="*/ 1850722 h 3988149"/>
                <a:gd name="connsiteX440" fmla="*/ 1895470 w 4070975"/>
                <a:gd name="connsiteY440" fmla="*/ 1867867 h 3988149"/>
                <a:gd name="connsiteX441" fmla="*/ 1889755 w 4070975"/>
                <a:gd name="connsiteY441" fmla="*/ 1873582 h 3988149"/>
                <a:gd name="connsiteX442" fmla="*/ 1880230 w 4070975"/>
                <a:gd name="connsiteY442" fmla="*/ 1888823 h 3988149"/>
                <a:gd name="connsiteX443" fmla="*/ 1884993 w 4070975"/>
                <a:gd name="connsiteY443" fmla="*/ 1893585 h 3988149"/>
                <a:gd name="connsiteX444" fmla="*/ 1952620 w 4070975"/>
                <a:gd name="connsiteY444" fmla="*/ 1901205 h 3988149"/>
                <a:gd name="connsiteX445" fmla="*/ 1952620 w 4070975"/>
                <a:gd name="connsiteY445" fmla="*/ 1901205 h 3988149"/>
                <a:gd name="connsiteX446" fmla="*/ 1952620 w 4070975"/>
                <a:gd name="connsiteY446" fmla="*/ 1901205 h 3988149"/>
                <a:gd name="connsiteX447" fmla="*/ 1975480 w 4070975"/>
                <a:gd name="connsiteY447" fmla="*/ 1886918 h 3988149"/>
                <a:gd name="connsiteX448" fmla="*/ 1976433 w 4070975"/>
                <a:gd name="connsiteY448" fmla="*/ 1883107 h 3988149"/>
                <a:gd name="connsiteX449" fmla="*/ 1975480 w 4070975"/>
                <a:gd name="connsiteY449" fmla="*/ 1871677 h 3988149"/>
                <a:gd name="connsiteX450" fmla="*/ 1965003 w 4070975"/>
                <a:gd name="connsiteY450" fmla="*/ 1849770 h 3988149"/>
                <a:gd name="connsiteX451" fmla="*/ 1967860 w 4070975"/>
                <a:gd name="connsiteY451" fmla="*/ 1835482 h 3988149"/>
                <a:gd name="connsiteX452" fmla="*/ 1982148 w 4070975"/>
                <a:gd name="connsiteY452" fmla="*/ 1826910 h 3988149"/>
                <a:gd name="connsiteX453" fmla="*/ 1991673 w 4070975"/>
                <a:gd name="connsiteY453" fmla="*/ 1810717 h 3988149"/>
                <a:gd name="connsiteX454" fmla="*/ 1994530 w 4070975"/>
                <a:gd name="connsiteY454" fmla="*/ 1800239 h 3988149"/>
                <a:gd name="connsiteX455" fmla="*/ 2010723 w 4070975"/>
                <a:gd name="connsiteY455" fmla="*/ 1791667 h 3988149"/>
                <a:gd name="connsiteX456" fmla="*/ 2051680 w 4070975"/>
                <a:gd name="connsiteY456" fmla="*/ 1791667 h 3988149"/>
                <a:gd name="connsiteX457" fmla="*/ 2065968 w 4070975"/>
                <a:gd name="connsiteY457" fmla="*/ 1809764 h 3988149"/>
                <a:gd name="connsiteX458" fmla="*/ 2068825 w 4070975"/>
                <a:gd name="connsiteY458" fmla="*/ 1804049 h 3988149"/>
                <a:gd name="connsiteX459" fmla="*/ 2085018 w 4070975"/>
                <a:gd name="connsiteY459" fmla="*/ 1736421 h 3988149"/>
                <a:gd name="connsiteX460" fmla="*/ 2098353 w 4070975"/>
                <a:gd name="connsiteY460" fmla="*/ 1670698 h 3988149"/>
                <a:gd name="connsiteX461" fmla="*/ 2090732 w 4070975"/>
                <a:gd name="connsiteY461" fmla="*/ 1636408 h 3988149"/>
                <a:gd name="connsiteX462" fmla="*/ 2085970 w 4070975"/>
                <a:gd name="connsiteY462" fmla="*/ 1580210 h 3988149"/>
                <a:gd name="connsiteX463" fmla="*/ 2084065 w 4070975"/>
                <a:gd name="connsiteY463" fmla="*/ 1525917 h 3988149"/>
                <a:gd name="connsiteX464" fmla="*/ 2083112 w 4070975"/>
                <a:gd name="connsiteY464" fmla="*/ 1510677 h 3988149"/>
                <a:gd name="connsiteX465" fmla="*/ 2116450 w 4070975"/>
                <a:gd name="connsiteY465" fmla="*/ 1488769 h 3988149"/>
                <a:gd name="connsiteX466" fmla="*/ 2129785 w 4070975"/>
                <a:gd name="connsiteY466" fmla="*/ 1473529 h 3988149"/>
                <a:gd name="connsiteX467" fmla="*/ 2141215 w 4070975"/>
                <a:gd name="connsiteY467" fmla="*/ 1478292 h 3988149"/>
                <a:gd name="connsiteX468" fmla="*/ 2142167 w 4070975"/>
                <a:gd name="connsiteY468" fmla="*/ 1477339 h 3988149"/>
                <a:gd name="connsiteX469" fmla="*/ 2152645 w 4070975"/>
                <a:gd name="connsiteY469" fmla="*/ 1467814 h 3988149"/>
                <a:gd name="connsiteX470" fmla="*/ 2169790 w 4070975"/>
                <a:gd name="connsiteY470" fmla="*/ 1450669 h 3988149"/>
                <a:gd name="connsiteX471" fmla="*/ 2174552 w 4070975"/>
                <a:gd name="connsiteY471" fmla="*/ 1443049 h 3988149"/>
                <a:gd name="connsiteX472" fmla="*/ 2174552 w 4070975"/>
                <a:gd name="connsiteY472" fmla="*/ 1424951 h 3988149"/>
                <a:gd name="connsiteX473" fmla="*/ 2148835 w 4070975"/>
                <a:gd name="connsiteY473" fmla="*/ 1423046 h 3988149"/>
                <a:gd name="connsiteX474" fmla="*/ 2147882 w 4070975"/>
                <a:gd name="connsiteY474" fmla="*/ 1423999 h 3988149"/>
                <a:gd name="connsiteX475" fmla="*/ 2133595 w 4070975"/>
                <a:gd name="connsiteY475" fmla="*/ 1434476 h 3988149"/>
                <a:gd name="connsiteX476" fmla="*/ 2117402 w 4070975"/>
                <a:gd name="connsiteY476" fmla="*/ 1439239 h 3988149"/>
                <a:gd name="connsiteX477" fmla="*/ 2111687 w 4070975"/>
                <a:gd name="connsiteY477" fmla="*/ 1440191 h 3988149"/>
                <a:gd name="connsiteX478" fmla="*/ 2101210 w 4070975"/>
                <a:gd name="connsiteY478" fmla="*/ 1441144 h 3988149"/>
                <a:gd name="connsiteX479" fmla="*/ 2089780 w 4070975"/>
                <a:gd name="connsiteY479" fmla="*/ 1427809 h 3988149"/>
                <a:gd name="connsiteX480" fmla="*/ 2040250 w 4070975"/>
                <a:gd name="connsiteY480" fmla="*/ 1422094 h 3988149"/>
                <a:gd name="connsiteX481" fmla="*/ 2025963 w 4070975"/>
                <a:gd name="connsiteY481" fmla="*/ 1422094 h 3988149"/>
                <a:gd name="connsiteX482" fmla="*/ 2026915 w 4070975"/>
                <a:gd name="connsiteY482" fmla="*/ 1415426 h 3988149"/>
                <a:gd name="connsiteX483" fmla="*/ 2028820 w 4070975"/>
                <a:gd name="connsiteY483" fmla="*/ 1414474 h 3988149"/>
                <a:gd name="connsiteX484" fmla="*/ 2102162 w 4070975"/>
                <a:gd name="connsiteY484" fmla="*/ 1414474 h 3988149"/>
                <a:gd name="connsiteX485" fmla="*/ 2103115 w 4070975"/>
                <a:gd name="connsiteY485" fmla="*/ 1413521 h 3988149"/>
                <a:gd name="connsiteX486" fmla="*/ 2120260 w 4070975"/>
                <a:gd name="connsiteY486" fmla="*/ 1392566 h 3988149"/>
                <a:gd name="connsiteX487" fmla="*/ 2124070 w 4070975"/>
                <a:gd name="connsiteY487" fmla="*/ 1395424 h 3988149"/>
                <a:gd name="connsiteX488" fmla="*/ 2128832 w 4070975"/>
                <a:gd name="connsiteY488" fmla="*/ 1420189 h 3988149"/>
                <a:gd name="connsiteX489" fmla="*/ 2179315 w 4070975"/>
                <a:gd name="connsiteY489" fmla="*/ 1386851 h 3988149"/>
                <a:gd name="connsiteX490" fmla="*/ 2180267 w 4070975"/>
                <a:gd name="connsiteY490" fmla="*/ 1386851 h 3988149"/>
                <a:gd name="connsiteX491" fmla="*/ 2186935 w 4070975"/>
                <a:gd name="connsiteY491" fmla="*/ 1370658 h 3988149"/>
                <a:gd name="connsiteX492" fmla="*/ 2172647 w 4070975"/>
                <a:gd name="connsiteY492" fmla="*/ 1338273 h 3988149"/>
                <a:gd name="connsiteX493" fmla="*/ 2147882 w 4070975"/>
                <a:gd name="connsiteY493" fmla="*/ 1332558 h 3988149"/>
                <a:gd name="connsiteX494" fmla="*/ 2136452 w 4070975"/>
                <a:gd name="connsiteY494" fmla="*/ 1323033 h 3988149"/>
                <a:gd name="connsiteX495" fmla="*/ 2127880 w 4070975"/>
                <a:gd name="connsiteY495" fmla="*/ 1312555 h 3988149"/>
                <a:gd name="connsiteX496" fmla="*/ 2093590 w 4070975"/>
                <a:gd name="connsiteY496" fmla="*/ 1297315 h 3988149"/>
                <a:gd name="connsiteX497" fmla="*/ 2071682 w 4070975"/>
                <a:gd name="connsiteY497" fmla="*/ 1289695 h 3988149"/>
                <a:gd name="connsiteX498" fmla="*/ 2065968 w 4070975"/>
                <a:gd name="connsiteY498" fmla="*/ 1279218 h 3988149"/>
                <a:gd name="connsiteX499" fmla="*/ 2058347 w 4070975"/>
                <a:gd name="connsiteY499" fmla="*/ 1188730 h 3988149"/>
                <a:gd name="connsiteX500" fmla="*/ 2058347 w 4070975"/>
                <a:gd name="connsiteY500" fmla="*/ 1163964 h 3988149"/>
                <a:gd name="connsiteX501" fmla="*/ 2057395 w 4070975"/>
                <a:gd name="connsiteY501" fmla="*/ 1156344 h 3988149"/>
                <a:gd name="connsiteX502" fmla="*/ 2066920 w 4070975"/>
                <a:gd name="connsiteY502" fmla="*/ 1143962 h 3988149"/>
                <a:gd name="connsiteX503" fmla="*/ 2058347 w 4070975"/>
                <a:gd name="connsiteY503" fmla="*/ 1129674 h 3988149"/>
                <a:gd name="connsiteX504" fmla="*/ 2057395 w 4070975"/>
                <a:gd name="connsiteY504" fmla="*/ 1129674 h 3988149"/>
                <a:gd name="connsiteX505" fmla="*/ 2051680 w 4070975"/>
                <a:gd name="connsiteY505" fmla="*/ 1122054 h 3988149"/>
                <a:gd name="connsiteX506" fmla="*/ 2045013 w 4070975"/>
                <a:gd name="connsiteY506" fmla="*/ 1114434 h 3988149"/>
                <a:gd name="connsiteX507" fmla="*/ 2043107 w 4070975"/>
                <a:gd name="connsiteY507" fmla="*/ 1109671 h 3988149"/>
                <a:gd name="connsiteX508" fmla="*/ 2046918 w 4070975"/>
                <a:gd name="connsiteY508" fmla="*/ 1087764 h 3988149"/>
                <a:gd name="connsiteX509" fmla="*/ 2062157 w 4070975"/>
                <a:gd name="connsiteY509" fmla="*/ 1087764 h 3988149"/>
                <a:gd name="connsiteX510" fmla="*/ 2080255 w 4070975"/>
                <a:gd name="connsiteY510" fmla="*/ 1085859 h 3988149"/>
                <a:gd name="connsiteX511" fmla="*/ 2083112 w 4070975"/>
                <a:gd name="connsiteY511" fmla="*/ 1026803 h 3988149"/>
                <a:gd name="connsiteX512" fmla="*/ 2105020 w 4070975"/>
                <a:gd name="connsiteY512" fmla="*/ 1019183 h 3988149"/>
                <a:gd name="connsiteX513" fmla="*/ 2109782 w 4070975"/>
                <a:gd name="connsiteY513" fmla="*/ 1009658 h 3988149"/>
                <a:gd name="connsiteX514" fmla="*/ 2114545 w 4070975"/>
                <a:gd name="connsiteY514" fmla="*/ 986798 h 3988149"/>
                <a:gd name="connsiteX515" fmla="*/ 2144072 w 4070975"/>
                <a:gd name="connsiteY515" fmla="*/ 982035 h 3988149"/>
                <a:gd name="connsiteX516" fmla="*/ 2144072 w 4070975"/>
                <a:gd name="connsiteY516" fmla="*/ 980130 h 3988149"/>
                <a:gd name="connsiteX517" fmla="*/ 2168837 w 4070975"/>
                <a:gd name="connsiteY517" fmla="*/ 912502 h 3988149"/>
                <a:gd name="connsiteX518" fmla="*/ 2176457 w 4070975"/>
                <a:gd name="connsiteY518" fmla="*/ 908692 h 3988149"/>
                <a:gd name="connsiteX519" fmla="*/ 2205985 w 4070975"/>
                <a:gd name="connsiteY519" fmla="*/ 885832 h 3988149"/>
                <a:gd name="connsiteX520" fmla="*/ 2213605 w 4070975"/>
                <a:gd name="connsiteY520" fmla="*/ 860114 h 3988149"/>
                <a:gd name="connsiteX521" fmla="*/ 2216462 w 4070975"/>
                <a:gd name="connsiteY521" fmla="*/ 821062 h 3988149"/>
                <a:gd name="connsiteX522" fmla="*/ 2214557 w 4070975"/>
                <a:gd name="connsiteY522" fmla="*/ 820109 h 3988149"/>
                <a:gd name="connsiteX523" fmla="*/ 2188840 w 4070975"/>
                <a:gd name="connsiteY523" fmla="*/ 805821 h 3988149"/>
                <a:gd name="connsiteX524" fmla="*/ 2191697 w 4070975"/>
                <a:gd name="connsiteY524" fmla="*/ 785819 h 3988149"/>
                <a:gd name="connsiteX525" fmla="*/ 2199317 w 4070975"/>
                <a:gd name="connsiteY525" fmla="*/ 758196 h 3988149"/>
                <a:gd name="connsiteX526" fmla="*/ 2200270 w 4070975"/>
                <a:gd name="connsiteY526" fmla="*/ 740098 h 3988149"/>
                <a:gd name="connsiteX527" fmla="*/ 2215510 w 4070975"/>
                <a:gd name="connsiteY527" fmla="*/ 725811 h 3988149"/>
                <a:gd name="connsiteX528" fmla="*/ 2229797 w 4070975"/>
                <a:gd name="connsiteY528" fmla="*/ 720096 h 3988149"/>
                <a:gd name="connsiteX529" fmla="*/ 2230750 w 4070975"/>
                <a:gd name="connsiteY529" fmla="*/ 715333 h 3988149"/>
                <a:gd name="connsiteX530" fmla="*/ 2225035 w 4070975"/>
                <a:gd name="connsiteY530" fmla="*/ 703903 h 3988149"/>
                <a:gd name="connsiteX531" fmla="*/ 2218367 w 4070975"/>
                <a:gd name="connsiteY531" fmla="*/ 687710 h 3988149"/>
                <a:gd name="connsiteX532" fmla="*/ 2212652 w 4070975"/>
                <a:gd name="connsiteY532" fmla="*/ 680090 h 3988149"/>
                <a:gd name="connsiteX533" fmla="*/ 2209795 w 4070975"/>
                <a:gd name="connsiteY533" fmla="*/ 678185 h 3988149"/>
                <a:gd name="connsiteX534" fmla="*/ 2224082 w 4070975"/>
                <a:gd name="connsiteY534" fmla="*/ 675328 h 3988149"/>
                <a:gd name="connsiteX535" fmla="*/ 2247894 w 4070975"/>
                <a:gd name="connsiteY535" fmla="*/ 669613 h 3988149"/>
                <a:gd name="connsiteX536" fmla="*/ 2256467 w 4070975"/>
                <a:gd name="connsiteY536" fmla="*/ 670565 h 3988149"/>
                <a:gd name="connsiteX537" fmla="*/ 2280280 w 4070975"/>
                <a:gd name="connsiteY537" fmla="*/ 675328 h 3988149"/>
                <a:gd name="connsiteX538" fmla="*/ 2293615 w 4070975"/>
                <a:gd name="connsiteY538" fmla="*/ 675328 h 3988149"/>
                <a:gd name="connsiteX539" fmla="*/ 2293615 w 4070975"/>
                <a:gd name="connsiteY539" fmla="*/ 675328 h 3988149"/>
                <a:gd name="connsiteX540" fmla="*/ 2295519 w 4070975"/>
                <a:gd name="connsiteY540" fmla="*/ 674375 h 3988149"/>
                <a:gd name="connsiteX541" fmla="*/ 2295519 w 4070975"/>
                <a:gd name="connsiteY541" fmla="*/ 674375 h 3988149"/>
                <a:gd name="connsiteX542" fmla="*/ 2298377 w 4070975"/>
                <a:gd name="connsiteY542" fmla="*/ 673423 h 3988149"/>
                <a:gd name="connsiteX543" fmla="*/ 2298377 w 4070975"/>
                <a:gd name="connsiteY543" fmla="*/ 673423 h 3988149"/>
                <a:gd name="connsiteX544" fmla="*/ 2298377 w 4070975"/>
                <a:gd name="connsiteY544" fmla="*/ 673423 h 3988149"/>
                <a:gd name="connsiteX545" fmla="*/ 2304092 w 4070975"/>
                <a:gd name="connsiteY545" fmla="*/ 669613 h 3988149"/>
                <a:gd name="connsiteX546" fmla="*/ 2326952 w 4070975"/>
                <a:gd name="connsiteY546" fmla="*/ 661993 h 3988149"/>
                <a:gd name="connsiteX547" fmla="*/ 2327905 w 4070975"/>
                <a:gd name="connsiteY547" fmla="*/ 661993 h 3988149"/>
                <a:gd name="connsiteX548" fmla="*/ 2328857 w 4070975"/>
                <a:gd name="connsiteY548" fmla="*/ 661993 h 3988149"/>
                <a:gd name="connsiteX549" fmla="*/ 2331714 w 4070975"/>
                <a:gd name="connsiteY549" fmla="*/ 662945 h 3988149"/>
                <a:gd name="connsiteX550" fmla="*/ 2331714 w 4070975"/>
                <a:gd name="connsiteY550" fmla="*/ 662945 h 3988149"/>
                <a:gd name="connsiteX551" fmla="*/ 2331714 w 4070975"/>
                <a:gd name="connsiteY551" fmla="*/ 662945 h 3988149"/>
                <a:gd name="connsiteX552" fmla="*/ 2334572 w 4070975"/>
                <a:gd name="connsiteY552" fmla="*/ 665803 h 3988149"/>
                <a:gd name="connsiteX553" fmla="*/ 2334572 w 4070975"/>
                <a:gd name="connsiteY553" fmla="*/ 668660 h 3988149"/>
                <a:gd name="connsiteX554" fmla="*/ 2340287 w 4070975"/>
                <a:gd name="connsiteY554" fmla="*/ 676280 h 3988149"/>
                <a:gd name="connsiteX555" fmla="*/ 2351717 w 4070975"/>
                <a:gd name="connsiteY555" fmla="*/ 681043 h 3988149"/>
                <a:gd name="connsiteX556" fmla="*/ 2361242 w 4070975"/>
                <a:gd name="connsiteY556" fmla="*/ 684853 h 3988149"/>
                <a:gd name="connsiteX557" fmla="*/ 2366957 w 4070975"/>
                <a:gd name="connsiteY557" fmla="*/ 702951 h 3988149"/>
                <a:gd name="connsiteX558" fmla="*/ 2366957 w 4070975"/>
                <a:gd name="connsiteY558" fmla="*/ 726763 h 3988149"/>
                <a:gd name="connsiteX559" fmla="*/ 2366957 w 4070975"/>
                <a:gd name="connsiteY559" fmla="*/ 741051 h 3988149"/>
                <a:gd name="connsiteX560" fmla="*/ 2354574 w 4070975"/>
                <a:gd name="connsiteY560" fmla="*/ 753433 h 3988149"/>
                <a:gd name="connsiteX561" fmla="*/ 2349812 w 4070975"/>
                <a:gd name="connsiteY561" fmla="*/ 771531 h 3988149"/>
                <a:gd name="connsiteX562" fmla="*/ 2359337 w 4070975"/>
                <a:gd name="connsiteY562" fmla="*/ 799154 h 3988149"/>
                <a:gd name="connsiteX563" fmla="*/ 2350764 w 4070975"/>
                <a:gd name="connsiteY563" fmla="*/ 826777 h 3988149"/>
                <a:gd name="connsiteX564" fmla="*/ 2331714 w 4070975"/>
                <a:gd name="connsiteY564" fmla="*/ 868687 h 3988149"/>
                <a:gd name="connsiteX565" fmla="*/ 2306949 w 4070975"/>
                <a:gd name="connsiteY565" fmla="*/ 909645 h 3988149"/>
                <a:gd name="connsiteX566" fmla="*/ 2298377 w 4070975"/>
                <a:gd name="connsiteY566" fmla="*/ 913455 h 3988149"/>
                <a:gd name="connsiteX567" fmla="*/ 2274565 w 4070975"/>
                <a:gd name="connsiteY567" fmla="*/ 925837 h 3988149"/>
                <a:gd name="connsiteX568" fmla="*/ 2271707 w 4070975"/>
                <a:gd name="connsiteY568" fmla="*/ 943935 h 3988149"/>
                <a:gd name="connsiteX569" fmla="*/ 2280280 w 4070975"/>
                <a:gd name="connsiteY569" fmla="*/ 956318 h 3988149"/>
                <a:gd name="connsiteX570" fmla="*/ 2280280 w 4070975"/>
                <a:gd name="connsiteY570" fmla="*/ 964890 h 3988149"/>
                <a:gd name="connsiteX571" fmla="*/ 2272659 w 4070975"/>
                <a:gd name="connsiteY571" fmla="*/ 978225 h 3988149"/>
                <a:gd name="connsiteX572" fmla="*/ 2256467 w 4070975"/>
                <a:gd name="connsiteY572" fmla="*/ 981083 h 3988149"/>
                <a:gd name="connsiteX573" fmla="*/ 2237417 w 4070975"/>
                <a:gd name="connsiteY573" fmla="*/ 997275 h 3988149"/>
                <a:gd name="connsiteX574" fmla="*/ 2237417 w 4070975"/>
                <a:gd name="connsiteY574" fmla="*/ 1026803 h 3988149"/>
                <a:gd name="connsiteX575" fmla="*/ 2264087 w 4070975"/>
                <a:gd name="connsiteY575" fmla="*/ 1087764 h 3988149"/>
                <a:gd name="connsiteX576" fmla="*/ 2282184 w 4070975"/>
                <a:gd name="connsiteY576" fmla="*/ 1135389 h 3988149"/>
                <a:gd name="connsiteX577" fmla="*/ 2299330 w 4070975"/>
                <a:gd name="connsiteY577" fmla="*/ 1143962 h 3988149"/>
                <a:gd name="connsiteX578" fmla="*/ 2287899 w 4070975"/>
                <a:gd name="connsiteY578" fmla="*/ 1202065 h 3988149"/>
                <a:gd name="connsiteX579" fmla="*/ 2295519 w 4070975"/>
                <a:gd name="connsiteY579" fmla="*/ 1240165 h 3988149"/>
                <a:gd name="connsiteX580" fmla="*/ 2316474 w 4070975"/>
                <a:gd name="connsiteY580" fmla="*/ 1271598 h 3988149"/>
                <a:gd name="connsiteX581" fmla="*/ 2346954 w 4070975"/>
                <a:gd name="connsiteY581" fmla="*/ 1271598 h 3988149"/>
                <a:gd name="connsiteX582" fmla="*/ 2384102 w 4070975"/>
                <a:gd name="connsiteY582" fmla="*/ 1278265 h 3988149"/>
                <a:gd name="connsiteX583" fmla="*/ 2375529 w 4070975"/>
                <a:gd name="connsiteY583" fmla="*/ 1298268 h 3988149"/>
                <a:gd name="connsiteX584" fmla="*/ 2370767 w 4070975"/>
                <a:gd name="connsiteY584" fmla="*/ 1305888 h 3988149"/>
                <a:gd name="connsiteX585" fmla="*/ 2368862 w 4070975"/>
                <a:gd name="connsiteY585" fmla="*/ 1309698 h 3988149"/>
                <a:gd name="connsiteX586" fmla="*/ 2373624 w 4070975"/>
                <a:gd name="connsiteY586" fmla="*/ 1312555 h 3988149"/>
                <a:gd name="connsiteX587" fmla="*/ 2400294 w 4070975"/>
                <a:gd name="connsiteY587" fmla="*/ 1314460 h 3988149"/>
                <a:gd name="connsiteX588" fmla="*/ 2421249 w 4070975"/>
                <a:gd name="connsiteY588" fmla="*/ 1311603 h 3988149"/>
                <a:gd name="connsiteX589" fmla="*/ 2426012 w 4070975"/>
                <a:gd name="connsiteY589" fmla="*/ 1322081 h 3988149"/>
                <a:gd name="connsiteX590" fmla="*/ 2427917 w 4070975"/>
                <a:gd name="connsiteY590" fmla="*/ 1322081 h 3988149"/>
                <a:gd name="connsiteX591" fmla="*/ 2449824 w 4070975"/>
                <a:gd name="connsiteY591" fmla="*/ 1319223 h 3988149"/>
                <a:gd name="connsiteX592" fmla="*/ 2470779 w 4070975"/>
                <a:gd name="connsiteY592" fmla="*/ 1309698 h 3988149"/>
                <a:gd name="connsiteX593" fmla="*/ 2481256 w 4070975"/>
                <a:gd name="connsiteY593" fmla="*/ 1293505 h 3988149"/>
                <a:gd name="connsiteX594" fmla="*/ 2495544 w 4070975"/>
                <a:gd name="connsiteY594" fmla="*/ 1283980 h 3988149"/>
                <a:gd name="connsiteX595" fmla="*/ 2524119 w 4070975"/>
                <a:gd name="connsiteY595" fmla="*/ 1278265 h 3988149"/>
                <a:gd name="connsiteX596" fmla="*/ 2542216 w 4070975"/>
                <a:gd name="connsiteY596" fmla="*/ 1253500 h 3988149"/>
                <a:gd name="connsiteX597" fmla="*/ 2551741 w 4070975"/>
                <a:gd name="connsiteY597" fmla="*/ 1239212 h 3988149"/>
                <a:gd name="connsiteX598" fmla="*/ 2574601 w 4070975"/>
                <a:gd name="connsiteY598" fmla="*/ 1233497 h 3988149"/>
                <a:gd name="connsiteX599" fmla="*/ 2619369 w 4070975"/>
                <a:gd name="connsiteY599" fmla="*/ 1206827 h 3988149"/>
                <a:gd name="connsiteX600" fmla="*/ 2647943 w 4070975"/>
                <a:gd name="connsiteY600" fmla="*/ 1202065 h 3988149"/>
                <a:gd name="connsiteX601" fmla="*/ 2666041 w 4070975"/>
                <a:gd name="connsiteY601" fmla="*/ 1187777 h 3988149"/>
                <a:gd name="connsiteX602" fmla="*/ 2666041 w 4070975"/>
                <a:gd name="connsiteY602" fmla="*/ 1187777 h 3988149"/>
                <a:gd name="connsiteX603" fmla="*/ 2667946 w 4070975"/>
                <a:gd name="connsiteY603" fmla="*/ 1185872 h 3988149"/>
                <a:gd name="connsiteX604" fmla="*/ 2671756 w 4070975"/>
                <a:gd name="connsiteY604" fmla="*/ 1183014 h 3988149"/>
                <a:gd name="connsiteX605" fmla="*/ 2673661 w 4070975"/>
                <a:gd name="connsiteY605" fmla="*/ 1181109 h 3988149"/>
                <a:gd name="connsiteX606" fmla="*/ 2673661 w 4070975"/>
                <a:gd name="connsiteY606" fmla="*/ 1181109 h 3988149"/>
                <a:gd name="connsiteX607" fmla="*/ 2675566 w 4070975"/>
                <a:gd name="connsiteY607" fmla="*/ 1179204 h 3988149"/>
                <a:gd name="connsiteX608" fmla="*/ 2675566 w 4070975"/>
                <a:gd name="connsiteY608" fmla="*/ 1179204 h 3988149"/>
                <a:gd name="connsiteX609" fmla="*/ 2675566 w 4070975"/>
                <a:gd name="connsiteY609" fmla="*/ 1179204 h 3988149"/>
                <a:gd name="connsiteX610" fmla="*/ 2690806 w 4070975"/>
                <a:gd name="connsiteY610" fmla="*/ 1165869 h 3988149"/>
                <a:gd name="connsiteX611" fmla="*/ 2690806 w 4070975"/>
                <a:gd name="connsiteY611" fmla="*/ 1165869 h 3988149"/>
                <a:gd name="connsiteX612" fmla="*/ 2690806 w 4070975"/>
                <a:gd name="connsiteY612" fmla="*/ 1165869 h 3988149"/>
                <a:gd name="connsiteX613" fmla="*/ 2691758 w 4070975"/>
                <a:gd name="connsiteY613" fmla="*/ 1164917 h 3988149"/>
                <a:gd name="connsiteX614" fmla="*/ 2691758 w 4070975"/>
                <a:gd name="connsiteY614" fmla="*/ 1164917 h 3988149"/>
                <a:gd name="connsiteX615" fmla="*/ 2692711 w 4070975"/>
                <a:gd name="connsiteY615" fmla="*/ 1164917 h 3988149"/>
                <a:gd name="connsiteX616" fmla="*/ 2692711 w 4070975"/>
                <a:gd name="connsiteY616" fmla="*/ 1164917 h 3988149"/>
                <a:gd name="connsiteX617" fmla="*/ 2693664 w 4070975"/>
                <a:gd name="connsiteY617" fmla="*/ 1163964 h 3988149"/>
                <a:gd name="connsiteX618" fmla="*/ 2693664 w 4070975"/>
                <a:gd name="connsiteY618" fmla="*/ 1163964 h 3988149"/>
                <a:gd name="connsiteX619" fmla="*/ 2693664 w 4070975"/>
                <a:gd name="connsiteY619" fmla="*/ 1163964 h 3988149"/>
                <a:gd name="connsiteX620" fmla="*/ 2694616 w 4070975"/>
                <a:gd name="connsiteY620" fmla="*/ 1163012 h 3988149"/>
                <a:gd name="connsiteX621" fmla="*/ 2694616 w 4070975"/>
                <a:gd name="connsiteY621" fmla="*/ 1163012 h 3988149"/>
                <a:gd name="connsiteX622" fmla="*/ 2695568 w 4070975"/>
                <a:gd name="connsiteY622" fmla="*/ 1163012 h 3988149"/>
                <a:gd name="connsiteX623" fmla="*/ 2695568 w 4070975"/>
                <a:gd name="connsiteY623" fmla="*/ 1163012 h 3988149"/>
                <a:gd name="connsiteX624" fmla="*/ 2696521 w 4070975"/>
                <a:gd name="connsiteY624" fmla="*/ 1162059 h 3988149"/>
                <a:gd name="connsiteX625" fmla="*/ 2696521 w 4070975"/>
                <a:gd name="connsiteY625" fmla="*/ 1162059 h 3988149"/>
                <a:gd name="connsiteX626" fmla="*/ 2696521 w 4070975"/>
                <a:gd name="connsiteY626" fmla="*/ 1162059 h 3988149"/>
                <a:gd name="connsiteX627" fmla="*/ 2698426 w 4070975"/>
                <a:gd name="connsiteY627" fmla="*/ 1161107 h 3988149"/>
                <a:gd name="connsiteX628" fmla="*/ 2715571 w 4070975"/>
                <a:gd name="connsiteY628" fmla="*/ 1171584 h 3988149"/>
                <a:gd name="connsiteX629" fmla="*/ 2716523 w 4070975"/>
                <a:gd name="connsiteY629" fmla="*/ 1175394 h 3988149"/>
                <a:gd name="connsiteX630" fmla="*/ 2716523 w 4070975"/>
                <a:gd name="connsiteY630" fmla="*/ 1175394 h 3988149"/>
                <a:gd name="connsiteX631" fmla="*/ 2716523 w 4070975"/>
                <a:gd name="connsiteY631" fmla="*/ 1175394 h 3988149"/>
                <a:gd name="connsiteX632" fmla="*/ 2717476 w 4070975"/>
                <a:gd name="connsiteY632" fmla="*/ 1179204 h 3988149"/>
                <a:gd name="connsiteX633" fmla="*/ 2726048 w 4070975"/>
                <a:gd name="connsiteY633" fmla="*/ 1193492 h 3988149"/>
                <a:gd name="connsiteX634" fmla="*/ 2727001 w 4070975"/>
                <a:gd name="connsiteY634" fmla="*/ 1194445 h 3988149"/>
                <a:gd name="connsiteX635" fmla="*/ 2726048 w 4070975"/>
                <a:gd name="connsiteY635" fmla="*/ 1195397 h 3988149"/>
                <a:gd name="connsiteX636" fmla="*/ 2727001 w 4070975"/>
                <a:gd name="connsiteY636" fmla="*/ 1196350 h 3988149"/>
                <a:gd name="connsiteX637" fmla="*/ 2733668 w 4070975"/>
                <a:gd name="connsiteY637" fmla="*/ 1198255 h 3988149"/>
                <a:gd name="connsiteX638" fmla="*/ 2790818 w 4070975"/>
                <a:gd name="connsiteY638" fmla="*/ 1198255 h 3988149"/>
                <a:gd name="connsiteX639" fmla="*/ 2806058 w 4070975"/>
                <a:gd name="connsiteY639" fmla="*/ 1207780 h 3988149"/>
                <a:gd name="connsiteX640" fmla="*/ 2756528 w 4070975"/>
                <a:gd name="connsiteY640" fmla="*/ 1224925 h 3988149"/>
                <a:gd name="connsiteX641" fmla="*/ 2713666 w 4070975"/>
                <a:gd name="connsiteY641" fmla="*/ 1243022 h 3988149"/>
                <a:gd name="connsiteX642" fmla="*/ 2698426 w 4070975"/>
                <a:gd name="connsiteY642" fmla="*/ 1265883 h 3988149"/>
                <a:gd name="connsiteX643" fmla="*/ 2682233 w 4070975"/>
                <a:gd name="connsiteY643" fmla="*/ 1280170 h 3988149"/>
                <a:gd name="connsiteX644" fmla="*/ 2685091 w 4070975"/>
                <a:gd name="connsiteY644" fmla="*/ 1296363 h 3988149"/>
                <a:gd name="connsiteX645" fmla="*/ 2670804 w 4070975"/>
                <a:gd name="connsiteY645" fmla="*/ 1306840 h 3988149"/>
                <a:gd name="connsiteX646" fmla="*/ 2595556 w 4070975"/>
                <a:gd name="connsiteY646" fmla="*/ 1303983 h 3988149"/>
                <a:gd name="connsiteX647" fmla="*/ 2556504 w 4070975"/>
                <a:gd name="connsiteY647" fmla="*/ 1304935 h 3988149"/>
                <a:gd name="connsiteX648" fmla="*/ 2555551 w 4070975"/>
                <a:gd name="connsiteY648" fmla="*/ 1307793 h 3988149"/>
                <a:gd name="connsiteX649" fmla="*/ 2557456 w 4070975"/>
                <a:gd name="connsiteY649" fmla="*/ 1313508 h 3988149"/>
                <a:gd name="connsiteX650" fmla="*/ 2555551 w 4070975"/>
                <a:gd name="connsiteY650" fmla="*/ 1322081 h 3988149"/>
                <a:gd name="connsiteX651" fmla="*/ 2526976 w 4070975"/>
                <a:gd name="connsiteY651" fmla="*/ 1335416 h 3988149"/>
                <a:gd name="connsiteX652" fmla="*/ 2506021 w 4070975"/>
                <a:gd name="connsiteY652" fmla="*/ 1343036 h 3988149"/>
                <a:gd name="connsiteX653" fmla="*/ 2504117 w 4070975"/>
                <a:gd name="connsiteY653" fmla="*/ 1343988 h 3988149"/>
                <a:gd name="connsiteX654" fmla="*/ 2504117 w 4070975"/>
                <a:gd name="connsiteY654" fmla="*/ 1345893 h 3988149"/>
                <a:gd name="connsiteX655" fmla="*/ 2500306 w 4070975"/>
                <a:gd name="connsiteY655" fmla="*/ 1363991 h 3988149"/>
                <a:gd name="connsiteX656" fmla="*/ 2480304 w 4070975"/>
                <a:gd name="connsiteY656" fmla="*/ 1380183 h 3988149"/>
                <a:gd name="connsiteX657" fmla="*/ 2477446 w 4070975"/>
                <a:gd name="connsiteY657" fmla="*/ 1382089 h 3988149"/>
                <a:gd name="connsiteX658" fmla="*/ 2466017 w 4070975"/>
                <a:gd name="connsiteY658" fmla="*/ 1390661 h 3988149"/>
                <a:gd name="connsiteX659" fmla="*/ 2446967 w 4070975"/>
                <a:gd name="connsiteY659" fmla="*/ 1411616 h 3988149"/>
                <a:gd name="connsiteX660" fmla="*/ 2446014 w 4070975"/>
                <a:gd name="connsiteY660" fmla="*/ 1412569 h 3988149"/>
                <a:gd name="connsiteX661" fmla="*/ 2478399 w 4070975"/>
                <a:gd name="connsiteY661" fmla="*/ 1471624 h 3988149"/>
                <a:gd name="connsiteX662" fmla="*/ 2495544 w 4070975"/>
                <a:gd name="connsiteY662" fmla="*/ 1491627 h 3988149"/>
                <a:gd name="connsiteX663" fmla="*/ 2521261 w 4070975"/>
                <a:gd name="connsiteY663" fmla="*/ 1491627 h 3988149"/>
                <a:gd name="connsiteX664" fmla="*/ 2533644 w 4070975"/>
                <a:gd name="connsiteY664" fmla="*/ 1484007 h 3988149"/>
                <a:gd name="connsiteX665" fmla="*/ 2538406 w 4070975"/>
                <a:gd name="connsiteY665" fmla="*/ 1491627 h 3988149"/>
                <a:gd name="connsiteX666" fmla="*/ 2541264 w 4070975"/>
                <a:gd name="connsiteY666" fmla="*/ 1537347 h 3988149"/>
                <a:gd name="connsiteX667" fmla="*/ 2541264 w 4070975"/>
                <a:gd name="connsiteY667" fmla="*/ 1547825 h 3988149"/>
                <a:gd name="connsiteX668" fmla="*/ 2541264 w 4070975"/>
                <a:gd name="connsiteY668" fmla="*/ 1554492 h 3988149"/>
                <a:gd name="connsiteX669" fmla="*/ 2541264 w 4070975"/>
                <a:gd name="connsiteY669" fmla="*/ 1557350 h 3988149"/>
                <a:gd name="connsiteX670" fmla="*/ 2547931 w 4070975"/>
                <a:gd name="connsiteY670" fmla="*/ 1566875 h 3988149"/>
                <a:gd name="connsiteX671" fmla="*/ 2556504 w 4070975"/>
                <a:gd name="connsiteY671" fmla="*/ 1585925 h 3988149"/>
                <a:gd name="connsiteX672" fmla="*/ 2548884 w 4070975"/>
                <a:gd name="connsiteY672" fmla="*/ 1621168 h 3988149"/>
                <a:gd name="connsiteX673" fmla="*/ 2544121 w 4070975"/>
                <a:gd name="connsiteY673" fmla="*/ 1633551 h 3988149"/>
                <a:gd name="connsiteX674" fmla="*/ 2511736 w 4070975"/>
                <a:gd name="connsiteY674" fmla="*/ 1635456 h 3988149"/>
                <a:gd name="connsiteX675" fmla="*/ 2504117 w 4070975"/>
                <a:gd name="connsiteY675" fmla="*/ 1631646 h 3988149"/>
                <a:gd name="connsiteX676" fmla="*/ 2499354 w 4070975"/>
                <a:gd name="connsiteY676" fmla="*/ 1624025 h 3988149"/>
                <a:gd name="connsiteX677" fmla="*/ 2498402 w 4070975"/>
                <a:gd name="connsiteY677" fmla="*/ 1616405 h 3988149"/>
                <a:gd name="connsiteX678" fmla="*/ 2491734 w 4070975"/>
                <a:gd name="connsiteY678" fmla="*/ 1597355 h 3988149"/>
                <a:gd name="connsiteX679" fmla="*/ 2477446 w 4070975"/>
                <a:gd name="connsiteY679" fmla="*/ 1594498 h 3988149"/>
                <a:gd name="connsiteX680" fmla="*/ 2462206 w 4070975"/>
                <a:gd name="connsiteY680" fmla="*/ 1594498 h 3988149"/>
                <a:gd name="connsiteX681" fmla="*/ 2447919 w 4070975"/>
                <a:gd name="connsiteY681" fmla="*/ 1576400 h 3988149"/>
                <a:gd name="connsiteX682" fmla="*/ 2428869 w 4070975"/>
                <a:gd name="connsiteY682" fmla="*/ 1567828 h 3988149"/>
                <a:gd name="connsiteX683" fmla="*/ 2397437 w 4070975"/>
                <a:gd name="connsiteY683" fmla="*/ 1589735 h 3988149"/>
                <a:gd name="connsiteX684" fmla="*/ 2386959 w 4070975"/>
                <a:gd name="connsiteY684" fmla="*/ 1614500 h 3988149"/>
                <a:gd name="connsiteX685" fmla="*/ 2371719 w 4070975"/>
                <a:gd name="connsiteY685" fmla="*/ 1691654 h 3988149"/>
                <a:gd name="connsiteX686" fmla="*/ 2373624 w 4070975"/>
                <a:gd name="connsiteY686" fmla="*/ 1739279 h 3988149"/>
                <a:gd name="connsiteX687" fmla="*/ 2390769 w 4070975"/>
                <a:gd name="connsiteY687" fmla="*/ 1776427 h 3988149"/>
                <a:gd name="connsiteX688" fmla="*/ 2391722 w 4070975"/>
                <a:gd name="connsiteY688" fmla="*/ 1779284 h 3988149"/>
                <a:gd name="connsiteX689" fmla="*/ 2391722 w 4070975"/>
                <a:gd name="connsiteY689" fmla="*/ 1779284 h 3988149"/>
                <a:gd name="connsiteX690" fmla="*/ 2391722 w 4070975"/>
                <a:gd name="connsiteY690" fmla="*/ 1779284 h 3988149"/>
                <a:gd name="connsiteX691" fmla="*/ 2391722 w 4070975"/>
                <a:gd name="connsiteY691" fmla="*/ 1779284 h 3988149"/>
                <a:gd name="connsiteX692" fmla="*/ 2405057 w 4070975"/>
                <a:gd name="connsiteY692" fmla="*/ 1807859 h 3988149"/>
                <a:gd name="connsiteX693" fmla="*/ 2406009 w 4070975"/>
                <a:gd name="connsiteY693" fmla="*/ 1834530 h 3988149"/>
                <a:gd name="connsiteX694" fmla="*/ 2406009 w 4070975"/>
                <a:gd name="connsiteY694" fmla="*/ 1836435 h 3988149"/>
                <a:gd name="connsiteX695" fmla="*/ 2406009 w 4070975"/>
                <a:gd name="connsiteY695" fmla="*/ 1836435 h 3988149"/>
                <a:gd name="connsiteX696" fmla="*/ 2406009 w 4070975"/>
                <a:gd name="connsiteY696" fmla="*/ 1836435 h 3988149"/>
                <a:gd name="connsiteX697" fmla="*/ 2406009 w 4070975"/>
                <a:gd name="connsiteY697" fmla="*/ 1836435 h 3988149"/>
                <a:gd name="connsiteX698" fmla="*/ 2406009 w 4070975"/>
                <a:gd name="connsiteY698" fmla="*/ 1838340 h 3988149"/>
                <a:gd name="connsiteX699" fmla="*/ 2406009 w 4070975"/>
                <a:gd name="connsiteY699" fmla="*/ 1838340 h 3988149"/>
                <a:gd name="connsiteX700" fmla="*/ 2406009 w 4070975"/>
                <a:gd name="connsiteY700" fmla="*/ 1838340 h 3988149"/>
                <a:gd name="connsiteX701" fmla="*/ 2406009 w 4070975"/>
                <a:gd name="connsiteY701" fmla="*/ 1839292 h 3988149"/>
                <a:gd name="connsiteX702" fmla="*/ 2416487 w 4070975"/>
                <a:gd name="connsiteY702" fmla="*/ 1851675 h 3988149"/>
                <a:gd name="connsiteX703" fmla="*/ 2416487 w 4070975"/>
                <a:gd name="connsiteY703" fmla="*/ 1852627 h 3988149"/>
                <a:gd name="connsiteX704" fmla="*/ 2416487 w 4070975"/>
                <a:gd name="connsiteY704" fmla="*/ 1854532 h 3988149"/>
                <a:gd name="connsiteX705" fmla="*/ 2416487 w 4070975"/>
                <a:gd name="connsiteY705" fmla="*/ 1854532 h 3988149"/>
                <a:gd name="connsiteX706" fmla="*/ 2417439 w 4070975"/>
                <a:gd name="connsiteY706" fmla="*/ 1888823 h 3988149"/>
                <a:gd name="connsiteX707" fmla="*/ 2409819 w 4070975"/>
                <a:gd name="connsiteY707" fmla="*/ 1888823 h 3988149"/>
                <a:gd name="connsiteX708" fmla="*/ 2357432 w 4070975"/>
                <a:gd name="connsiteY708" fmla="*/ 1885965 h 3988149"/>
                <a:gd name="connsiteX709" fmla="*/ 2355527 w 4070975"/>
                <a:gd name="connsiteY709" fmla="*/ 1885965 h 3988149"/>
                <a:gd name="connsiteX710" fmla="*/ 2350764 w 4070975"/>
                <a:gd name="connsiteY710" fmla="*/ 1896443 h 3988149"/>
                <a:gd name="connsiteX711" fmla="*/ 2339334 w 4070975"/>
                <a:gd name="connsiteY711" fmla="*/ 1904063 h 3988149"/>
                <a:gd name="connsiteX712" fmla="*/ 2344097 w 4070975"/>
                <a:gd name="connsiteY712" fmla="*/ 1928828 h 3988149"/>
                <a:gd name="connsiteX713" fmla="*/ 2355527 w 4070975"/>
                <a:gd name="connsiteY713" fmla="*/ 1937400 h 3988149"/>
                <a:gd name="connsiteX714" fmla="*/ 2353622 w 4070975"/>
                <a:gd name="connsiteY714" fmla="*/ 1942163 h 3988149"/>
                <a:gd name="connsiteX715" fmla="*/ 2353622 w 4070975"/>
                <a:gd name="connsiteY715" fmla="*/ 1942163 h 3988149"/>
                <a:gd name="connsiteX716" fmla="*/ 2350764 w 4070975"/>
                <a:gd name="connsiteY716" fmla="*/ 1947878 h 3988149"/>
                <a:gd name="connsiteX717" fmla="*/ 2349812 w 4070975"/>
                <a:gd name="connsiteY717" fmla="*/ 1949783 h 3988149"/>
                <a:gd name="connsiteX718" fmla="*/ 2346954 w 4070975"/>
                <a:gd name="connsiteY718" fmla="*/ 1955498 h 3988149"/>
                <a:gd name="connsiteX719" fmla="*/ 2346002 w 4070975"/>
                <a:gd name="connsiteY719" fmla="*/ 1957403 h 3988149"/>
                <a:gd name="connsiteX720" fmla="*/ 2341239 w 4070975"/>
                <a:gd name="connsiteY720" fmla="*/ 1965023 h 3988149"/>
                <a:gd name="connsiteX721" fmla="*/ 2336477 w 4070975"/>
                <a:gd name="connsiteY721" fmla="*/ 1971691 h 3988149"/>
                <a:gd name="connsiteX722" fmla="*/ 2320284 w 4070975"/>
                <a:gd name="connsiteY722" fmla="*/ 1985978 h 3988149"/>
                <a:gd name="connsiteX723" fmla="*/ 2312664 w 4070975"/>
                <a:gd name="connsiteY723" fmla="*/ 1985026 h 3988149"/>
                <a:gd name="connsiteX724" fmla="*/ 2312664 w 4070975"/>
                <a:gd name="connsiteY724" fmla="*/ 1983121 h 3988149"/>
                <a:gd name="connsiteX725" fmla="*/ 2301234 w 4070975"/>
                <a:gd name="connsiteY725" fmla="*/ 1979311 h 3988149"/>
                <a:gd name="connsiteX726" fmla="*/ 2265992 w 4070975"/>
                <a:gd name="connsiteY726" fmla="*/ 1978358 h 3988149"/>
                <a:gd name="connsiteX727" fmla="*/ 2251705 w 4070975"/>
                <a:gd name="connsiteY727" fmla="*/ 1971691 h 3988149"/>
                <a:gd name="connsiteX728" fmla="*/ 2252657 w 4070975"/>
                <a:gd name="connsiteY728" fmla="*/ 1960261 h 3988149"/>
                <a:gd name="connsiteX729" fmla="*/ 2261230 w 4070975"/>
                <a:gd name="connsiteY729" fmla="*/ 1948831 h 3988149"/>
                <a:gd name="connsiteX730" fmla="*/ 2264087 w 4070975"/>
                <a:gd name="connsiteY730" fmla="*/ 1939305 h 3988149"/>
                <a:gd name="connsiteX731" fmla="*/ 2255515 w 4070975"/>
                <a:gd name="connsiteY731" fmla="*/ 1937400 h 3988149"/>
                <a:gd name="connsiteX732" fmla="*/ 2217415 w 4070975"/>
                <a:gd name="connsiteY732" fmla="*/ 1934543 h 3988149"/>
                <a:gd name="connsiteX733" fmla="*/ 2179315 w 4070975"/>
                <a:gd name="connsiteY733" fmla="*/ 1944068 h 3988149"/>
                <a:gd name="connsiteX734" fmla="*/ 2131690 w 4070975"/>
                <a:gd name="connsiteY734" fmla="*/ 1979311 h 3988149"/>
                <a:gd name="connsiteX735" fmla="*/ 2063110 w 4070975"/>
                <a:gd name="connsiteY735" fmla="*/ 2037414 h 3988149"/>
                <a:gd name="connsiteX736" fmla="*/ 2063110 w 4070975"/>
                <a:gd name="connsiteY736" fmla="*/ 2037414 h 3988149"/>
                <a:gd name="connsiteX737" fmla="*/ 2062157 w 4070975"/>
                <a:gd name="connsiteY737" fmla="*/ 2038366 h 3988149"/>
                <a:gd name="connsiteX738" fmla="*/ 2062157 w 4070975"/>
                <a:gd name="connsiteY738" fmla="*/ 2038366 h 3988149"/>
                <a:gd name="connsiteX739" fmla="*/ 2059300 w 4070975"/>
                <a:gd name="connsiteY739" fmla="*/ 2040271 h 3988149"/>
                <a:gd name="connsiteX740" fmla="*/ 2059300 w 4070975"/>
                <a:gd name="connsiteY740" fmla="*/ 2040271 h 3988149"/>
                <a:gd name="connsiteX741" fmla="*/ 2059300 w 4070975"/>
                <a:gd name="connsiteY741" fmla="*/ 2040271 h 3988149"/>
                <a:gd name="connsiteX742" fmla="*/ 2055490 w 4070975"/>
                <a:gd name="connsiteY742" fmla="*/ 2043129 h 3988149"/>
                <a:gd name="connsiteX743" fmla="*/ 2055490 w 4070975"/>
                <a:gd name="connsiteY743" fmla="*/ 2043129 h 3988149"/>
                <a:gd name="connsiteX744" fmla="*/ 2055490 w 4070975"/>
                <a:gd name="connsiteY744" fmla="*/ 2043129 h 3988149"/>
                <a:gd name="connsiteX745" fmla="*/ 2055490 w 4070975"/>
                <a:gd name="connsiteY745" fmla="*/ 2043129 h 3988149"/>
                <a:gd name="connsiteX746" fmla="*/ 2053585 w 4070975"/>
                <a:gd name="connsiteY746" fmla="*/ 2044081 h 3988149"/>
                <a:gd name="connsiteX747" fmla="*/ 2053585 w 4070975"/>
                <a:gd name="connsiteY747" fmla="*/ 2044081 h 3988149"/>
                <a:gd name="connsiteX748" fmla="*/ 2052632 w 4070975"/>
                <a:gd name="connsiteY748" fmla="*/ 2045034 h 3988149"/>
                <a:gd name="connsiteX749" fmla="*/ 2052632 w 4070975"/>
                <a:gd name="connsiteY749" fmla="*/ 2045034 h 3988149"/>
                <a:gd name="connsiteX750" fmla="*/ 2050728 w 4070975"/>
                <a:gd name="connsiteY750" fmla="*/ 2045986 h 3988149"/>
                <a:gd name="connsiteX751" fmla="*/ 2050728 w 4070975"/>
                <a:gd name="connsiteY751" fmla="*/ 2045986 h 3988149"/>
                <a:gd name="connsiteX752" fmla="*/ 2049775 w 4070975"/>
                <a:gd name="connsiteY752" fmla="*/ 2045986 h 3988149"/>
                <a:gd name="connsiteX753" fmla="*/ 2049775 w 4070975"/>
                <a:gd name="connsiteY753" fmla="*/ 2045986 h 3988149"/>
                <a:gd name="connsiteX754" fmla="*/ 2048822 w 4070975"/>
                <a:gd name="connsiteY754" fmla="*/ 2046939 h 3988149"/>
                <a:gd name="connsiteX755" fmla="*/ 2048822 w 4070975"/>
                <a:gd name="connsiteY755" fmla="*/ 2046939 h 3988149"/>
                <a:gd name="connsiteX756" fmla="*/ 2047870 w 4070975"/>
                <a:gd name="connsiteY756" fmla="*/ 2046939 h 3988149"/>
                <a:gd name="connsiteX757" fmla="*/ 2047870 w 4070975"/>
                <a:gd name="connsiteY757" fmla="*/ 2046939 h 3988149"/>
                <a:gd name="connsiteX758" fmla="*/ 2046918 w 4070975"/>
                <a:gd name="connsiteY758" fmla="*/ 2047891 h 3988149"/>
                <a:gd name="connsiteX759" fmla="*/ 2046918 w 4070975"/>
                <a:gd name="connsiteY759" fmla="*/ 2047891 h 3988149"/>
                <a:gd name="connsiteX760" fmla="*/ 2045965 w 4070975"/>
                <a:gd name="connsiteY760" fmla="*/ 2047891 h 3988149"/>
                <a:gd name="connsiteX761" fmla="*/ 2045965 w 4070975"/>
                <a:gd name="connsiteY761" fmla="*/ 2047891 h 3988149"/>
                <a:gd name="connsiteX762" fmla="*/ 2044060 w 4070975"/>
                <a:gd name="connsiteY762" fmla="*/ 2048844 h 3988149"/>
                <a:gd name="connsiteX763" fmla="*/ 2010723 w 4070975"/>
                <a:gd name="connsiteY763" fmla="*/ 2065989 h 3988149"/>
                <a:gd name="connsiteX764" fmla="*/ 2009770 w 4070975"/>
                <a:gd name="connsiteY764" fmla="*/ 2066941 h 3988149"/>
                <a:gd name="connsiteX765" fmla="*/ 2006913 w 4070975"/>
                <a:gd name="connsiteY765" fmla="*/ 2091707 h 3988149"/>
                <a:gd name="connsiteX766" fmla="*/ 2003103 w 4070975"/>
                <a:gd name="connsiteY766" fmla="*/ 2100279 h 3988149"/>
                <a:gd name="connsiteX767" fmla="*/ 1999293 w 4070975"/>
                <a:gd name="connsiteY767" fmla="*/ 2100279 h 3988149"/>
                <a:gd name="connsiteX768" fmla="*/ 1993578 w 4070975"/>
                <a:gd name="connsiteY768" fmla="*/ 2098374 h 3988149"/>
                <a:gd name="connsiteX769" fmla="*/ 1993578 w 4070975"/>
                <a:gd name="connsiteY769" fmla="*/ 2098374 h 3988149"/>
                <a:gd name="connsiteX770" fmla="*/ 1993578 w 4070975"/>
                <a:gd name="connsiteY770" fmla="*/ 2098374 h 3988149"/>
                <a:gd name="connsiteX771" fmla="*/ 1987863 w 4070975"/>
                <a:gd name="connsiteY771" fmla="*/ 2096469 h 3988149"/>
                <a:gd name="connsiteX772" fmla="*/ 1986910 w 4070975"/>
                <a:gd name="connsiteY772" fmla="*/ 2096469 h 3988149"/>
                <a:gd name="connsiteX773" fmla="*/ 1984053 w 4070975"/>
                <a:gd name="connsiteY773" fmla="*/ 2095517 h 3988149"/>
                <a:gd name="connsiteX774" fmla="*/ 1984053 w 4070975"/>
                <a:gd name="connsiteY774" fmla="*/ 2095517 h 3988149"/>
                <a:gd name="connsiteX775" fmla="*/ 1984053 w 4070975"/>
                <a:gd name="connsiteY775" fmla="*/ 2095517 h 3988149"/>
                <a:gd name="connsiteX776" fmla="*/ 1975480 w 4070975"/>
                <a:gd name="connsiteY776" fmla="*/ 2092659 h 3988149"/>
                <a:gd name="connsiteX777" fmla="*/ 1961193 w 4070975"/>
                <a:gd name="connsiteY777" fmla="*/ 2080277 h 3988149"/>
                <a:gd name="connsiteX778" fmla="*/ 1961193 w 4070975"/>
                <a:gd name="connsiteY778" fmla="*/ 2078372 h 3988149"/>
                <a:gd name="connsiteX779" fmla="*/ 1947858 w 4070975"/>
                <a:gd name="connsiteY779" fmla="*/ 2061226 h 3988149"/>
                <a:gd name="connsiteX780" fmla="*/ 1921188 w 4070975"/>
                <a:gd name="connsiteY780" fmla="*/ 2048844 h 3988149"/>
                <a:gd name="connsiteX781" fmla="*/ 1883088 w 4070975"/>
                <a:gd name="connsiteY781" fmla="*/ 2041224 h 3988149"/>
                <a:gd name="connsiteX782" fmla="*/ 1871658 w 4070975"/>
                <a:gd name="connsiteY782" fmla="*/ 2025031 h 3988149"/>
                <a:gd name="connsiteX783" fmla="*/ 1871658 w 4070975"/>
                <a:gd name="connsiteY783" fmla="*/ 2015506 h 3988149"/>
                <a:gd name="connsiteX784" fmla="*/ 1857371 w 4070975"/>
                <a:gd name="connsiteY784" fmla="*/ 2025984 h 3988149"/>
                <a:gd name="connsiteX785" fmla="*/ 1839273 w 4070975"/>
                <a:gd name="connsiteY785" fmla="*/ 2049796 h 3988149"/>
                <a:gd name="connsiteX786" fmla="*/ 1808793 w 4070975"/>
                <a:gd name="connsiteY786" fmla="*/ 2055511 h 3988149"/>
                <a:gd name="connsiteX787" fmla="*/ 1800221 w 4070975"/>
                <a:gd name="connsiteY787" fmla="*/ 2069799 h 3988149"/>
                <a:gd name="connsiteX788" fmla="*/ 1785933 w 4070975"/>
                <a:gd name="connsiteY788" fmla="*/ 2085039 h 3988149"/>
                <a:gd name="connsiteX789" fmla="*/ 1764978 w 4070975"/>
                <a:gd name="connsiteY789" fmla="*/ 2084087 h 3988149"/>
                <a:gd name="connsiteX790" fmla="*/ 1748786 w 4070975"/>
                <a:gd name="connsiteY790" fmla="*/ 2075514 h 3988149"/>
                <a:gd name="connsiteX791" fmla="*/ 1753548 w 4070975"/>
                <a:gd name="connsiteY791" fmla="*/ 2059321 h 3988149"/>
                <a:gd name="connsiteX792" fmla="*/ 1756406 w 4070975"/>
                <a:gd name="connsiteY792" fmla="*/ 2041224 h 3988149"/>
                <a:gd name="connsiteX793" fmla="*/ 1756406 w 4070975"/>
                <a:gd name="connsiteY793" fmla="*/ 2025984 h 3988149"/>
                <a:gd name="connsiteX794" fmla="*/ 1753548 w 4070975"/>
                <a:gd name="connsiteY794" fmla="*/ 2026936 h 3988149"/>
                <a:gd name="connsiteX795" fmla="*/ 1739261 w 4070975"/>
                <a:gd name="connsiteY795" fmla="*/ 2029794 h 3988149"/>
                <a:gd name="connsiteX796" fmla="*/ 1725926 w 4070975"/>
                <a:gd name="connsiteY796" fmla="*/ 2031699 h 3988149"/>
                <a:gd name="connsiteX797" fmla="*/ 1692588 w 4070975"/>
                <a:gd name="connsiteY797" fmla="*/ 2031699 h 3988149"/>
                <a:gd name="connsiteX798" fmla="*/ 1688778 w 4070975"/>
                <a:gd name="connsiteY798" fmla="*/ 2027889 h 3988149"/>
                <a:gd name="connsiteX799" fmla="*/ 1686873 w 4070975"/>
                <a:gd name="connsiteY799" fmla="*/ 2002171 h 3988149"/>
                <a:gd name="connsiteX800" fmla="*/ 1686873 w 4070975"/>
                <a:gd name="connsiteY800" fmla="*/ 2001218 h 3988149"/>
                <a:gd name="connsiteX801" fmla="*/ 1672586 w 4070975"/>
                <a:gd name="connsiteY801" fmla="*/ 1992646 h 3988149"/>
                <a:gd name="connsiteX802" fmla="*/ 1668776 w 4070975"/>
                <a:gd name="connsiteY802" fmla="*/ 1990741 h 3988149"/>
                <a:gd name="connsiteX803" fmla="*/ 1667823 w 4070975"/>
                <a:gd name="connsiteY803" fmla="*/ 1972643 h 3988149"/>
                <a:gd name="connsiteX804" fmla="*/ 1667823 w 4070975"/>
                <a:gd name="connsiteY804" fmla="*/ 1971691 h 3988149"/>
                <a:gd name="connsiteX805" fmla="*/ 1653536 w 4070975"/>
                <a:gd name="connsiteY805" fmla="*/ 1957403 h 3988149"/>
                <a:gd name="connsiteX806" fmla="*/ 1658298 w 4070975"/>
                <a:gd name="connsiteY806" fmla="*/ 1948831 h 3988149"/>
                <a:gd name="connsiteX807" fmla="*/ 1664013 w 4070975"/>
                <a:gd name="connsiteY807" fmla="*/ 1943115 h 3988149"/>
                <a:gd name="connsiteX808" fmla="*/ 1662108 w 4070975"/>
                <a:gd name="connsiteY808" fmla="*/ 1941210 h 3988149"/>
                <a:gd name="connsiteX809" fmla="*/ 1662108 w 4070975"/>
                <a:gd name="connsiteY809" fmla="*/ 1941210 h 3988149"/>
                <a:gd name="connsiteX810" fmla="*/ 1664013 w 4070975"/>
                <a:gd name="connsiteY810" fmla="*/ 1940258 h 3988149"/>
                <a:gd name="connsiteX811" fmla="*/ 1664966 w 4070975"/>
                <a:gd name="connsiteY811" fmla="*/ 1926923 h 3988149"/>
                <a:gd name="connsiteX812" fmla="*/ 1664966 w 4070975"/>
                <a:gd name="connsiteY812" fmla="*/ 1906920 h 3988149"/>
                <a:gd name="connsiteX813" fmla="*/ 1693541 w 4070975"/>
                <a:gd name="connsiteY813" fmla="*/ 1870725 h 3988149"/>
                <a:gd name="connsiteX814" fmla="*/ 1699256 w 4070975"/>
                <a:gd name="connsiteY814" fmla="*/ 1840245 h 3988149"/>
                <a:gd name="connsiteX815" fmla="*/ 1710686 w 4070975"/>
                <a:gd name="connsiteY815" fmla="*/ 1833577 h 3988149"/>
                <a:gd name="connsiteX816" fmla="*/ 1717353 w 4070975"/>
                <a:gd name="connsiteY816" fmla="*/ 1838340 h 3988149"/>
                <a:gd name="connsiteX817" fmla="*/ 1728783 w 4070975"/>
                <a:gd name="connsiteY817" fmla="*/ 1844055 h 3988149"/>
                <a:gd name="connsiteX818" fmla="*/ 1730688 w 4070975"/>
                <a:gd name="connsiteY818" fmla="*/ 1839292 h 3988149"/>
                <a:gd name="connsiteX819" fmla="*/ 1733546 w 4070975"/>
                <a:gd name="connsiteY819" fmla="*/ 1809764 h 3988149"/>
                <a:gd name="connsiteX820" fmla="*/ 1735451 w 4070975"/>
                <a:gd name="connsiteY820" fmla="*/ 1799287 h 3988149"/>
                <a:gd name="connsiteX821" fmla="*/ 1717353 w 4070975"/>
                <a:gd name="connsiteY821" fmla="*/ 1789762 h 3988149"/>
                <a:gd name="connsiteX822" fmla="*/ 1704018 w 4070975"/>
                <a:gd name="connsiteY822" fmla="*/ 1779284 h 3988149"/>
                <a:gd name="connsiteX823" fmla="*/ 1697351 w 4070975"/>
                <a:gd name="connsiteY823" fmla="*/ 1761186 h 3988149"/>
                <a:gd name="connsiteX824" fmla="*/ 1701161 w 4070975"/>
                <a:gd name="connsiteY824" fmla="*/ 1750709 h 3988149"/>
                <a:gd name="connsiteX825" fmla="*/ 1711638 w 4070975"/>
                <a:gd name="connsiteY825" fmla="*/ 1736421 h 3988149"/>
                <a:gd name="connsiteX826" fmla="*/ 1708781 w 4070975"/>
                <a:gd name="connsiteY826" fmla="*/ 1719276 h 3988149"/>
                <a:gd name="connsiteX827" fmla="*/ 1711638 w 4070975"/>
                <a:gd name="connsiteY827" fmla="*/ 1691654 h 3988149"/>
                <a:gd name="connsiteX828" fmla="*/ 1719258 w 4070975"/>
                <a:gd name="connsiteY828" fmla="*/ 1671651 h 3988149"/>
                <a:gd name="connsiteX829" fmla="*/ 1721163 w 4070975"/>
                <a:gd name="connsiteY829" fmla="*/ 1660221 h 3988149"/>
                <a:gd name="connsiteX830" fmla="*/ 1697351 w 4070975"/>
                <a:gd name="connsiteY830" fmla="*/ 1660221 h 3988149"/>
                <a:gd name="connsiteX831" fmla="*/ 1699256 w 4070975"/>
                <a:gd name="connsiteY831" fmla="*/ 1664031 h 3988149"/>
                <a:gd name="connsiteX832" fmla="*/ 1701161 w 4070975"/>
                <a:gd name="connsiteY832" fmla="*/ 1672603 h 3988149"/>
                <a:gd name="connsiteX833" fmla="*/ 1700208 w 4070975"/>
                <a:gd name="connsiteY833" fmla="*/ 1673556 h 3988149"/>
                <a:gd name="connsiteX834" fmla="*/ 1697351 w 4070975"/>
                <a:gd name="connsiteY834" fmla="*/ 1676413 h 3988149"/>
                <a:gd name="connsiteX835" fmla="*/ 1694493 w 4070975"/>
                <a:gd name="connsiteY835" fmla="*/ 1676413 h 3988149"/>
                <a:gd name="connsiteX836" fmla="*/ 1671633 w 4070975"/>
                <a:gd name="connsiteY836" fmla="*/ 1680223 h 3988149"/>
                <a:gd name="connsiteX837" fmla="*/ 1669729 w 4070975"/>
                <a:gd name="connsiteY837" fmla="*/ 1681176 h 3988149"/>
                <a:gd name="connsiteX838" fmla="*/ 1658298 w 4070975"/>
                <a:gd name="connsiteY838" fmla="*/ 1688796 h 3988149"/>
                <a:gd name="connsiteX839" fmla="*/ 1654488 w 4070975"/>
                <a:gd name="connsiteY839" fmla="*/ 1695464 h 3988149"/>
                <a:gd name="connsiteX840" fmla="*/ 1630676 w 4070975"/>
                <a:gd name="connsiteY840" fmla="*/ 1727849 h 3988149"/>
                <a:gd name="connsiteX841" fmla="*/ 1606864 w 4070975"/>
                <a:gd name="connsiteY841" fmla="*/ 1731659 h 3988149"/>
                <a:gd name="connsiteX842" fmla="*/ 1584956 w 4070975"/>
                <a:gd name="connsiteY842" fmla="*/ 1731659 h 3988149"/>
                <a:gd name="connsiteX843" fmla="*/ 1580194 w 4070975"/>
                <a:gd name="connsiteY843" fmla="*/ 1738326 h 3988149"/>
                <a:gd name="connsiteX844" fmla="*/ 1564954 w 4070975"/>
                <a:gd name="connsiteY844" fmla="*/ 1774522 h 3988149"/>
                <a:gd name="connsiteX845" fmla="*/ 1564954 w 4070975"/>
                <a:gd name="connsiteY845" fmla="*/ 1774522 h 3988149"/>
                <a:gd name="connsiteX846" fmla="*/ 1564954 w 4070975"/>
                <a:gd name="connsiteY846" fmla="*/ 1804049 h 3988149"/>
                <a:gd name="connsiteX847" fmla="*/ 1557334 w 4070975"/>
                <a:gd name="connsiteY847" fmla="*/ 1847865 h 3988149"/>
                <a:gd name="connsiteX848" fmla="*/ 1557334 w 4070975"/>
                <a:gd name="connsiteY848" fmla="*/ 1872630 h 3988149"/>
                <a:gd name="connsiteX849" fmla="*/ 1554476 w 4070975"/>
                <a:gd name="connsiteY849" fmla="*/ 1893585 h 3988149"/>
                <a:gd name="connsiteX850" fmla="*/ 1580194 w 4070975"/>
                <a:gd name="connsiteY850" fmla="*/ 1913588 h 3988149"/>
                <a:gd name="connsiteX851" fmla="*/ 1593529 w 4070975"/>
                <a:gd name="connsiteY851" fmla="*/ 1925970 h 3988149"/>
                <a:gd name="connsiteX852" fmla="*/ 1592576 w 4070975"/>
                <a:gd name="connsiteY852" fmla="*/ 1971691 h 3988149"/>
                <a:gd name="connsiteX853" fmla="*/ 1592576 w 4070975"/>
                <a:gd name="connsiteY853" fmla="*/ 1977406 h 3988149"/>
                <a:gd name="connsiteX854" fmla="*/ 1615436 w 4070975"/>
                <a:gd name="connsiteY854" fmla="*/ 2015506 h 3988149"/>
                <a:gd name="connsiteX855" fmla="*/ 1620199 w 4070975"/>
                <a:gd name="connsiteY855" fmla="*/ 2023126 h 3988149"/>
                <a:gd name="connsiteX856" fmla="*/ 1603054 w 4070975"/>
                <a:gd name="connsiteY856" fmla="*/ 2037414 h 3988149"/>
                <a:gd name="connsiteX857" fmla="*/ 1617341 w 4070975"/>
                <a:gd name="connsiteY857" fmla="*/ 2045986 h 3988149"/>
                <a:gd name="connsiteX858" fmla="*/ 1622104 w 4070975"/>
                <a:gd name="connsiteY858" fmla="*/ 2053606 h 3988149"/>
                <a:gd name="connsiteX859" fmla="*/ 1620199 w 4070975"/>
                <a:gd name="connsiteY859" fmla="*/ 2059321 h 3988149"/>
                <a:gd name="connsiteX860" fmla="*/ 1611626 w 4070975"/>
                <a:gd name="connsiteY860" fmla="*/ 2063131 h 3988149"/>
                <a:gd name="connsiteX861" fmla="*/ 1620199 w 4070975"/>
                <a:gd name="connsiteY861" fmla="*/ 2071704 h 3988149"/>
                <a:gd name="connsiteX862" fmla="*/ 1622104 w 4070975"/>
                <a:gd name="connsiteY862" fmla="*/ 2069799 h 3988149"/>
                <a:gd name="connsiteX863" fmla="*/ 1622104 w 4070975"/>
                <a:gd name="connsiteY863" fmla="*/ 2069799 h 3988149"/>
                <a:gd name="connsiteX864" fmla="*/ 1622104 w 4070975"/>
                <a:gd name="connsiteY864" fmla="*/ 2071704 h 3988149"/>
                <a:gd name="connsiteX865" fmla="*/ 1633534 w 4070975"/>
                <a:gd name="connsiteY865" fmla="*/ 2076467 h 3988149"/>
                <a:gd name="connsiteX866" fmla="*/ 1646868 w 4070975"/>
                <a:gd name="connsiteY866" fmla="*/ 2082182 h 3988149"/>
                <a:gd name="connsiteX867" fmla="*/ 1661156 w 4070975"/>
                <a:gd name="connsiteY867" fmla="*/ 2090754 h 3988149"/>
                <a:gd name="connsiteX868" fmla="*/ 1672586 w 4070975"/>
                <a:gd name="connsiteY868" fmla="*/ 2113614 h 3988149"/>
                <a:gd name="connsiteX869" fmla="*/ 1653536 w 4070975"/>
                <a:gd name="connsiteY869" fmla="*/ 2113614 h 3988149"/>
                <a:gd name="connsiteX870" fmla="*/ 1646868 w 4070975"/>
                <a:gd name="connsiteY870" fmla="*/ 2105042 h 3988149"/>
                <a:gd name="connsiteX871" fmla="*/ 1632581 w 4070975"/>
                <a:gd name="connsiteY871" fmla="*/ 2098374 h 3988149"/>
                <a:gd name="connsiteX872" fmla="*/ 1632581 w 4070975"/>
                <a:gd name="connsiteY872" fmla="*/ 2096469 h 3988149"/>
                <a:gd name="connsiteX873" fmla="*/ 1621151 w 4070975"/>
                <a:gd name="connsiteY873" fmla="*/ 2093612 h 3988149"/>
                <a:gd name="connsiteX874" fmla="*/ 1608769 w 4070975"/>
                <a:gd name="connsiteY874" fmla="*/ 2090754 h 3988149"/>
                <a:gd name="connsiteX875" fmla="*/ 1604959 w 4070975"/>
                <a:gd name="connsiteY875" fmla="*/ 2089802 h 3988149"/>
                <a:gd name="connsiteX876" fmla="*/ 1603054 w 4070975"/>
                <a:gd name="connsiteY876" fmla="*/ 2094564 h 3988149"/>
                <a:gd name="connsiteX877" fmla="*/ 1602101 w 4070975"/>
                <a:gd name="connsiteY877" fmla="*/ 2101232 h 3988149"/>
                <a:gd name="connsiteX878" fmla="*/ 1594481 w 4070975"/>
                <a:gd name="connsiteY878" fmla="*/ 2121234 h 3988149"/>
                <a:gd name="connsiteX879" fmla="*/ 1579241 w 4070975"/>
                <a:gd name="connsiteY879" fmla="*/ 2116472 h 3988149"/>
                <a:gd name="connsiteX880" fmla="*/ 1575431 w 4070975"/>
                <a:gd name="connsiteY880" fmla="*/ 2125045 h 3988149"/>
                <a:gd name="connsiteX881" fmla="*/ 1564954 w 4070975"/>
                <a:gd name="connsiteY881" fmla="*/ 2137427 h 3988149"/>
                <a:gd name="connsiteX882" fmla="*/ 1562096 w 4070975"/>
                <a:gd name="connsiteY882" fmla="*/ 2112662 h 3988149"/>
                <a:gd name="connsiteX883" fmla="*/ 1537331 w 4070975"/>
                <a:gd name="connsiteY883" fmla="*/ 2107899 h 3988149"/>
                <a:gd name="connsiteX884" fmla="*/ 1512566 w 4070975"/>
                <a:gd name="connsiteY884" fmla="*/ 2112662 h 3988149"/>
                <a:gd name="connsiteX885" fmla="*/ 1511614 w 4070975"/>
                <a:gd name="connsiteY885" fmla="*/ 2112662 h 3988149"/>
                <a:gd name="connsiteX886" fmla="*/ 1502089 w 4070975"/>
                <a:gd name="connsiteY886" fmla="*/ 2125997 h 3988149"/>
                <a:gd name="connsiteX887" fmla="*/ 1500184 w 4070975"/>
                <a:gd name="connsiteY887" fmla="*/ 2126950 h 3988149"/>
                <a:gd name="connsiteX888" fmla="*/ 1496374 w 4070975"/>
                <a:gd name="connsiteY888" fmla="*/ 2130759 h 3988149"/>
                <a:gd name="connsiteX889" fmla="*/ 1503041 w 4070975"/>
                <a:gd name="connsiteY889" fmla="*/ 2140285 h 3988149"/>
                <a:gd name="connsiteX890" fmla="*/ 1518281 w 4070975"/>
                <a:gd name="connsiteY890" fmla="*/ 2151715 h 3988149"/>
                <a:gd name="connsiteX891" fmla="*/ 1500184 w 4070975"/>
                <a:gd name="connsiteY891" fmla="*/ 2161240 h 3988149"/>
                <a:gd name="connsiteX892" fmla="*/ 1500184 w 4070975"/>
                <a:gd name="connsiteY892" fmla="*/ 2161240 h 3988149"/>
                <a:gd name="connsiteX893" fmla="*/ 1498279 w 4070975"/>
                <a:gd name="connsiteY893" fmla="*/ 2162192 h 3988149"/>
                <a:gd name="connsiteX894" fmla="*/ 1482086 w 4070975"/>
                <a:gd name="connsiteY894" fmla="*/ 2140285 h 3988149"/>
                <a:gd name="connsiteX895" fmla="*/ 1447797 w 4070975"/>
                <a:gd name="connsiteY895" fmla="*/ 2143142 h 3988149"/>
                <a:gd name="connsiteX896" fmla="*/ 1423984 w 4070975"/>
                <a:gd name="connsiteY896" fmla="*/ 2145047 h 3988149"/>
                <a:gd name="connsiteX897" fmla="*/ 1415412 w 4070975"/>
                <a:gd name="connsiteY897" fmla="*/ 2145047 h 3988149"/>
                <a:gd name="connsiteX898" fmla="*/ 1374454 w 4070975"/>
                <a:gd name="connsiteY898" fmla="*/ 2172670 h 3988149"/>
                <a:gd name="connsiteX899" fmla="*/ 1374454 w 4070975"/>
                <a:gd name="connsiteY899" fmla="*/ 2189815 h 3988149"/>
                <a:gd name="connsiteX900" fmla="*/ 1385884 w 4070975"/>
                <a:gd name="connsiteY900" fmla="*/ 2200293 h 3988149"/>
                <a:gd name="connsiteX901" fmla="*/ 1397314 w 4070975"/>
                <a:gd name="connsiteY901" fmla="*/ 2201245 h 3988149"/>
                <a:gd name="connsiteX902" fmla="*/ 1399219 w 4070975"/>
                <a:gd name="connsiteY902" fmla="*/ 2205055 h 3988149"/>
                <a:gd name="connsiteX903" fmla="*/ 1396362 w 4070975"/>
                <a:gd name="connsiteY903" fmla="*/ 2233630 h 3988149"/>
                <a:gd name="connsiteX904" fmla="*/ 1395409 w 4070975"/>
                <a:gd name="connsiteY904" fmla="*/ 2240298 h 3988149"/>
                <a:gd name="connsiteX905" fmla="*/ 1360167 w 4070975"/>
                <a:gd name="connsiteY905" fmla="*/ 2259348 h 3988149"/>
                <a:gd name="connsiteX906" fmla="*/ 1353499 w 4070975"/>
                <a:gd name="connsiteY906" fmla="*/ 2240298 h 3988149"/>
                <a:gd name="connsiteX907" fmla="*/ 1359214 w 4070975"/>
                <a:gd name="connsiteY907" fmla="*/ 2222200 h 3988149"/>
                <a:gd name="connsiteX908" fmla="*/ 1369692 w 4070975"/>
                <a:gd name="connsiteY908" fmla="*/ 2218390 h 3988149"/>
                <a:gd name="connsiteX909" fmla="*/ 1365882 w 4070975"/>
                <a:gd name="connsiteY909" fmla="*/ 2215533 h 3988149"/>
                <a:gd name="connsiteX910" fmla="*/ 1361119 w 4070975"/>
                <a:gd name="connsiteY910" fmla="*/ 2205055 h 3988149"/>
                <a:gd name="connsiteX911" fmla="*/ 1358262 w 4070975"/>
                <a:gd name="connsiteY911" fmla="*/ 2188863 h 3988149"/>
                <a:gd name="connsiteX912" fmla="*/ 1357309 w 4070975"/>
                <a:gd name="connsiteY912" fmla="*/ 2186958 h 3988149"/>
                <a:gd name="connsiteX913" fmla="*/ 1337307 w 4070975"/>
                <a:gd name="connsiteY913" fmla="*/ 2186958 h 3988149"/>
                <a:gd name="connsiteX914" fmla="*/ 1329687 w 4070975"/>
                <a:gd name="connsiteY914" fmla="*/ 2214580 h 3988149"/>
                <a:gd name="connsiteX915" fmla="*/ 1324924 w 4070975"/>
                <a:gd name="connsiteY915" fmla="*/ 2246013 h 3988149"/>
                <a:gd name="connsiteX916" fmla="*/ 1319209 w 4070975"/>
                <a:gd name="connsiteY916" fmla="*/ 2265063 h 3988149"/>
                <a:gd name="connsiteX917" fmla="*/ 1303017 w 4070975"/>
                <a:gd name="connsiteY917" fmla="*/ 2290781 h 3988149"/>
                <a:gd name="connsiteX918" fmla="*/ 1283967 w 4070975"/>
                <a:gd name="connsiteY918" fmla="*/ 2293638 h 3988149"/>
                <a:gd name="connsiteX919" fmla="*/ 1280157 w 4070975"/>
                <a:gd name="connsiteY919" fmla="*/ 2294591 h 3988149"/>
                <a:gd name="connsiteX920" fmla="*/ 1288729 w 4070975"/>
                <a:gd name="connsiteY920" fmla="*/ 2305068 h 3988149"/>
                <a:gd name="connsiteX921" fmla="*/ 1308732 w 4070975"/>
                <a:gd name="connsiteY921" fmla="*/ 2319356 h 3988149"/>
                <a:gd name="connsiteX922" fmla="*/ 1309684 w 4070975"/>
                <a:gd name="connsiteY922" fmla="*/ 2319356 h 3988149"/>
                <a:gd name="connsiteX923" fmla="*/ 1312542 w 4070975"/>
                <a:gd name="connsiteY923" fmla="*/ 2323166 h 3988149"/>
                <a:gd name="connsiteX924" fmla="*/ 1304922 w 4070975"/>
                <a:gd name="connsiteY924" fmla="*/ 2332691 h 3988149"/>
                <a:gd name="connsiteX925" fmla="*/ 1278252 w 4070975"/>
                <a:gd name="connsiteY925" fmla="*/ 2343169 h 3988149"/>
                <a:gd name="connsiteX926" fmla="*/ 1263012 w 4070975"/>
                <a:gd name="connsiteY926" fmla="*/ 2336501 h 3988149"/>
                <a:gd name="connsiteX927" fmla="*/ 1254439 w 4070975"/>
                <a:gd name="connsiteY927" fmla="*/ 2327929 h 3988149"/>
                <a:gd name="connsiteX928" fmla="*/ 1244914 w 4070975"/>
                <a:gd name="connsiteY928" fmla="*/ 2323166 h 3988149"/>
                <a:gd name="connsiteX929" fmla="*/ 1239199 w 4070975"/>
                <a:gd name="connsiteY929" fmla="*/ 2326024 h 3988149"/>
                <a:gd name="connsiteX930" fmla="*/ 1234437 w 4070975"/>
                <a:gd name="connsiteY930" fmla="*/ 2338406 h 3988149"/>
                <a:gd name="connsiteX931" fmla="*/ 1234437 w 4070975"/>
                <a:gd name="connsiteY931" fmla="*/ 2340311 h 3988149"/>
                <a:gd name="connsiteX932" fmla="*/ 1246819 w 4070975"/>
                <a:gd name="connsiteY932" fmla="*/ 2345074 h 3988149"/>
                <a:gd name="connsiteX933" fmla="*/ 1259202 w 4070975"/>
                <a:gd name="connsiteY933" fmla="*/ 2349836 h 3988149"/>
                <a:gd name="connsiteX934" fmla="*/ 1274442 w 4070975"/>
                <a:gd name="connsiteY934" fmla="*/ 2354599 h 3988149"/>
                <a:gd name="connsiteX935" fmla="*/ 1283014 w 4070975"/>
                <a:gd name="connsiteY935" fmla="*/ 2354599 h 3988149"/>
                <a:gd name="connsiteX936" fmla="*/ 1300159 w 4070975"/>
                <a:gd name="connsiteY936" fmla="*/ 2358409 h 3988149"/>
                <a:gd name="connsiteX937" fmla="*/ 1300159 w 4070975"/>
                <a:gd name="connsiteY937" fmla="*/ 2362219 h 3988149"/>
                <a:gd name="connsiteX938" fmla="*/ 1301112 w 4070975"/>
                <a:gd name="connsiteY938" fmla="*/ 2367934 h 3988149"/>
                <a:gd name="connsiteX939" fmla="*/ 1302064 w 4070975"/>
                <a:gd name="connsiteY939" fmla="*/ 2368886 h 3988149"/>
                <a:gd name="connsiteX940" fmla="*/ 1301112 w 4070975"/>
                <a:gd name="connsiteY940" fmla="*/ 2368886 h 3988149"/>
                <a:gd name="connsiteX941" fmla="*/ 1297302 w 4070975"/>
                <a:gd name="connsiteY941" fmla="*/ 2369839 h 3988149"/>
                <a:gd name="connsiteX942" fmla="*/ 1290634 w 4070975"/>
                <a:gd name="connsiteY942" fmla="*/ 2367934 h 3988149"/>
                <a:gd name="connsiteX943" fmla="*/ 1278252 w 4070975"/>
                <a:gd name="connsiteY943" fmla="*/ 2358409 h 3988149"/>
                <a:gd name="connsiteX944" fmla="*/ 1234437 w 4070975"/>
                <a:gd name="connsiteY944" fmla="*/ 2358409 h 3988149"/>
                <a:gd name="connsiteX945" fmla="*/ 1235390 w 4070975"/>
                <a:gd name="connsiteY945" fmla="*/ 2359361 h 3988149"/>
                <a:gd name="connsiteX946" fmla="*/ 1230627 w 4070975"/>
                <a:gd name="connsiteY946" fmla="*/ 2358409 h 3988149"/>
                <a:gd name="connsiteX947" fmla="*/ 1223960 w 4070975"/>
                <a:gd name="connsiteY947" fmla="*/ 2356504 h 3988149"/>
                <a:gd name="connsiteX948" fmla="*/ 1224912 w 4070975"/>
                <a:gd name="connsiteY948" fmla="*/ 2358409 h 3988149"/>
                <a:gd name="connsiteX949" fmla="*/ 1188717 w 4070975"/>
                <a:gd name="connsiteY949" fmla="*/ 2375554 h 3988149"/>
                <a:gd name="connsiteX950" fmla="*/ 1178240 w 4070975"/>
                <a:gd name="connsiteY950" fmla="*/ 2381269 h 3988149"/>
                <a:gd name="connsiteX951" fmla="*/ 1178240 w 4070975"/>
                <a:gd name="connsiteY951" fmla="*/ 2381269 h 3988149"/>
                <a:gd name="connsiteX952" fmla="*/ 1176335 w 4070975"/>
                <a:gd name="connsiteY952" fmla="*/ 2382222 h 3988149"/>
                <a:gd name="connsiteX953" fmla="*/ 1169667 w 4070975"/>
                <a:gd name="connsiteY953" fmla="*/ 2384127 h 3988149"/>
                <a:gd name="connsiteX954" fmla="*/ 1169667 w 4070975"/>
                <a:gd name="connsiteY954" fmla="*/ 2384127 h 3988149"/>
                <a:gd name="connsiteX955" fmla="*/ 1167762 w 4070975"/>
                <a:gd name="connsiteY955" fmla="*/ 2385079 h 3988149"/>
                <a:gd name="connsiteX956" fmla="*/ 1165857 w 4070975"/>
                <a:gd name="connsiteY956" fmla="*/ 2386032 h 3988149"/>
                <a:gd name="connsiteX957" fmla="*/ 1165857 w 4070975"/>
                <a:gd name="connsiteY957" fmla="*/ 2386032 h 3988149"/>
                <a:gd name="connsiteX958" fmla="*/ 1159190 w 4070975"/>
                <a:gd name="connsiteY958" fmla="*/ 2388889 h 3988149"/>
                <a:gd name="connsiteX959" fmla="*/ 1137282 w 4070975"/>
                <a:gd name="connsiteY959" fmla="*/ 2397462 h 3988149"/>
                <a:gd name="connsiteX960" fmla="*/ 1109660 w 4070975"/>
                <a:gd name="connsiteY960" fmla="*/ 2400319 h 3988149"/>
                <a:gd name="connsiteX961" fmla="*/ 1107755 w 4070975"/>
                <a:gd name="connsiteY961" fmla="*/ 2400319 h 3988149"/>
                <a:gd name="connsiteX962" fmla="*/ 1092515 w 4070975"/>
                <a:gd name="connsiteY962" fmla="*/ 2482235 h 3988149"/>
                <a:gd name="connsiteX963" fmla="*/ 990598 w 4070975"/>
                <a:gd name="connsiteY963" fmla="*/ 2541290 h 3988149"/>
                <a:gd name="connsiteX964" fmla="*/ 989645 w 4070975"/>
                <a:gd name="connsiteY964" fmla="*/ 2541290 h 3988149"/>
                <a:gd name="connsiteX965" fmla="*/ 983930 w 4070975"/>
                <a:gd name="connsiteY965" fmla="*/ 2552720 h 3988149"/>
                <a:gd name="connsiteX966" fmla="*/ 967738 w 4070975"/>
                <a:gd name="connsiteY966" fmla="*/ 2561293 h 3988149"/>
                <a:gd name="connsiteX967" fmla="*/ 890585 w 4070975"/>
                <a:gd name="connsiteY967" fmla="*/ 2552720 h 3988149"/>
                <a:gd name="connsiteX968" fmla="*/ 880108 w 4070975"/>
                <a:gd name="connsiteY968" fmla="*/ 2527003 h 3988149"/>
                <a:gd name="connsiteX969" fmla="*/ 872488 w 4070975"/>
                <a:gd name="connsiteY969" fmla="*/ 2513667 h 3988149"/>
                <a:gd name="connsiteX970" fmla="*/ 844865 w 4070975"/>
                <a:gd name="connsiteY970" fmla="*/ 2510810 h 3988149"/>
                <a:gd name="connsiteX971" fmla="*/ 823911 w 4070975"/>
                <a:gd name="connsiteY971" fmla="*/ 2519383 h 3988149"/>
                <a:gd name="connsiteX972" fmla="*/ 841056 w 4070975"/>
                <a:gd name="connsiteY972" fmla="*/ 2572723 h 3988149"/>
                <a:gd name="connsiteX973" fmla="*/ 849628 w 4070975"/>
                <a:gd name="connsiteY973" fmla="*/ 2628921 h 3988149"/>
                <a:gd name="connsiteX974" fmla="*/ 844865 w 4070975"/>
                <a:gd name="connsiteY974" fmla="*/ 2630826 h 3988149"/>
                <a:gd name="connsiteX975" fmla="*/ 747711 w 4070975"/>
                <a:gd name="connsiteY975" fmla="*/ 2635589 h 3988149"/>
                <a:gd name="connsiteX976" fmla="*/ 723898 w 4070975"/>
                <a:gd name="connsiteY976" fmla="*/ 2596536 h 3988149"/>
                <a:gd name="connsiteX977" fmla="*/ 660081 w 4070975"/>
                <a:gd name="connsiteY977" fmla="*/ 2598441 h 3988149"/>
                <a:gd name="connsiteX978" fmla="*/ 625791 w 4070975"/>
                <a:gd name="connsiteY978" fmla="*/ 2598441 h 3988149"/>
                <a:gd name="connsiteX979" fmla="*/ 624839 w 4070975"/>
                <a:gd name="connsiteY979" fmla="*/ 2599393 h 3988149"/>
                <a:gd name="connsiteX980" fmla="*/ 610551 w 4070975"/>
                <a:gd name="connsiteY980" fmla="*/ 2612728 h 3988149"/>
                <a:gd name="connsiteX981" fmla="*/ 592454 w 4070975"/>
                <a:gd name="connsiteY981" fmla="*/ 2630826 h 3988149"/>
                <a:gd name="connsiteX982" fmla="*/ 590549 w 4070975"/>
                <a:gd name="connsiteY982" fmla="*/ 2632731 h 3988149"/>
                <a:gd name="connsiteX983" fmla="*/ 623886 w 4070975"/>
                <a:gd name="connsiteY983" fmla="*/ 2649876 h 3988149"/>
                <a:gd name="connsiteX984" fmla="*/ 604836 w 4070975"/>
                <a:gd name="connsiteY984" fmla="*/ 2663211 h 3988149"/>
                <a:gd name="connsiteX985" fmla="*/ 721993 w 4070975"/>
                <a:gd name="connsiteY985" fmla="*/ 2728934 h 3988149"/>
                <a:gd name="connsiteX986" fmla="*/ 771523 w 4070975"/>
                <a:gd name="connsiteY986" fmla="*/ 2777512 h 3988149"/>
                <a:gd name="connsiteX987" fmla="*/ 766761 w 4070975"/>
                <a:gd name="connsiteY987" fmla="*/ 2827995 h 3988149"/>
                <a:gd name="connsiteX988" fmla="*/ 832483 w 4070975"/>
                <a:gd name="connsiteY988" fmla="*/ 2897528 h 3988149"/>
                <a:gd name="connsiteX989" fmla="*/ 845818 w 4070975"/>
                <a:gd name="connsiteY989" fmla="*/ 2981349 h 3988149"/>
                <a:gd name="connsiteX990" fmla="*/ 827720 w 4070975"/>
                <a:gd name="connsiteY990" fmla="*/ 3048977 h 3988149"/>
                <a:gd name="connsiteX991" fmla="*/ 753426 w 4070975"/>
                <a:gd name="connsiteY991" fmla="*/ 3208998 h 3988149"/>
                <a:gd name="connsiteX992" fmla="*/ 699133 w 4070975"/>
                <a:gd name="connsiteY992" fmla="*/ 3207093 h 3988149"/>
                <a:gd name="connsiteX993" fmla="*/ 665796 w 4070975"/>
                <a:gd name="connsiteY993" fmla="*/ 3191853 h 3988149"/>
                <a:gd name="connsiteX994" fmla="*/ 641983 w 4070975"/>
                <a:gd name="connsiteY994" fmla="*/ 3192806 h 3988149"/>
                <a:gd name="connsiteX995" fmla="*/ 629601 w 4070975"/>
                <a:gd name="connsiteY995" fmla="*/ 3193758 h 3988149"/>
                <a:gd name="connsiteX996" fmla="*/ 608646 w 4070975"/>
                <a:gd name="connsiteY996" fmla="*/ 3185185 h 3988149"/>
                <a:gd name="connsiteX997" fmla="*/ 555306 w 4070975"/>
                <a:gd name="connsiteY997" fmla="*/ 3171850 h 3988149"/>
                <a:gd name="connsiteX998" fmla="*/ 500061 w 4070975"/>
                <a:gd name="connsiteY998" fmla="*/ 3168993 h 3988149"/>
                <a:gd name="connsiteX999" fmla="*/ 435291 w 4070975"/>
                <a:gd name="connsiteY999" fmla="*/ 3134703 h 3988149"/>
                <a:gd name="connsiteX1000" fmla="*/ 434339 w 4070975"/>
                <a:gd name="connsiteY1000" fmla="*/ 3134703 h 3988149"/>
                <a:gd name="connsiteX1001" fmla="*/ 366712 w 4070975"/>
                <a:gd name="connsiteY1001" fmla="*/ 3124225 h 3988149"/>
                <a:gd name="connsiteX1002" fmla="*/ 358139 w 4070975"/>
                <a:gd name="connsiteY1002" fmla="*/ 3124225 h 3988149"/>
                <a:gd name="connsiteX1003" fmla="*/ 321944 w 4070975"/>
                <a:gd name="connsiteY1003" fmla="*/ 3124225 h 3988149"/>
                <a:gd name="connsiteX1004" fmla="*/ 282892 w 4070975"/>
                <a:gd name="connsiteY1004" fmla="*/ 3102317 h 3988149"/>
                <a:gd name="connsiteX1005" fmla="*/ 267652 w 4070975"/>
                <a:gd name="connsiteY1005" fmla="*/ 3092792 h 3988149"/>
                <a:gd name="connsiteX1006" fmla="*/ 202882 w 4070975"/>
                <a:gd name="connsiteY1006" fmla="*/ 3131845 h 3988149"/>
                <a:gd name="connsiteX1007" fmla="*/ 128587 w 4070975"/>
                <a:gd name="connsiteY1007" fmla="*/ 3151848 h 3988149"/>
                <a:gd name="connsiteX1008" fmla="*/ 148590 w 4070975"/>
                <a:gd name="connsiteY1008" fmla="*/ 3219476 h 3988149"/>
                <a:gd name="connsiteX1009" fmla="*/ 151447 w 4070975"/>
                <a:gd name="connsiteY1009" fmla="*/ 3240431 h 3988149"/>
                <a:gd name="connsiteX1010" fmla="*/ 135255 w 4070975"/>
                <a:gd name="connsiteY1010" fmla="*/ 3259481 h 3988149"/>
                <a:gd name="connsiteX1011" fmla="*/ 135255 w 4070975"/>
                <a:gd name="connsiteY1011" fmla="*/ 3288056 h 3988149"/>
                <a:gd name="connsiteX1012" fmla="*/ 134302 w 4070975"/>
                <a:gd name="connsiteY1012" fmla="*/ 3297581 h 3988149"/>
                <a:gd name="connsiteX1013" fmla="*/ 134302 w 4070975"/>
                <a:gd name="connsiteY1013" fmla="*/ 3297581 h 3988149"/>
                <a:gd name="connsiteX1014" fmla="*/ 120967 w 4070975"/>
                <a:gd name="connsiteY1014" fmla="*/ 3415692 h 3988149"/>
                <a:gd name="connsiteX1015" fmla="*/ 40957 w 4070975"/>
                <a:gd name="connsiteY1015" fmla="*/ 3556663 h 3988149"/>
                <a:gd name="connsiteX1016" fmla="*/ 27622 w 4070975"/>
                <a:gd name="connsiteY1016" fmla="*/ 3556663 h 3988149"/>
                <a:gd name="connsiteX1017" fmla="*/ 26670 w 4070975"/>
                <a:gd name="connsiteY1017" fmla="*/ 3557616 h 3988149"/>
                <a:gd name="connsiteX1018" fmla="*/ 4762 w 4070975"/>
                <a:gd name="connsiteY1018" fmla="*/ 3586191 h 3988149"/>
                <a:gd name="connsiteX1019" fmla="*/ 1905 w 4070975"/>
                <a:gd name="connsiteY1019" fmla="*/ 3621434 h 3988149"/>
                <a:gd name="connsiteX1020" fmla="*/ 0 w 4070975"/>
                <a:gd name="connsiteY1020" fmla="*/ 3635722 h 3988149"/>
                <a:gd name="connsiteX1021" fmla="*/ 57150 w 4070975"/>
                <a:gd name="connsiteY1021" fmla="*/ 3613814 h 3988149"/>
                <a:gd name="connsiteX1022" fmla="*/ 39052 w 4070975"/>
                <a:gd name="connsiteY1022" fmla="*/ 3636674 h 3988149"/>
                <a:gd name="connsiteX1023" fmla="*/ 13335 w 4070975"/>
                <a:gd name="connsiteY1023" fmla="*/ 3654772 h 3988149"/>
                <a:gd name="connsiteX1024" fmla="*/ 20955 w 4070975"/>
                <a:gd name="connsiteY1024" fmla="*/ 3664297 h 3988149"/>
                <a:gd name="connsiteX1025" fmla="*/ 36195 w 4070975"/>
                <a:gd name="connsiteY1025" fmla="*/ 3670012 h 3988149"/>
                <a:gd name="connsiteX1026" fmla="*/ 69532 w 4070975"/>
                <a:gd name="connsiteY1026" fmla="*/ 3662392 h 3988149"/>
                <a:gd name="connsiteX1027" fmla="*/ 46672 w 4070975"/>
                <a:gd name="connsiteY1027" fmla="*/ 3688109 h 3988149"/>
                <a:gd name="connsiteX1028" fmla="*/ 46672 w 4070975"/>
                <a:gd name="connsiteY1028" fmla="*/ 3689062 h 3988149"/>
                <a:gd name="connsiteX1029" fmla="*/ 48577 w 4070975"/>
                <a:gd name="connsiteY1029" fmla="*/ 3742402 h 3988149"/>
                <a:gd name="connsiteX1030" fmla="*/ 13335 w 4070975"/>
                <a:gd name="connsiteY1030" fmla="*/ 3809078 h 3988149"/>
                <a:gd name="connsiteX1031" fmla="*/ 13335 w 4070975"/>
                <a:gd name="connsiteY1031" fmla="*/ 3810030 h 3988149"/>
                <a:gd name="connsiteX1032" fmla="*/ 15240 w 4070975"/>
                <a:gd name="connsiteY1032" fmla="*/ 3833843 h 3988149"/>
                <a:gd name="connsiteX1033" fmla="*/ 28575 w 4070975"/>
                <a:gd name="connsiteY1033" fmla="*/ 3833843 h 3988149"/>
                <a:gd name="connsiteX1034" fmla="*/ 43815 w 4070975"/>
                <a:gd name="connsiteY1034" fmla="*/ 3821461 h 3988149"/>
                <a:gd name="connsiteX1035" fmla="*/ 64770 w 4070975"/>
                <a:gd name="connsiteY1035" fmla="*/ 3822413 h 3988149"/>
                <a:gd name="connsiteX1036" fmla="*/ 83820 w 4070975"/>
                <a:gd name="connsiteY1036" fmla="*/ 3830986 h 3988149"/>
                <a:gd name="connsiteX1037" fmla="*/ 113347 w 4070975"/>
                <a:gd name="connsiteY1037" fmla="*/ 3848131 h 3988149"/>
                <a:gd name="connsiteX1038" fmla="*/ 138112 w 4070975"/>
                <a:gd name="connsiteY1038" fmla="*/ 3837653 h 3988149"/>
                <a:gd name="connsiteX1039" fmla="*/ 160972 w 4070975"/>
                <a:gd name="connsiteY1039" fmla="*/ 3834796 h 3988149"/>
                <a:gd name="connsiteX1040" fmla="*/ 165735 w 4070975"/>
                <a:gd name="connsiteY1040" fmla="*/ 3834796 h 3988149"/>
                <a:gd name="connsiteX1041" fmla="*/ 190500 w 4070975"/>
                <a:gd name="connsiteY1041" fmla="*/ 3831938 h 3988149"/>
                <a:gd name="connsiteX1042" fmla="*/ 229552 w 4070975"/>
                <a:gd name="connsiteY1042" fmla="*/ 3856703 h 3988149"/>
                <a:gd name="connsiteX1043" fmla="*/ 241934 w 4070975"/>
                <a:gd name="connsiteY1043" fmla="*/ 3883374 h 3988149"/>
                <a:gd name="connsiteX1044" fmla="*/ 240029 w 4070975"/>
                <a:gd name="connsiteY1044" fmla="*/ 3928141 h 3988149"/>
                <a:gd name="connsiteX1045" fmla="*/ 241934 w 4070975"/>
                <a:gd name="connsiteY1045" fmla="*/ 3930046 h 3988149"/>
                <a:gd name="connsiteX1046" fmla="*/ 242887 w 4070975"/>
                <a:gd name="connsiteY1046" fmla="*/ 3930999 h 3988149"/>
                <a:gd name="connsiteX1047" fmla="*/ 242887 w 4070975"/>
                <a:gd name="connsiteY1047" fmla="*/ 3930999 h 3988149"/>
                <a:gd name="connsiteX1048" fmla="*/ 243839 w 4070975"/>
                <a:gd name="connsiteY1048" fmla="*/ 3931951 h 3988149"/>
                <a:gd name="connsiteX1049" fmla="*/ 244792 w 4070975"/>
                <a:gd name="connsiteY1049" fmla="*/ 3932904 h 3988149"/>
                <a:gd name="connsiteX1050" fmla="*/ 244792 w 4070975"/>
                <a:gd name="connsiteY1050" fmla="*/ 3932904 h 3988149"/>
                <a:gd name="connsiteX1051" fmla="*/ 244792 w 4070975"/>
                <a:gd name="connsiteY1051" fmla="*/ 3932904 h 3988149"/>
                <a:gd name="connsiteX1052" fmla="*/ 244792 w 4070975"/>
                <a:gd name="connsiteY1052" fmla="*/ 3932904 h 3988149"/>
                <a:gd name="connsiteX1053" fmla="*/ 245744 w 4070975"/>
                <a:gd name="connsiteY1053" fmla="*/ 3933856 h 3988149"/>
                <a:gd name="connsiteX1054" fmla="*/ 248602 w 4070975"/>
                <a:gd name="connsiteY1054" fmla="*/ 3936714 h 3988149"/>
                <a:gd name="connsiteX1055" fmla="*/ 249554 w 4070975"/>
                <a:gd name="connsiteY1055" fmla="*/ 3937666 h 3988149"/>
                <a:gd name="connsiteX1056" fmla="*/ 251459 w 4070975"/>
                <a:gd name="connsiteY1056" fmla="*/ 3939571 h 3988149"/>
                <a:gd name="connsiteX1057" fmla="*/ 255269 w 4070975"/>
                <a:gd name="connsiteY1057" fmla="*/ 3942429 h 3988149"/>
                <a:gd name="connsiteX1058" fmla="*/ 259079 w 4070975"/>
                <a:gd name="connsiteY1058" fmla="*/ 3945287 h 3988149"/>
                <a:gd name="connsiteX1059" fmla="*/ 260032 w 4070975"/>
                <a:gd name="connsiteY1059" fmla="*/ 3946239 h 3988149"/>
                <a:gd name="connsiteX1060" fmla="*/ 260032 w 4070975"/>
                <a:gd name="connsiteY1060" fmla="*/ 3946239 h 3988149"/>
                <a:gd name="connsiteX1061" fmla="*/ 268604 w 4070975"/>
                <a:gd name="connsiteY1061" fmla="*/ 3953859 h 3988149"/>
                <a:gd name="connsiteX1062" fmla="*/ 268604 w 4070975"/>
                <a:gd name="connsiteY1062" fmla="*/ 3953859 h 3988149"/>
                <a:gd name="connsiteX1063" fmla="*/ 269557 w 4070975"/>
                <a:gd name="connsiteY1063" fmla="*/ 3954812 h 3988149"/>
                <a:gd name="connsiteX1064" fmla="*/ 284797 w 4070975"/>
                <a:gd name="connsiteY1064" fmla="*/ 3969099 h 3988149"/>
                <a:gd name="connsiteX1065" fmla="*/ 285749 w 4070975"/>
                <a:gd name="connsiteY1065" fmla="*/ 3970051 h 3988149"/>
                <a:gd name="connsiteX1066" fmla="*/ 302894 w 4070975"/>
                <a:gd name="connsiteY1066" fmla="*/ 3986244 h 3988149"/>
                <a:gd name="connsiteX1067" fmla="*/ 304799 w 4070975"/>
                <a:gd name="connsiteY1067" fmla="*/ 3988149 h 3988149"/>
                <a:gd name="connsiteX1068" fmla="*/ 352424 w 4070975"/>
                <a:gd name="connsiteY1068" fmla="*/ 3948144 h 3988149"/>
                <a:gd name="connsiteX1069" fmla="*/ 396239 w 4070975"/>
                <a:gd name="connsiteY1069" fmla="*/ 3952906 h 3988149"/>
                <a:gd name="connsiteX1070" fmla="*/ 420052 w 4070975"/>
                <a:gd name="connsiteY1070" fmla="*/ 3929094 h 3988149"/>
                <a:gd name="connsiteX1071" fmla="*/ 509586 w 4070975"/>
                <a:gd name="connsiteY1071" fmla="*/ 3937666 h 3988149"/>
                <a:gd name="connsiteX1072" fmla="*/ 556259 w 4070975"/>
                <a:gd name="connsiteY1072" fmla="*/ 3948144 h 3988149"/>
                <a:gd name="connsiteX1073" fmla="*/ 561974 w 4070975"/>
                <a:gd name="connsiteY1073" fmla="*/ 3948144 h 3988149"/>
                <a:gd name="connsiteX1074" fmla="*/ 590549 w 4070975"/>
                <a:gd name="connsiteY1074" fmla="*/ 3947191 h 3988149"/>
                <a:gd name="connsiteX1075" fmla="*/ 602931 w 4070975"/>
                <a:gd name="connsiteY1075" fmla="*/ 3940524 h 3988149"/>
                <a:gd name="connsiteX1076" fmla="*/ 623886 w 4070975"/>
                <a:gd name="connsiteY1076" fmla="*/ 3951001 h 3988149"/>
                <a:gd name="connsiteX1077" fmla="*/ 689608 w 4070975"/>
                <a:gd name="connsiteY1077" fmla="*/ 3875753 h 3988149"/>
                <a:gd name="connsiteX1078" fmla="*/ 765808 w 4070975"/>
                <a:gd name="connsiteY1078" fmla="*/ 3875753 h 3988149"/>
                <a:gd name="connsiteX1079" fmla="*/ 780096 w 4070975"/>
                <a:gd name="connsiteY1079" fmla="*/ 3859561 h 3988149"/>
                <a:gd name="connsiteX1080" fmla="*/ 780096 w 4070975"/>
                <a:gd name="connsiteY1080" fmla="*/ 3858608 h 3988149"/>
                <a:gd name="connsiteX1081" fmla="*/ 793431 w 4070975"/>
                <a:gd name="connsiteY1081" fmla="*/ 3792885 h 3988149"/>
                <a:gd name="connsiteX1082" fmla="*/ 870583 w 4070975"/>
                <a:gd name="connsiteY1082" fmla="*/ 3764310 h 3988149"/>
                <a:gd name="connsiteX1083" fmla="*/ 872488 w 4070975"/>
                <a:gd name="connsiteY1083" fmla="*/ 3763358 h 3988149"/>
                <a:gd name="connsiteX1084" fmla="*/ 871535 w 4070975"/>
                <a:gd name="connsiteY1084" fmla="*/ 3761452 h 3988149"/>
                <a:gd name="connsiteX1085" fmla="*/ 843913 w 4070975"/>
                <a:gd name="connsiteY1085" fmla="*/ 3685252 h 3988149"/>
                <a:gd name="connsiteX1086" fmla="*/ 832483 w 4070975"/>
                <a:gd name="connsiteY1086" fmla="*/ 3660487 h 3988149"/>
                <a:gd name="connsiteX1087" fmla="*/ 943925 w 4070975"/>
                <a:gd name="connsiteY1087" fmla="*/ 3522373 h 3988149"/>
                <a:gd name="connsiteX1088" fmla="*/ 1099182 w 4070975"/>
                <a:gd name="connsiteY1088" fmla="*/ 3465222 h 3988149"/>
                <a:gd name="connsiteX1089" fmla="*/ 1141092 w 4070975"/>
                <a:gd name="connsiteY1089" fmla="*/ 3434742 h 3988149"/>
                <a:gd name="connsiteX1090" fmla="*/ 1168715 w 4070975"/>
                <a:gd name="connsiteY1090" fmla="*/ 3397595 h 3988149"/>
                <a:gd name="connsiteX1091" fmla="*/ 1174430 w 4070975"/>
                <a:gd name="connsiteY1091" fmla="*/ 3368067 h 3988149"/>
                <a:gd name="connsiteX1092" fmla="*/ 1174430 w 4070975"/>
                <a:gd name="connsiteY1092" fmla="*/ 3367114 h 3988149"/>
                <a:gd name="connsiteX1093" fmla="*/ 1173477 w 4070975"/>
                <a:gd name="connsiteY1093" fmla="*/ 3366162 h 3988149"/>
                <a:gd name="connsiteX1094" fmla="*/ 1166810 w 4070975"/>
                <a:gd name="connsiteY1094" fmla="*/ 3359494 h 3988149"/>
                <a:gd name="connsiteX1095" fmla="*/ 1166810 w 4070975"/>
                <a:gd name="connsiteY1095" fmla="*/ 3359494 h 3988149"/>
                <a:gd name="connsiteX1096" fmla="*/ 1158237 w 4070975"/>
                <a:gd name="connsiteY1096" fmla="*/ 3349969 h 3988149"/>
                <a:gd name="connsiteX1097" fmla="*/ 1158237 w 4070975"/>
                <a:gd name="connsiteY1097" fmla="*/ 3349969 h 3988149"/>
                <a:gd name="connsiteX1098" fmla="*/ 1158237 w 4070975"/>
                <a:gd name="connsiteY1098" fmla="*/ 3349969 h 3988149"/>
                <a:gd name="connsiteX1099" fmla="*/ 1157285 w 4070975"/>
                <a:gd name="connsiteY1099" fmla="*/ 3348064 h 3988149"/>
                <a:gd name="connsiteX1100" fmla="*/ 1157285 w 4070975"/>
                <a:gd name="connsiteY1100" fmla="*/ 3348064 h 3988149"/>
                <a:gd name="connsiteX1101" fmla="*/ 1157285 w 4070975"/>
                <a:gd name="connsiteY1101" fmla="*/ 3348064 h 3988149"/>
                <a:gd name="connsiteX1102" fmla="*/ 1156332 w 4070975"/>
                <a:gd name="connsiteY1102" fmla="*/ 3347112 h 3988149"/>
                <a:gd name="connsiteX1103" fmla="*/ 1156332 w 4070975"/>
                <a:gd name="connsiteY1103" fmla="*/ 3347112 h 3988149"/>
                <a:gd name="connsiteX1104" fmla="*/ 1156332 w 4070975"/>
                <a:gd name="connsiteY1104" fmla="*/ 3346159 h 3988149"/>
                <a:gd name="connsiteX1105" fmla="*/ 1156332 w 4070975"/>
                <a:gd name="connsiteY1105" fmla="*/ 3346159 h 3988149"/>
                <a:gd name="connsiteX1106" fmla="*/ 1155380 w 4070975"/>
                <a:gd name="connsiteY1106" fmla="*/ 3345207 h 3988149"/>
                <a:gd name="connsiteX1107" fmla="*/ 1155380 w 4070975"/>
                <a:gd name="connsiteY1107" fmla="*/ 3345207 h 3988149"/>
                <a:gd name="connsiteX1108" fmla="*/ 1155380 w 4070975"/>
                <a:gd name="connsiteY1108" fmla="*/ 3345207 h 3988149"/>
                <a:gd name="connsiteX1109" fmla="*/ 1155380 w 4070975"/>
                <a:gd name="connsiteY1109" fmla="*/ 3345207 h 3988149"/>
                <a:gd name="connsiteX1110" fmla="*/ 1163000 w 4070975"/>
                <a:gd name="connsiteY1110" fmla="*/ 3315679 h 3988149"/>
                <a:gd name="connsiteX1111" fmla="*/ 1163000 w 4070975"/>
                <a:gd name="connsiteY1111" fmla="*/ 3314726 h 3988149"/>
                <a:gd name="connsiteX1112" fmla="*/ 1155380 w 4070975"/>
                <a:gd name="connsiteY1112" fmla="*/ 3300439 h 3988149"/>
                <a:gd name="connsiteX1113" fmla="*/ 1179192 w 4070975"/>
                <a:gd name="connsiteY1113" fmla="*/ 3263291 h 3988149"/>
                <a:gd name="connsiteX1114" fmla="*/ 1197290 w 4070975"/>
                <a:gd name="connsiteY1114" fmla="*/ 3265196 h 3988149"/>
                <a:gd name="connsiteX1115" fmla="*/ 1199195 w 4070975"/>
                <a:gd name="connsiteY1115" fmla="*/ 3264244 h 3988149"/>
                <a:gd name="connsiteX1116" fmla="*/ 1199195 w 4070975"/>
                <a:gd name="connsiteY1116" fmla="*/ 3264244 h 3988149"/>
                <a:gd name="connsiteX1117" fmla="*/ 1199195 w 4070975"/>
                <a:gd name="connsiteY1117" fmla="*/ 3264244 h 3988149"/>
                <a:gd name="connsiteX1118" fmla="*/ 1203957 w 4070975"/>
                <a:gd name="connsiteY1118" fmla="*/ 3261386 h 3988149"/>
                <a:gd name="connsiteX1119" fmla="*/ 1203957 w 4070975"/>
                <a:gd name="connsiteY1119" fmla="*/ 3261386 h 3988149"/>
                <a:gd name="connsiteX1120" fmla="*/ 1203957 w 4070975"/>
                <a:gd name="connsiteY1120" fmla="*/ 3261386 h 3988149"/>
                <a:gd name="connsiteX1121" fmla="*/ 1209672 w 4070975"/>
                <a:gd name="connsiteY1121" fmla="*/ 3257576 h 3988149"/>
                <a:gd name="connsiteX1122" fmla="*/ 1209672 w 4070975"/>
                <a:gd name="connsiteY1122" fmla="*/ 3257576 h 3988149"/>
                <a:gd name="connsiteX1123" fmla="*/ 1209672 w 4070975"/>
                <a:gd name="connsiteY1123" fmla="*/ 3257576 h 3988149"/>
                <a:gd name="connsiteX1124" fmla="*/ 1212530 w 4070975"/>
                <a:gd name="connsiteY1124" fmla="*/ 3255671 h 3988149"/>
                <a:gd name="connsiteX1125" fmla="*/ 1240152 w 4070975"/>
                <a:gd name="connsiteY1125" fmla="*/ 3233763 h 3988149"/>
                <a:gd name="connsiteX1126" fmla="*/ 1279204 w 4070975"/>
                <a:gd name="connsiteY1126" fmla="*/ 3252813 h 3988149"/>
                <a:gd name="connsiteX1127" fmla="*/ 1289682 w 4070975"/>
                <a:gd name="connsiteY1127" fmla="*/ 3262338 h 3988149"/>
                <a:gd name="connsiteX1128" fmla="*/ 1290634 w 4070975"/>
                <a:gd name="connsiteY1128" fmla="*/ 3264244 h 3988149"/>
                <a:gd name="connsiteX1129" fmla="*/ 1320162 w 4070975"/>
                <a:gd name="connsiteY1129" fmla="*/ 3244241 h 3988149"/>
                <a:gd name="connsiteX1130" fmla="*/ 1329687 w 4070975"/>
                <a:gd name="connsiteY1130" fmla="*/ 3249003 h 3988149"/>
                <a:gd name="connsiteX1131" fmla="*/ 1326829 w 4070975"/>
                <a:gd name="connsiteY1131" fmla="*/ 3255671 h 3988149"/>
                <a:gd name="connsiteX1132" fmla="*/ 1320162 w 4070975"/>
                <a:gd name="connsiteY1132" fmla="*/ 3264244 h 3988149"/>
                <a:gd name="connsiteX1133" fmla="*/ 1333497 w 4070975"/>
                <a:gd name="connsiteY1133" fmla="*/ 3268054 h 3988149"/>
                <a:gd name="connsiteX1134" fmla="*/ 1343022 w 4070975"/>
                <a:gd name="connsiteY1134" fmla="*/ 3276626 h 3988149"/>
                <a:gd name="connsiteX1135" fmla="*/ 1362072 w 4070975"/>
                <a:gd name="connsiteY1135" fmla="*/ 3295676 h 3988149"/>
                <a:gd name="connsiteX1136" fmla="*/ 1363024 w 4070975"/>
                <a:gd name="connsiteY1136" fmla="*/ 3296629 h 3988149"/>
                <a:gd name="connsiteX1137" fmla="*/ 1404934 w 4070975"/>
                <a:gd name="connsiteY1137" fmla="*/ 3298534 h 3988149"/>
                <a:gd name="connsiteX1138" fmla="*/ 1444939 w 4070975"/>
                <a:gd name="connsiteY1138" fmla="*/ 3293771 h 3988149"/>
                <a:gd name="connsiteX1139" fmla="*/ 1452559 w 4070975"/>
                <a:gd name="connsiteY1139" fmla="*/ 3276626 h 3988149"/>
                <a:gd name="connsiteX1140" fmla="*/ 1478276 w 4070975"/>
                <a:gd name="connsiteY1140" fmla="*/ 3253766 h 3988149"/>
                <a:gd name="connsiteX1141" fmla="*/ 1494469 w 4070975"/>
                <a:gd name="connsiteY1141" fmla="*/ 3250908 h 3988149"/>
                <a:gd name="connsiteX1142" fmla="*/ 1508756 w 4070975"/>
                <a:gd name="connsiteY1142" fmla="*/ 3231858 h 3988149"/>
                <a:gd name="connsiteX1143" fmla="*/ 1534474 w 4070975"/>
                <a:gd name="connsiteY1143" fmla="*/ 3225191 h 3988149"/>
                <a:gd name="connsiteX1144" fmla="*/ 1538284 w 4070975"/>
                <a:gd name="connsiteY1144" fmla="*/ 3225191 h 3988149"/>
                <a:gd name="connsiteX1145" fmla="*/ 1564954 w 4070975"/>
                <a:gd name="connsiteY1145" fmla="*/ 3218523 h 3988149"/>
                <a:gd name="connsiteX1146" fmla="*/ 1589719 w 4070975"/>
                <a:gd name="connsiteY1146" fmla="*/ 3201378 h 3988149"/>
                <a:gd name="connsiteX1147" fmla="*/ 1587814 w 4070975"/>
                <a:gd name="connsiteY1147" fmla="*/ 3181375 h 3988149"/>
                <a:gd name="connsiteX1148" fmla="*/ 1604959 w 4070975"/>
                <a:gd name="connsiteY1148" fmla="*/ 3175660 h 3988149"/>
                <a:gd name="connsiteX1149" fmla="*/ 1604959 w 4070975"/>
                <a:gd name="connsiteY1149" fmla="*/ 3174708 h 3988149"/>
                <a:gd name="connsiteX1150" fmla="*/ 1606864 w 4070975"/>
                <a:gd name="connsiteY1150" fmla="*/ 3171850 h 3988149"/>
                <a:gd name="connsiteX1151" fmla="*/ 1606864 w 4070975"/>
                <a:gd name="connsiteY1151" fmla="*/ 3171850 h 3988149"/>
                <a:gd name="connsiteX1152" fmla="*/ 1607816 w 4070975"/>
                <a:gd name="connsiteY1152" fmla="*/ 3169945 h 3988149"/>
                <a:gd name="connsiteX1153" fmla="*/ 1607816 w 4070975"/>
                <a:gd name="connsiteY1153" fmla="*/ 3169945 h 3988149"/>
                <a:gd name="connsiteX1154" fmla="*/ 1607816 w 4070975"/>
                <a:gd name="connsiteY1154" fmla="*/ 3169945 h 3988149"/>
                <a:gd name="connsiteX1155" fmla="*/ 1607816 w 4070975"/>
                <a:gd name="connsiteY1155" fmla="*/ 3169945 h 3988149"/>
                <a:gd name="connsiteX1156" fmla="*/ 1608769 w 4070975"/>
                <a:gd name="connsiteY1156" fmla="*/ 3168040 h 3988149"/>
                <a:gd name="connsiteX1157" fmla="*/ 1608769 w 4070975"/>
                <a:gd name="connsiteY1157" fmla="*/ 3168040 h 3988149"/>
                <a:gd name="connsiteX1158" fmla="*/ 1608769 w 4070975"/>
                <a:gd name="connsiteY1158" fmla="*/ 3168040 h 3988149"/>
                <a:gd name="connsiteX1159" fmla="*/ 1608769 w 4070975"/>
                <a:gd name="connsiteY1159" fmla="*/ 3168040 h 3988149"/>
                <a:gd name="connsiteX1160" fmla="*/ 1609721 w 4070975"/>
                <a:gd name="connsiteY1160" fmla="*/ 3167088 h 3988149"/>
                <a:gd name="connsiteX1161" fmla="*/ 1609721 w 4070975"/>
                <a:gd name="connsiteY1161" fmla="*/ 3167088 h 3988149"/>
                <a:gd name="connsiteX1162" fmla="*/ 1609721 w 4070975"/>
                <a:gd name="connsiteY1162" fmla="*/ 3167088 h 3988149"/>
                <a:gd name="connsiteX1163" fmla="*/ 1609721 w 4070975"/>
                <a:gd name="connsiteY1163" fmla="*/ 3167088 h 3988149"/>
                <a:gd name="connsiteX1164" fmla="*/ 1610674 w 4070975"/>
                <a:gd name="connsiteY1164" fmla="*/ 3165183 h 3988149"/>
                <a:gd name="connsiteX1165" fmla="*/ 1610674 w 4070975"/>
                <a:gd name="connsiteY1165" fmla="*/ 3165183 h 3988149"/>
                <a:gd name="connsiteX1166" fmla="*/ 1610674 w 4070975"/>
                <a:gd name="connsiteY1166" fmla="*/ 3164230 h 3988149"/>
                <a:gd name="connsiteX1167" fmla="*/ 1610674 w 4070975"/>
                <a:gd name="connsiteY1167" fmla="*/ 3164230 h 3988149"/>
                <a:gd name="connsiteX1168" fmla="*/ 1611626 w 4070975"/>
                <a:gd name="connsiteY1168" fmla="*/ 3162325 h 3988149"/>
                <a:gd name="connsiteX1169" fmla="*/ 1611626 w 4070975"/>
                <a:gd name="connsiteY1169" fmla="*/ 3162325 h 3988149"/>
                <a:gd name="connsiteX1170" fmla="*/ 1621151 w 4070975"/>
                <a:gd name="connsiteY1170" fmla="*/ 3151848 h 3988149"/>
                <a:gd name="connsiteX1171" fmla="*/ 1626866 w 4070975"/>
                <a:gd name="connsiteY1171" fmla="*/ 3151848 h 3988149"/>
                <a:gd name="connsiteX1172" fmla="*/ 1639248 w 4070975"/>
                <a:gd name="connsiteY1172" fmla="*/ 3151848 h 3988149"/>
                <a:gd name="connsiteX1173" fmla="*/ 1664013 w 4070975"/>
                <a:gd name="connsiteY1173" fmla="*/ 3159468 h 3988149"/>
                <a:gd name="connsiteX1174" fmla="*/ 1693541 w 4070975"/>
                <a:gd name="connsiteY1174" fmla="*/ 3181375 h 3988149"/>
                <a:gd name="connsiteX1175" fmla="*/ 1718306 w 4070975"/>
                <a:gd name="connsiteY1175" fmla="*/ 3188043 h 3988149"/>
                <a:gd name="connsiteX1176" fmla="*/ 1732593 w 4070975"/>
                <a:gd name="connsiteY1176" fmla="*/ 3190900 h 3988149"/>
                <a:gd name="connsiteX1177" fmla="*/ 1747833 w 4070975"/>
                <a:gd name="connsiteY1177" fmla="*/ 3213761 h 3988149"/>
                <a:gd name="connsiteX1178" fmla="*/ 1747833 w 4070975"/>
                <a:gd name="connsiteY1178" fmla="*/ 3237573 h 3988149"/>
                <a:gd name="connsiteX1179" fmla="*/ 1765931 w 4070975"/>
                <a:gd name="connsiteY1179" fmla="*/ 3263291 h 3988149"/>
                <a:gd name="connsiteX1180" fmla="*/ 1776408 w 4070975"/>
                <a:gd name="connsiteY1180" fmla="*/ 3292819 h 3988149"/>
                <a:gd name="connsiteX1181" fmla="*/ 1784028 w 4070975"/>
                <a:gd name="connsiteY1181" fmla="*/ 3323299 h 3988149"/>
                <a:gd name="connsiteX1182" fmla="*/ 1784981 w 4070975"/>
                <a:gd name="connsiteY1182" fmla="*/ 3324251 h 3988149"/>
                <a:gd name="connsiteX1183" fmla="*/ 1812603 w 4070975"/>
                <a:gd name="connsiteY1183" fmla="*/ 3347112 h 3988149"/>
                <a:gd name="connsiteX1184" fmla="*/ 1812603 w 4070975"/>
                <a:gd name="connsiteY1184" fmla="*/ 3353779 h 3988149"/>
                <a:gd name="connsiteX1185" fmla="*/ 1822128 w 4070975"/>
                <a:gd name="connsiteY1185" fmla="*/ 3374734 h 3988149"/>
                <a:gd name="connsiteX1186" fmla="*/ 1844988 w 4070975"/>
                <a:gd name="connsiteY1186" fmla="*/ 3375687 h 3988149"/>
                <a:gd name="connsiteX1187" fmla="*/ 1964050 w 4070975"/>
                <a:gd name="connsiteY1187" fmla="*/ 3466175 h 3988149"/>
                <a:gd name="connsiteX1188" fmla="*/ 2000245 w 4070975"/>
                <a:gd name="connsiteY1188" fmla="*/ 3486178 h 3988149"/>
                <a:gd name="connsiteX1189" fmla="*/ 2015485 w 4070975"/>
                <a:gd name="connsiteY1189" fmla="*/ 3483320 h 3988149"/>
                <a:gd name="connsiteX1190" fmla="*/ 2050728 w 4070975"/>
                <a:gd name="connsiteY1190" fmla="*/ 3482368 h 3988149"/>
                <a:gd name="connsiteX1191" fmla="*/ 2090732 w 4070975"/>
                <a:gd name="connsiteY1191" fmla="*/ 3514753 h 3988149"/>
                <a:gd name="connsiteX1192" fmla="*/ 2110735 w 4070975"/>
                <a:gd name="connsiteY1192" fmla="*/ 3529041 h 3988149"/>
                <a:gd name="connsiteX1193" fmla="*/ 2111687 w 4070975"/>
                <a:gd name="connsiteY1193" fmla="*/ 3529041 h 3988149"/>
                <a:gd name="connsiteX1194" fmla="*/ 2116450 w 4070975"/>
                <a:gd name="connsiteY1194" fmla="*/ 3529993 h 3988149"/>
                <a:gd name="connsiteX1195" fmla="*/ 2118355 w 4070975"/>
                <a:gd name="connsiteY1195" fmla="*/ 3541423 h 3988149"/>
                <a:gd name="connsiteX1196" fmla="*/ 2114545 w 4070975"/>
                <a:gd name="connsiteY1196" fmla="*/ 3561426 h 3988149"/>
                <a:gd name="connsiteX1197" fmla="*/ 2116450 w 4070975"/>
                <a:gd name="connsiteY1197" fmla="*/ 3562378 h 3988149"/>
                <a:gd name="connsiteX1198" fmla="*/ 2137405 w 4070975"/>
                <a:gd name="connsiteY1198" fmla="*/ 3562378 h 3988149"/>
                <a:gd name="connsiteX1199" fmla="*/ 2156455 w 4070975"/>
                <a:gd name="connsiteY1199" fmla="*/ 3547138 h 3988149"/>
                <a:gd name="connsiteX1200" fmla="*/ 2173600 w 4070975"/>
                <a:gd name="connsiteY1200" fmla="*/ 3560473 h 3988149"/>
                <a:gd name="connsiteX1201" fmla="*/ 2177410 w 4070975"/>
                <a:gd name="connsiteY1201" fmla="*/ 3568093 h 3988149"/>
                <a:gd name="connsiteX1202" fmla="*/ 2172647 w 4070975"/>
                <a:gd name="connsiteY1202" fmla="*/ 3582381 h 3988149"/>
                <a:gd name="connsiteX1203" fmla="*/ 2173600 w 4070975"/>
                <a:gd name="connsiteY1203" fmla="*/ 3595716 h 3988149"/>
                <a:gd name="connsiteX1204" fmla="*/ 2204080 w 4070975"/>
                <a:gd name="connsiteY1204" fmla="*/ 3614766 h 3988149"/>
                <a:gd name="connsiteX1205" fmla="*/ 2225035 w 4070975"/>
                <a:gd name="connsiteY1205" fmla="*/ 3610004 h 3988149"/>
                <a:gd name="connsiteX1206" fmla="*/ 2241227 w 4070975"/>
                <a:gd name="connsiteY1206" fmla="*/ 3618576 h 3988149"/>
                <a:gd name="connsiteX1207" fmla="*/ 2255515 w 4070975"/>
                <a:gd name="connsiteY1207" fmla="*/ 3643342 h 3988149"/>
                <a:gd name="connsiteX1208" fmla="*/ 2282184 w 4070975"/>
                <a:gd name="connsiteY1208" fmla="*/ 3678584 h 3988149"/>
                <a:gd name="connsiteX1209" fmla="*/ 2295519 w 4070975"/>
                <a:gd name="connsiteY1209" fmla="*/ 3730020 h 3988149"/>
                <a:gd name="connsiteX1210" fmla="*/ 2295519 w 4070975"/>
                <a:gd name="connsiteY1210" fmla="*/ 3751927 h 3988149"/>
                <a:gd name="connsiteX1211" fmla="*/ 2287899 w 4070975"/>
                <a:gd name="connsiteY1211" fmla="*/ 3753832 h 3988149"/>
                <a:gd name="connsiteX1212" fmla="*/ 2273612 w 4070975"/>
                <a:gd name="connsiteY1212" fmla="*/ 3761452 h 3988149"/>
                <a:gd name="connsiteX1213" fmla="*/ 2272659 w 4070975"/>
                <a:gd name="connsiteY1213" fmla="*/ 3792885 h 3988149"/>
                <a:gd name="connsiteX1214" fmla="*/ 2256467 w 4070975"/>
                <a:gd name="connsiteY1214" fmla="*/ 3804315 h 3988149"/>
                <a:gd name="connsiteX1215" fmla="*/ 2259325 w 4070975"/>
                <a:gd name="connsiteY1215" fmla="*/ 3830033 h 3988149"/>
                <a:gd name="connsiteX1216" fmla="*/ 2269802 w 4070975"/>
                <a:gd name="connsiteY1216" fmla="*/ 3841463 h 3988149"/>
                <a:gd name="connsiteX1217" fmla="*/ 2293615 w 4070975"/>
                <a:gd name="connsiteY1217" fmla="*/ 3843368 h 3988149"/>
                <a:gd name="connsiteX1218" fmla="*/ 2300282 w 4070975"/>
                <a:gd name="connsiteY1218" fmla="*/ 3816698 h 3988149"/>
                <a:gd name="connsiteX1219" fmla="*/ 2325047 w 4070975"/>
                <a:gd name="connsiteY1219" fmla="*/ 3790980 h 3988149"/>
                <a:gd name="connsiteX1220" fmla="*/ 2341239 w 4070975"/>
                <a:gd name="connsiteY1220" fmla="*/ 3773835 h 3988149"/>
                <a:gd name="connsiteX1221" fmla="*/ 2332667 w 4070975"/>
                <a:gd name="connsiteY1221" fmla="*/ 3742402 h 3988149"/>
                <a:gd name="connsiteX1222" fmla="*/ 2341239 w 4070975"/>
                <a:gd name="connsiteY1222" fmla="*/ 3727162 h 3988149"/>
                <a:gd name="connsiteX1223" fmla="*/ 2355527 w 4070975"/>
                <a:gd name="connsiteY1223" fmla="*/ 3718590 h 3988149"/>
                <a:gd name="connsiteX1224" fmla="*/ 2369814 w 4070975"/>
                <a:gd name="connsiteY1224" fmla="*/ 3716685 h 3988149"/>
                <a:gd name="connsiteX1225" fmla="*/ 2378387 w 4070975"/>
                <a:gd name="connsiteY1225" fmla="*/ 3716685 h 3988149"/>
                <a:gd name="connsiteX1226" fmla="*/ 2385054 w 4070975"/>
                <a:gd name="connsiteY1226" fmla="*/ 3713827 h 3988149"/>
                <a:gd name="connsiteX1227" fmla="*/ 2378387 w 4070975"/>
                <a:gd name="connsiteY1227" fmla="*/ 3688109 h 3988149"/>
                <a:gd name="connsiteX1228" fmla="*/ 2377434 w 4070975"/>
                <a:gd name="connsiteY1228" fmla="*/ 3675727 h 3988149"/>
                <a:gd name="connsiteX1229" fmla="*/ 2377434 w 4070975"/>
                <a:gd name="connsiteY1229" fmla="*/ 3666202 h 3988149"/>
                <a:gd name="connsiteX1230" fmla="*/ 2350764 w 4070975"/>
                <a:gd name="connsiteY1230" fmla="*/ 3647151 h 3988149"/>
                <a:gd name="connsiteX1231" fmla="*/ 2325047 w 4070975"/>
                <a:gd name="connsiteY1231" fmla="*/ 3638579 h 3988149"/>
                <a:gd name="connsiteX1232" fmla="*/ 2321237 w 4070975"/>
                <a:gd name="connsiteY1232" fmla="*/ 3621434 h 3988149"/>
                <a:gd name="connsiteX1233" fmla="*/ 2324094 w 4070975"/>
                <a:gd name="connsiteY1233" fmla="*/ 3595716 h 3988149"/>
                <a:gd name="connsiteX1234" fmla="*/ 2340287 w 4070975"/>
                <a:gd name="connsiteY1234" fmla="*/ 3552853 h 3988149"/>
                <a:gd name="connsiteX1235" fmla="*/ 2358384 w 4070975"/>
                <a:gd name="connsiteY1235" fmla="*/ 3543328 h 3988149"/>
                <a:gd name="connsiteX1236" fmla="*/ 2370767 w 4070975"/>
                <a:gd name="connsiteY1236" fmla="*/ 3543328 h 3988149"/>
                <a:gd name="connsiteX1237" fmla="*/ 2366957 w 4070975"/>
                <a:gd name="connsiteY1237" fmla="*/ 3545233 h 3988149"/>
                <a:gd name="connsiteX1238" fmla="*/ 2366957 w 4070975"/>
                <a:gd name="connsiteY1238" fmla="*/ 3554758 h 3988149"/>
                <a:gd name="connsiteX1239" fmla="*/ 2373624 w 4070975"/>
                <a:gd name="connsiteY1239" fmla="*/ 3554758 h 3988149"/>
                <a:gd name="connsiteX1240" fmla="*/ 2387912 w 4070975"/>
                <a:gd name="connsiteY1240" fmla="*/ 3555711 h 3988149"/>
                <a:gd name="connsiteX1241" fmla="*/ 2411724 w 4070975"/>
                <a:gd name="connsiteY1241" fmla="*/ 3556663 h 3988149"/>
                <a:gd name="connsiteX1242" fmla="*/ 2428869 w 4070975"/>
                <a:gd name="connsiteY1242" fmla="*/ 3558568 h 3988149"/>
                <a:gd name="connsiteX1243" fmla="*/ 2436489 w 4070975"/>
                <a:gd name="connsiteY1243" fmla="*/ 3568093 h 3988149"/>
                <a:gd name="connsiteX1244" fmla="*/ 2437442 w 4070975"/>
                <a:gd name="connsiteY1244" fmla="*/ 3575713 h 3988149"/>
                <a:gd name="connsiteX1245" fmla="*/ 2438394 w 4070975"/>
                <a:gd name="connsiteY1245" fmla="*/ 3582381 h 3988149"/>
                <a:gd name="connsiteX1246" fmla="*/ 2439347 w 4070975"/>
                <a:gd name="connsiteY1246" fmla="*/ 3587144 h 3988149"/>
                <a:gd name="connsiteX1247" fmla="*/ 2443156 w 4070975"/>
                <a:gd name="connsiteY1247" fmla="*/ 3594764 h 3988149"/>
                <a:gd name="connsiteX1248" fmla="*/ 2449824 w 4070975"/>
                <a:gd name="connsiteY1248" fmla="*/ 3600479 h 3988149"/>
                <a:gd name="connsiteX1249" fmla="*/ 2461254 w 4070975"/>
                <a:gd name="connsiteY1249" fmla="*/ 3609051 h 3988149"/>
                <a:gd name="connsiteX1250" fmla="*/ 2474589 w 4070975"/>
                <a:gd name="connsiteY1250" fmla="*/ 3615719 h 3988149"/>
                <a:gd name="connsiteX1251" fmla="*/ 2483162 w 4070975"/>
                <a:gd name="connsiteY1251" fmla="*/ 3619529 h 3988149"/>
                <a:gd name="connsiteX1252" fmla="*/ 2486019 w 4070975"/>
                <a:gd name="connsiteY1252" fmla="*/ 3613814 h 3988149"/>
                <a:gd name="connsiteX1253" fmla="*/ 2486971 w 4070975"/>
                <a:gd name="connsiteY1253" fmla="*/ 3581429 h 3988149"/>
                <a:gd name="connsiteX1254" fmla="*/ 2486971 w 4070975"/>
                <a:gd name="connsiteY1254" fmla="*/ 3580476 h 3988149"/>
                <a:gd name="connsiteX1255" fmla="*/ 2475542 w 4070975"/>
                <a:gd name="connsiteY1255" fmla="*/ 3552853 h 3988149"/>
                <a:gd name="connsiteX1256" fmla="*/ 2463159 w 4070975"/>
                <a:gd name="connsiteY1256" fmla="*/ 3541423 h 3988149"/>
                <a:gd name="connsiteX1257" fmla="*/ 2421249 w 4070975"/>
                <a:gd name="connsiteY1257" fmla="*/ 3515706 h 3988149"/>
                <a:gd name="connsiteX1258" fmla="*/ 2392674 w 4070975"/>
                <a:gd name="connsiteY1258" fmla="*/ 3497608 h 3988149"/>
                <a:gd name="connsiteX1259" fmla="*/ 2330762 w 4070975"/>
                <a:gd name="connsiteY1259" fmla="*/ 3479510 h 3988149"/>
                <a:gd name="connsiteX1260" fmla="*/ 2272659 w 4070975"/>
                <a:gd name="connsiteY1260" fmla="*/ 3457603 h 3988149"/>
                <a:gd name="connsiteX1261" fmla="*/ 2248847 w 4070975"/>
                <a:gd name="connsiteY1261" fmla="*/ 3444267 h 3988149"/>
                <a:gd name="connsiteX1262" fmla="*/ 2241227 w 4070975"/>
                <a:gd name="connsiteY1262" fmla="*/ 3435695 h 3988149"/>
                <a:gd name="connsiteX1263" fmla="*/ 2252657 w 4070975"/>
                <a:gd name="connsiteY1263" fmla="*/ 3424265 h 3988149"/>
                <a:gd name="connsiteX1264" fmla="*/ 2259325 w 4070975"/>
                <a:gd name="connsiteY1264" fmla="*/ 3413787 h 3988149"/>
                <a:gd name="connsiteX1265" fmla="*/ 2255515 w 4070975"/>
                <a:gd name="connsiteY1265" fmla="*/ 3396642 h 3988149"/>
                <a:gd name="connsiteX1266" fmla="*/ 2254562 w 4070975"/>
                <a:gd name="connsiteY1266" fmla="*/ 3394737 h 3988149"/>
                <a:gd name="connsiteX1267" fmla="*/ 2217415 w 4070975"/>
                <a:gd name="connsiteY1267" fmla="*/ 3390927 h 3988149"/>
                <a:gd name="connsiteX1268" fmla="*/ 2185982 w 4070975"/>
                <a:gd name="connsiteY1268" fmla="*/ 3390927 h 3988149"/>
                <a:gd name="connsiteX1269" fmla="*/ 2173600 w 4070975"/>
                <a:gd name="connsiteY1269" fmla="*/ 3392832 h 3988149"/>
                <a:gd name="connsiteX1270" fmla="*/ 2164075 w 4070975"/>
                <a:gd name="connsiteY1270" fmla="*/ 3394737 h 3988149"/>
                <a:gd name="connsiteX1271" fmla="*/ 2135500 w 4070975"/>
                <a:gd name="connsiteY1271" fmla="*/ 3383307 h 3988149"/>
                <a:gd name="connsiteX1272" fmla="*/ 2081207 w 4070975"/>
                <a:gd name="connsiteY1272" fmla="*/ 3341397 h 3988149"/>
                <a:gd name="connsiteX1273" fmla="*/ 2043107 w 4070975"/>
                <a:gd name="connsiteY1273" fmla="*/ 3256623 h 3988149"/>
                <a:gd name="connsiteX1274" fmla="*/ 2016438 w 4070975"/>
                <a:gd name="connsiteY1274" fmla="*/ 3220428 h 3988149"/>
                <a:gd name="connsiteX1275" fmla="*/ 1911663 w 4070975"/>
                <a:gd name="connsiteY1275" fmla="*/ 3160420 h 3988149"/>
                <a:gd name="connsiteX1276" fmla="*/ 1906900 w 4070975"/>
                <a:gd name="connsiteY1276" fmla="*/ 3112795 h 3988149"/>
                <a:gd name="connsiteX1277" fmla="*/ 1906900 w 4070975"/>
                <a:gd name="connsiteY1277" fmla="*/ 3105175 h 3988149"/>
                <a:gd name="connsiteX1278" fmla="*/ 1907853 w 4070975"/>
                <a:gd name="connsiteY1278" fmla="*/ 3093745 h 3988149"/>
                <a:gd name="connsiteX1279" fmla="*/ 1919283 w 4070975"/>
                <a:gd name="connsiteY1279" fmla="*/ 3093745 h 3988149"/>
                <a:gd name="connsiteX1280" fmla="*/ 1920235 w 4070975"/>
                <a:gd name="connsiteY1280" fmla="*/ 3081362 h 3988149"/>
                <a:gd name="connsiteX1281" fmla="*/ 1919283 w 4070975"/>
                <a:gd name="connsiteY1281" fmla="*/ 3071837 h 3988149"/>
                <a:gd name="connsiteX1282" fmla="*/ 1900233 w 4070975"/>
                <a:gd name="connsiteY1282" fmla="*/ 3039452 h 3988149"/>
                <a:gd name="connsiteX1283" fmla="*/ 1908805 w 4070975"/>
                <a:gd name="connsiteY1283" fmla="*/ 3026117 h 3988149"/>
                <a:gd name="connsiteX1284" fmla="*/ 1913568 w 4070975"/>
                <a:gd name="connsiteY1284" fmla="*/ 3023259 h 3988149"/>
                <a:gd name="connsiteX1285" fmla="*/ 1915473 w 4070975"/>
                <a:gd name="connsiteY1285" fmla="*/ 3032784 h 3988149"/>
                <a:gd name="connsiteX1286" fmla="*/ 1924045 w 4070975"/>
                <a:gd name="connsiteY1286" fmla="*/ 3032784 h 3988149"/>
                <a:gd name="connsiteX1287" fmla="*/ 1925950 w 4070975"/>
                <a:gd name="connsiteY1287" fmla="*/ 3032784 h 3988149"/>
                <a:gd name="connsiteX1288" fmla="*/ 1925950 w 4070975"/>
                <a:gd name="connsiteY1288" fmla="*/ 3029927 h 3988149"/>
                <a:gd name="connsiteX1289" fmla="*/ 1933570 w 4070975"/>
                <a:gd name="connsiteY1289" fmla="*/ 3022306 h 3988149"/>
                <a:gd name="connsiteX1290" fmla="*/ 1956430 w 4070975"/>
                <a:gd name="connsiteY1290" fmla="*/ 3007067 h 3988149"/>
                <a:gd name="connsiteX1291" fmla="*/ 1969765 w 4070975"/>
                <a:gd name="connsiteY1291" fmla="*/ 2993731 h 3988149"/>
                <a:gd name="connsiteX1292" fmla="*/ 1969765 w 4070975"/>
                <a:gd name="connsiteY1292" fmla="*/ 2988969 h 3988149"/>
                <a:gd name="connsiteX1293" fmla="*/ 1981195 w 4070975"/>
                <a:gd name="connsiteY1293" fmla="*/ 2988969 h 3988149"/>
                <a:gd name="connsiteX1294" fmla="*/ 1993578 w 4070975"/>
                <a:gd name="connsiteY1294" fmla="*/ 2990874 h 3988149"/>
                <a:gd name="connsiteX1295" fmla="*/ 1997388 w 4070975"/>
                <a:gd name="connsiteY1295" fmla="*/ 2984206 h 3988149"/>
                <a:gd name="connsiteX1296" fmla="*/ 2008818 w 4070975"/>
                <a:gd name="connsiteY1296" fmla="*/ 2984206 h 3988149"/>
                <a:gd name="connsiteX1297" fmla="*/ 2010723 w 4070975"/>
                <a:gd name="connsiteY1297" fmla="*/ 2984206 h 3988149"/>
                <a:gd name="connsiteX1298" fmla="*/ 2014533 w 4070975"/>
                <a:gd name="connsiteY1298" fmla="*/ 2994684 h 3988149"/>
                <a:gd name="connsiteX1299" fmla="*/ 2014533 w 4070975"/>
                <a:gd name="connsiteY1299" fmla="*/ 2995636 h 3988149"/>
                <a:gd name="connsiteX1300" fmla="*/ 2015485 w 4070975"/>
                <a:gd name="connsiteY1300" fmla="*/ 2995636 h 3988149"/>
                <a:gd name="connsiteX1301" fmla="*/ 2014533 w 4070975"/>
                <a:gd name="connsiteY1301" fmla="*/ 2997542 h 3988149"/>
                <a:gd name="connsiteX1302" fmla="*/ 2000245 w 4070975"/>
                <a:gd name="connsiteY1302" fmla="*/ 3008971 h 3988149"/>
                <a:gd name="connsiteX1303" fmla="*/ 2000245 w 4070975"/>
                <a:gd name="connsiteY1303" fmla="*/ 3008971 h 3988149"/>
                <a:gd name="connsiteX1304" fmla="*/ 1998340 w 4070975"/>
                <a:gd name="connsiteY1304" fmla="*/ 3010877 h 3988149"/>
                <a:gd name="connsiteX1305" fmla="*/ 1998340 w 4070975"/>
                <a:gd name="connsiteY1305" fmla="*/ 3010877 h 3988149"/>
                <a:gd name="connsiteX1306" fmla="*/ 1997388 w 4070975"/>
                <a:gd name="connsiteY1306" fmla="*/ 3011829 h 3988149"/>
                <a:gd name="connsiteX1307" fmla="*/ 1993578 w 4070975"/>
                <a:gd name="connsiteY1307" fmla="*/ 3016592 h 3988149"/>
                <a:gd name="connsiteX1308" fmla="*/ 1994530 w 4070975"/>
                <a:gd name="connsiteY1308" fmla="*/ 3016592 h 3988149"/>
                <a:gd name="connsiteX1309" fmla="*/ 1993578 w 4070975"/>
                <a:gd name="connsiteY1309" fmla="*/ 3025164 h 3988149"/>
                <a:gd name="connsiteX1310" fmla="*/ 2001198 w 4070975"/>
                <a:gd name="connsiteY1310" fmla="*/ 3043262 h 3988149"/>
                <a:gd name="connsiteX1311" fmla="*/ 2018343 w 4070975"/>
                <a:gd name="connsiteY1311" fmla="*/ 3070884 h 3988149"/>
                <a:gd name="connsiteX1312" fmla="*/ 2019295 w 4070975"/>
                <a:gd name="connsiteY1312" fmla="*/ 3074694 h 3988149"/>
                <a:gd name="connsiteX1313" fmla="*/ 2025963 w 4070975"/>
                <a:gd name="connsiteY1313" fmla="*/ 3083267 h 3988149"/>
                <a:gd name="connsiteX1314" fmla="*/ 2029773 w 4070975"/>
                <a:gd name="connsiteY1314" fmla="*/ 3083267 h 3988149"/>
                <a:gd name="connsiteX1315" fmla="*/ 2046918 w 4070975"/>
                <a:gd name="connsiteY1315" fmla="*/ 3080409 h 3988149"/>
                <a:gd name="connsiteX1316" fmla="*/ 2047870 w 4070975"/>
                <a:gd name="connsiteY1316" fmla="*/ 3078505 h 3988149"/>
                <a:gd name="connsiteX1317" fmla="*/ 2050728 w 4070975"/>
                <a:gd name="connsiteY1317" fmla="*/ 3068027 h 3988149"/>
                <a:gd name="connsiteX1318" fmla="*/ 2053585 w 4070975"/>
                <a:gd name="connsiteY1318" fmla="*/ 3049929 h 3988149"/>
                <a:gd name="connsiteX1319" fmla="*/ 2053585 w 4070975"/>
                <a:gd name="connsiteY1319" fmla="*/ 3024212 h 3988149"/>
                <a:gd name="connsiteX1320" fmla="*/ 2053585 w 4070975"/>
                <a:gd name="connsiteY1320" fmla="*/ 3020402 h 3988149"/>
                <a:gd name="connsiteX1321" fmla="*/ 2060253 w 4070975"/>
                <a:gd name="connsiteY1321" fmla="*/ 3022306 h 3988149"/>
                <a:gd name="connsiteX1322" fmla="*/ 2094543 w 4070975"/>
                <a:gd name="connsiteY1322" fmla="*/ 3045167 h 3988149"/>
                <a:gd name="connsiteX1323" fmla="*/ 2113593 w 4070975"/>
                <a:gd name="connsiteY1323" fmla="*/ 3058502 h 3988149"/>
                <a:gd name="connsiteX1324" fmla="*/ 2110735 w 4070975"/>
                <a:gd name="connsiteY1324" fmla="*/ 3082315 h 3988149"/>
                <a:gd name="connsiteX1325" fmla="*/ 2125022 w 4070975"/>
                <a:gd name="connsiteY1325" fmla="*/ 3102317 h 3988149"/>
                <a:gd name="connsiteX1326" fmla="*/ 2131690 w 4070975"/>
                <a:gd name="connsiteY1326" fmla="*/ 3109937 h 3988149"/>
                <a:gd name="connsiteX1327" fmla="*/ 2142167 w 4070975"/>
                <a:gd name="connsiteY1327" fmla="*/ 3128987 h 3988149"/>
                <a:gd name="connsiteX1328" fmla="*/ 2143120 w 4070975"/>
                <a:gd name="connsiteY1328" fmla="*/ 3129940 h 3988149"/>
                <a:gd name="connsiteX1329" fmla="*/ 2153597 w 4070975"/>
                <a:gd name="connsiteY1329" fmla="*/ 3129940 h 3988149"/>
                <a:gd name="connsiteX1330" fmla="*/ 2158360 w 4070975"/>
                <a:gd name="connsiteY1330" fmla="*/ 3136607 h 3988149"/>
                <a:gd name="connsiteX1331" fmla="*/ 2151692 w 4070975"/>
                <a:gd name="connsiteY1331" fmla="*/ 3146132 h 3988149"/>
                <a:gd name="connsiteX1332" fmla="*/ 2147882 w 4070975"/>
                <a:gd name="connsiteY1332" fmla="*/ 3165183 h 3988149"/>
                <a:gd name="connsiteX1333" fmla="*/ 2161217 w 4070975"/>
                <a:gd name="connsiteY1333" fmla="*/ 3173755 h 3988149"/>
                <a:gd name="connsiteX1334" fmla="*/ 2182172 w 4070975"/>
                <a:gd name="connsiteY1334" fmla="*/ 3185185 h 3988149"/>
                <a:gd name="connsiteX1335" fmla="*/ 2205985 w 4070975"/>
                <a:gd name="connsiteY1335" fmla="*/ 3196616 h 3988149"/>
                <a:gd name="connsiteX1336" fmla="*/ 2208842 w 4070975"/>
                <a:gd name="connsiteY1336" fmla="*/ 3206141 h 3988149"/>
                <a:gd name="connsiteX1337" fmla="*/ 2215510 w 4070975"/>
                <a:gd name="connsiteY1337" fmla="*/ 3214713 h 3988149"/>
                <a:gd name="connsiteX1338" fmla="*/ 2227892 w 4070975"/>
                <a:gd name="connsiteY1338" fmla="*/ 3215666 h 3988149"/>
                <a:gd name="connsiteX1339" fmla="*/ 2245990 w 4070975"/>
                <a:gd name="connsiteY1339" fmla="*/ 3211856 h 3988149"/>
                <a:gd name="connsiteX1340" fmla="*/ 2273612 w 4070975"/>
                <a:gd name="connsiteY1340" fmla="*/ 3211856 h 3988149"/>
                <a:gd name="connsiteX1341" fmla="*/ 2279327 w 4070975"/>
                <a:gd name="connsiteY1341" fmla="*/ 3213761 h 3988149"/>
                <a:gd name="connsiteX1342" fmla="*/ 2324094 w 4070975"/>
                <a:gd name="connsiteY1342" fmla="*/ 3242336 h 3988149"/>
                <a:gd name="connsiteX1343" fmla="*/ 2345049 w 4070975"/>
                <a:gd name="connsiteY1343" fmla="*/ 3253766 h 3988149"/>
                <a:gd name="connsiteX1344" fmla="*/ 2358384 w 4070975"/>
                <a:gd name="connsiteY1344" fmla="*/ 3265196 h 3988149"/>
                <a:gd name="connsiteX1345" fmla="*/ 2361242 w 4070975"/>
                <a:gd name="connsiteY1345" fmla="*/ 3273769 h 3988149"/>
                <a:gd name="connsiteX1346" fmla="*/ 2376482 w 4070975"/>
                <a:gd name="connsiteY1346" fmla="*/ 3277579 h 3988149"/>
                <a:gd name="connsiteX1347" fmla="*/ 2391722 w 4070975"/>
                <a:gd name="connsiteY1347" fmla="*/ 3283294 h 3988149"/>
                <a:gd name="connsiteX1348" fmla="*/ 2413629 w 4070975"/>
                <a:gd name="connsiteY1348" fmla="*/ 3301391 h 3988149"/>
                <a:gd name="connsiteX1349" fmla="*/ 2427917 w 4070975"/>
                <a:gd name="connsiteY1349" fmla="*/ 3309011 h 3988149"/>
                <a:gd name="connsiteX1350" fmla="*/ 2428869 w 4070975"/>
                <a:gd name="connsiteY1350" fmla="*/ 3309011 h 3988149"/>
                <a:gd name="connsiteX1351" fmla="*/ 2428869 w 4070975"/>
                <a:gd name="connsiteY1351" fmla="*/ 3309011 h 3988149"/>
                <a:gd name="connsiteX1352" fmla="*/ 2433632 w 4070975"/>
                <a:gd name="connsiteY1352" fmla="*/ 3309964 h 3988149"/>
                <a:gd name="connsiteX1353" fmla="*/ 2433632 w 4070975"/>
                <a:gd name="connsiteY1353" fmla="*/ 3309964 h 3988149"/>
                <a:gd name="connsiteX1354" fmla="*/ 2433632 w 4070975"/>
                <a:gd name="connsiteY1354" fmla="*/ 3309964 h 3988149"/>
                <a:gd name="connsiteX1355" fmla="*/ 2453634 w 4070975"/>
                <a:gd name="connsiteY1355" fmla="*/ 3311869 h 3988149"/>
                <a:gd name="connsiteX1356" fmla="*/ 2464112 w 4070975"/>
                <a:gd name="connsiteY1356" fmla="*/ 3319489 h 3988149"/>
                <a:gd name="connsiteX1357" fmla="*/ 2487924 w 4070975"/>
                <a:gd name="connsiteY1357" fmla="*/ 3345207 h 3988149"/>
                <a:gd name="connsiteX1358" fmla="*/ 2488877 w 4070975"/>
                <a:gd name="connsiteY1358" fmla="*/ 3345207 h 3988149"/>
                <a:gd name="connsiteX1359" fmla="*/ 2512689 w 4070975"/>
                <a:gd name="connsiteY1359" fmla="*/ 3357589 h 3988149"/>
                <a:gd name="connsiteX1360" fmla="*/ 2522214 w 4070975"/>
                <a:gd name="connsiteY1360" fmla="*/ 3361399 h 3988149"/>
                <a:gd name="connsiteX1361" fmla="*/ 2523167 w 4070975"/>
                <a:gd name="connsiteY1361" fmla="*/ 3361399 h 3988149"/>
                <a:gd name="connsiteX1362" fmla="*/ 2525071 w 4070975"/>
                <a:gd name="connsiteY1362" fmla="*/ 3362352 h 3988149"/>
                <a:gd name="connsiteX1363" fmla="*/ 2526024 w 4070975"/>
                <a:gd name="connsiteY1363" fmla="*/ 3363304 h 3988149"/>
                <a:gd name="connsiteX1364" fmla="*/ 2526976 w 4070975"/>
                <a:gd name="connsiteY1364" fmla="*/ 3364257 h 3988149"/>
                <a:gd name="connsiteX1365" fmla="*/ 2531739 w 4070975"/>
                <a:gd name="connsiteY1365" fmla="*/ 3366162 h 3988149"/>
                <a:gd name="connsiteX1366" fmla="*/ 2532691 w 4070975"/>
                <a:gd name="connsiteY1366" fmla="*/ 3367114 h 3988149"/>
                <a:gd name="connsiteX1367" fmla="*/ 2533644 w 4070975"/>
                <a:gd name="connsiteY1367" fmla="*/ 3368067 h 3988149"/>
                <a:gd name="connsiteX1368" fmla="*/ 2533644 w 4070975"/>
                <a:gd name="connsiteY1368" fmla="*/ 3368067 h 3988149"/>
                <a:gd name="connsiteX1369" fmla="*/ 2535549 w 4070975"/>
                <a:gd name="connsiteY1369" fmla="*/ 3369972 h 3988149"/>
                <a:gd name="connsiteX1370" fmla="*/ 2535549 w 4070975"/>
                <a:gd name="connsiteY1370" fmla="*/ 3369972 h 3988149"/>
                <a:gd name="connsiteX1371" fmla="*/ 2538406 w 4070975"/>
                <a:gd name="connsiteY1371" fmla="*/ 3373782 h 3988149"/>
                <a:gd name="connsiteX1372" fmla="*/ 2539359 w 4070975"/>
                <a:gd name="connsiteY1372" fmla="*/ 3374734 h 3988149"/>
                <a:gd name="connsiteX1373" fmla="*/ 2543169 w 4070975"/>
                <a:gd name="connsiteY1373" fmla="*/ 3380449 h 3988149"/>
                <a:gd name="connsiteX1374" fmla="*/ 2543169 w 4070975"/>
                <a:gd name="connsiteY1374" fmla="*/ 3380449 h 3988149"/>
                <a:gd name="connsiteX1375" fmla="*/ 2545074 w 4070975"/>
                <a:gd name="connsiteY1375" fmla="*/ 3383307 h 3988149"/>
                <a:gd name="connsiteX1376" fmla="*/ 2541264 w 4070975"/>
                <a:gd name="connsiteY1376" fmla="*/ 3396642 h 3988149"/>
                <a:gd name="connsiteX1377" fmla="*/ 2541264 w 4070975"/>
                <a:gd name="connsiteY1377" fmla="*/ 3411882 h 3988149"/>
                <a:gd name="connsiteX1378" fmla="*/ 2544121 w 4070975"/>
                <a:gd name="connsiteY1378" fmla="*/ 3420455 h 3988149"/>
                <a:gd name="connsiteX1379" fmla="*/ 2547931 w 4070975"/>
                <a:gd name="connsiteY1379" fmla="*/ 3425217 h 3988149"/>
                <a:gd name="connsiteX1380" fmla="*/ 2551741 w 4070975"/>
                <a:gd name="connsiteY1380" fmla="*/ 3437600 h 3988149"/>
                <a:gd name="connsiteX1381" fmla="*/ 2545074 w 4070975"/>
                <a:gd name="connsiteY1381" fmla="*/ 3453793 h 3988149"/>
                <a:gd name="connsiteX1382" fmla="*/ 2545074 w 4070975"/>
                <a:gd name="connsiteY1382" fmla="*/ 3462365 h 3988149"/>
                <a:gd name="connsiteX1383" fmla="*/ 2547931 w 4070975"/>
                <a:gd name="connsiteY1383" fmla="*/ 3472843 h 3988149"/>
                <a:gd name="connsiteX1384" fmla="*/ 2547931 w 4070975"/>
                <a:gd name="connsiteY1384" fmla="*/ 3476653 h 3988149"/>
                <a:gd name="connsiteX1385" fmla="*/ 2536501 w 4070975"/>
                <a:gd name="connsiteY1385" fmla="*/ 3497608 h 3988149"/>
                <a:gd name="connsiteX1386" fmla="*/ 2536501 w 4070975"/>
                <a:gd name="connsiteY1386" fmla="*/ 3498560 h 3988149"/>
                <a:gd name="connsiteX1387" fmla="*/ 2544121 w 4070975"/>
                <a:gd name="connsiteY1387" fmla="*/ 3510943 h 3988149"/>
                <a:gd name="connsiteX1388" fmla="*/ 2551741 w 4070975"/>
                <a:gd name="connsiteY1388" fmla="*/ 3515706 h 3988149"/>
                <a:gd name="connsiteX1389" fmla="*/ 2556504 w 4070975"/>
                <a:gd name="connsiteY1389" fmla="*/ 3519516 h 3988149"/>
                <a:gd name="connsiteX1390" fmla="*/ 2555551 w 4070975"/>
                <a:gd name="connsiteY1390" fmla="*/ 3520468 h 3988149"/>
                <a:gd name="connsiteX1391" fmla="*/ 2552694 w 4070975"/>
                <a:gd name="connsiteY1391" fmla="*/ 3521421 h 3988149"/>
                <a:gd name="connsiteX1392" fmla="*/ 2547931 w 4070975"/>
                <a:gd name="connsiteY1392" fmla="*/ 3524278 h 3988149"/>
                <a:gd name="connsiteX1393" fmla="*/ 2545074 w 4070975"/>
                <a:gd name="connsiteY1393" fmla="*/ 3525231 h 3988149"/>
                <a:gd name="connsiteX1394" fmla="*/ 2543169 w 4070975"/>
                <a:gd name="connsiteY1394" fmla="*/ 3525231 h 3988149"/>
                <a:gd name="connsiteX1395" fmla="*/ 2542216 w 4070975"/>
                <a:gd name="connsiteY1395" fmla="*/ 3526183 h 3988149"/>
                <a:gd name="connsiteX1396" fmla="*/ 2543169 w 4070975"/>
                <a:gd name="connsiteY1396" fmla="*/ 3530946 h 3988149"/>
                <a:gd name="connsiteX1397" fmla="*/ 2554599 w 4070975"/>
                <a:gd name="connsiteY1397" fmla="*/ 3542376 h 3988149"/>
                <a:gd name="connsiteX1398" fmla="*/ 2555551 w 4070975"/>
                <a:gd name="connsiteY1398" fmla="*/ 3542376 h 3988149"/>
                <a:gd name="connsiteX1399" fmla="*/ 2566981 w 4070975"/>
                <a:gd name="connsiteY1399" fmla="*/ 3543328 h 3988149"/>
                <a:gd name="connsiteX1400" fmla="*/ 2589841 w 4070975"/>
                <a:gd name="connsiteY1400" fmla="*/ 3549996 h 3988149"/>
                <a:gd name="connsiteX1401" fmla="*/ 2596509 w 4070975"/>
                <a:gd name="connsiteY1401" fmla="*/ 3556663 h 3988149"/>
                <a:gd name="connsiteX1402" fmla="*/ 2614606 w 4070975"/>
                <a:gd name="connsiteY1402" fmla="*/ 3586191 h 3988149"/>
                <a:gd name="connsiteX1403" fmla="*/ 2618416 w 4070975"/>
                <a:gd name="connsiteY1403" fmla="*/ 3596669 h 3988149"/>
                <a:gd name="connsiteX1404" fmla="*/ 2625084 w 4070975"/>
                <a:gd name="connsiteY1404" fmla="*/ 3596669 h 3988149"/>
                <a:gd name="connsiteX1405" fmla="*/ 2629846 w 4070975"/>
                <a:gd name="connsiteY1405" fmla="*/ 3604289 h 3988149"/>
                <a:gd name="connsiteX1406" fmla="*/ 2629846 w 4070975"/>
                <a:gd name="connsiteY1406" fmla="*/ 3604289 h 3988149"/>
                <a:gd name="connsiteX1407" fmla="*/ 2629846 w 4070975"/>
                <a:gd name="connsiteY1407" fmla="*/ 3604289 h 3988149"/>
                <a:gd name="connsiteX1408" fmla="*/ 2629846 w 4070975"/>
                <a:gd name="connsiteY1408" fmla="*/ 3604289 h 3988149"/>
                <a:gd name="connsiteX1409" fmla="*/ 2630799 w 4070975"/>
                <a:gd name="connsiteY1409" fmla="*/ 3605241 h 3988149"/>
                <a:gd name="connsiteX1410" fmla="*/ 2630799 w 4070975"/>
                <a:gd name="connsiteY1410" fmla="*/ 3605241 h 3988149"/>
                <a:gd name="connsiteX1411" fmla="*/ 2631751 w 4070975"/>
                <a:gd name="connsiteY1411" fmla="*/ 3606194 h 3988149"/>
                <a:gd name="connsiteX1412" fmla="*/ 2631751 w 4070975"/>
                <a:gd name="connsiteY1412" fmla="*/ 3607146 h 3988149"/>
                <a:gd name="connsiteX1413" fmla="*/ 2631751 w 4070975"/>
                <a:gd name="connsiteY1413" fmla="*/ 3607146 h 3988149"/>
                <a:gd name="connsiteX1414" fmla="*/ 2631751 w 4070975"/>
                <a:gd name="connsiteY1414" fmla="*/ 3607146 h 3988149"/>
                <a:gd name="connsiteX1415" fmla="*/ 2632704 w 4070975"/>
                <a:gd name="connsiteY1415" fmla="*/ 3609051 h 3988149"/>
                <a:gd name="connsiteX1416" fmla="*/ 2633656 w 4070975"/>
                <a:gd name="connsiteY1416" fmla="*/ 3610004 h 3988149"/>
                <a:gd name="connsiteX1417" fmla="*/ 2633656 w 4070975"/>
                <a:gd name="connsiteY1417" fmla="*/ 3610004 h 3988149"/>
                <a:gd name="connsiteX1418" fmla="*/ 2633656 w 4070975"/>
                <a:gd name="connsiteY1418" fmla="*/ 3610004 h 3988149"/>
                <a:gd name="connsiteX1419" fmla="*/ 2638419 w 4070975"/>
                <a:gd name="connsiteY1419" fmla="*/ 3613814 h 3988149"/>
                <a:gd name="connsiteX1420" fmla="*/ 2638419 w 4070975"/>
                <a:gd name="connsiteY1420" fmla="*/ 3613814 h 3988149"/>
                <a:gd name="connsiteX1421" fmla="*/ 2638419 w 4070975"/>
                <a:gd name="connsiteY1421" fmla="*/ 3613814 h 3988149"/>
                <a:gd name="connsiteX1422" fmla="*/ 2638419 w 4070975"/>
                <a:gd name="connsiteY1422" fmla="*/ 3613814 h 3988149"/>
                <a:gd name="connsiteX1423" fmla="*/ 2640324 w 4070975"/>
                <a:gd name="connsiteY1423" fmla="*/ 3615719 h 3988149"/>
                <a:gd name="connsiteX1424" fmla="*/ 2640324 w 4070975"/>
                <a:gd name="connsiteY1424" fmla="*/ 3615719 h 3988149"/>
                <a:gd name="connsiteX1425" fmla="*/ 2640324 w 4070975"/>
                <a:gd name="connsiteY1425" fmla="*/ 3615719 h 3988149"/>
                <a:gd name="connsiteX1426" fmla="*/ 2642229 w 4070975"/>
                <a:gd name="connsiteY1426" fmla="*/ 3616671 h 3988149"/>
                <a:gd name="connsiteX1427" fmla="*/ 2643181 w 4070975"/>
                <a:gd name="connsiteY1427" fmla="*/ 3617624 h 3988149"/>
                <a:gd name="connsiteX1428" fmla="*/ 2643181 w 4070975"/>
                <a:gd name="connsiteY1428" fmla="*/ 3617624 h 3988149"/>
                <a:gd name="connsiteX1429" fmla="*/ 2646039 w 4070975"/>
                <a:gd name="connsiteY1429" fmla="*/ 3620481 h 3988149"/>
                <a:gd name="connsiteX1430" fmla="*/ 2646039 w 4070975"/>
                <a:gd name="connsiteY1430" fmla="*/ 3620481 h 3988149"/>
                <a:gd name="connsiteX1431" fmla="*/ 2646039 w 4070975"/>
                <a:gd name="connsiteY1431" fmla="*/ 3620481 h 3988149"/>
                <a:gd name="connsiteX1432" fmla="*/ 2646991 w 4070975"/>
                <a:gd name="connsiteY1432" fmla="*/ 3621434 h 3988149"/>
                <a:gd name="connsiteX1433" fmla="*/ 2646991 w 4070975"/>
                <a:gd name="connsiteY1433" fmla="*/ 3621434 h 3988149"/>
                <a:gd name="connsiteX1434" fmla="*/ 2646991 w 4070975"/>
                <a:gd name="connsiteY1434" fmla="*/ 3621434 h 3988149"/>
                <a:gd name="connsiteX1435" fmla="*/ 2647943 w 4070975"/>
                <a:gd name="connsiteY1435" fmla="*/ 3622386 h 3988149"/>
                <a:gd name="connsiteX1436" fmla="*/ 2647943 w 4070975"/>
                <a:gd name="connsiteY1436" fmla="*/ 3622386 h 3988149"/>
                <a:gd name="connsiteX1437" fmla="*/ 2647943 w 4070975"/>
                <a:gd name="connsiteY1437" fmla="*/ 3622386 h 3988149"/>
                <a:gd name="connsiteX1438" fmla="*/ 2649849 w 4070975"/>
                <a:gd name="connsiteY1438" fmla="*/ 3624291 h 3988149"/>
                <a:gd name="connsiteX1439" fmla="*/ 2649849 w 4070975"/>
                <a:gd name="connsiteY1439" fmla="*/ 3624291 h 3988149"/>
                <a:gd name="connsiteX1440" fmla="*/ 2650801 w 4070975"/>
                <a:gd name="connsiteY1440" fmla="*/ 3625244 h 3988149"/>
                <a:gd name="connsiteX1441" fmla="*/ 2654611 w 4070975"/>
                <a:gd name="connsiteY1441" fmla="*/ 3629054 h 3988149"/>
                <a:gd name="connsiteX1442" fmla="*/ 2654611 w 4070975"/>
                <a:gd name="connsiteY1442" fmla="*/ 3629054 h 3988149"/>
                <a:gd name="connsiteX1443" fmla="*/ 2654611 w 4070975"/>
                <a:gd name="connsiteY1443" fmla="*/ 3629054 h 3988149"/>
                <a:gd name="connsiteX1444" fmla="*/ 2655564 w 4070975"/>
                <a:gd name="connsiteY1444" fmla="*/ 3630006 h 3988149"/>
                <a:gd name="connsiteX1445" fmla="*/ 2655564 w 4070975"/>
                <a:gd name="connsiteY1445" fmla="*/ 3630006 h 3988149"/>
                <a:gd name="connsiteX1446" fmla="*/ 2656516 w 4070975"/>
                <a:gd name="connsiteY1446" fmla="*/ 3630959 h 3988149"/>
                <a:gd name="connsiteX1447" fmla="*/ 2671756 w 4070975"/>
                <a:gd name="connsiteY1447" fmla="*/ 3644294 h 3988149"/>
                <a:gd name="connsiteX1448" fmla="*/ 2707951 w 4070975"/>
                <a:gd name="connsiteY1448" fmla="*/ 3654772 h 3988149"/>
                <a:gd name="connsiteX1449" fmla="*/ 2719381 w 4070975"/>
                <a:gd name="connsiteY1449" fmla="*/ 3651914 h 3988149"/>
                <a:gd name="connsiteX1450" fmla="*/ 2732716 w 4070975"/>
                <a:gd name="connsiteY1450" fmla="*/ 3661439 h 3988149"/>
                <a:gd name="connsiteX1451" fmla="*/ 2733668 w 4070975"/>
                <a:gd name="connsiteY1451" fmla="*/ 3665249 h 3988149"/>
                <a:gd name="connsiteX1452" fmla="*/ 2702236 w 4070975"/>
                <a:gd name="connsiteY1452" fmla="*/ 3665249 h 3988149"/>
                <a:gd name="connsiteX1453" fmla="*/ 2695568 w 4070975"/>
                <a:gd name="connsiteY1453" fmla="*/ 3670012 h 3988149"/>
                <a:gd name="connsiteX1454" fmla="*/ 2690806 w 4070975"/>
                <a:gd name="connsiteY1454" fmla="*/ 3678584 h 3988149"/>
                <a:gd name="connsiteX1455" fmla="*/ 2697473 w 4070975"/>
                <a:gd name="connsiteY1455" fmla="*/ 3685252 h 3988149"/>
                <a:gd name="connsiteX1456" fmla="*/ 2707951 w 4070975"/>
                <a:gd name="connsiteY1456" fmla="*/ 3689062 h 3988149"/>
                <a:gd name="connsiteX1457" fmla="*/ 2723191 w 4070975"/>
                <a:gd name="connsiteY1457" fmla="*/ 3701445 h 3988149"/>
                <a:gd name="connsiteX1458" fmla="*/ 2733668 w 4070975"/>
                <a:gd name="connsiteY1458" fmla="*/ 3725257 h 3988149"/>
                <a:gd name="connsiteX1459" fmla="*/ 2733668 w 4070975"/>
                <a:gd name="connsiteY1459" fmla="*/ 3726210 h 3988149"/>
                <a:gd name="connsiteX1460" fmla="*/ 2745098 w 4070975"/>
                <a:gd name="connsiteY1460" fmla="*/ 3730020 h 3988149"/>
                <a:gd name="connsiteX1461" fmla="*/ 2746051 w 4070975"/>
                <a:gd name="connsiteY1461" fmla="*/ 3729067 h 3988149"/>
                <a:gd name="connsiteX1462" fmla="*/ 2762243 w 4070975"/>
                <a:gd name="connsiteY1462" fmla="*/ 3719542 h 3988149"/>
                <a:gd name="connsiteX1463" fmla="*/ 2778436 w 4070975"/>
                <a:gd name="connsiteY1463" fmla="*/ 3720495 h 3988149"/>
                <a:gd name="connsiteX1464" fmla="*/ 2787961 w 4070975"/>
                <a:gd name="connsiteY1464" fmla="*/ 3720495 h 3988149"/>
                <a:gd name="connsiteX1465" fmla="*/ 2793676 w 4070975"/>
                <a:gd name="connsiteY1465" fmla="*/ 3720495 h 3988149"/>
                <a:gd name="connsiteX1466" fmla="*/ 2805106 w 4070975"/>
                <a:gd name="connsiteY1466" fmla="*/ 3721447 h 3988149"/>
                <a:gd name="connsiteX1467" fmla="*/ 2801296 w 4070975"/>
                <a:gd name="connsiteY1467" fmla="*/ 3724305 h 3988149"/>
                <a:gd name="connsiteX1468" fmla="*/ 2796533 w 4070975"/>
                <a:gd name="connsiteY1468" fmla="*/ 3730020 h 3988149"/>
                <a:gd name="connsiteX1469" fmla="*/ 2789866 w 4070975"/>
                <a:gd name="connsiteY1469" fmla="*/ 3736687 h 3988149"/>
                <a:gd name="connsiteX1470" fmla="*/ 2784151 w 4070975"/>
                <a:gd name="connsiteY1470" fmla="*/ 3740497 h 3988149"/>
                <a:gd name="connsiteX1471" fmla="*/ 2778436 w 4070975"/>
                <a:gd name="connsiteY1471" fmla="*/ 3742402 h 3988149"/>
                <a:gd name="connsiteX1472" fmla="*/ 2772721 w 4070975"/>
                <a:gd name="connsiteY1472" fmla="*/ 3742402 h 3988149"/>
                <a:gd name="connsiteX1473" fmla="*/ 2754623 w 4070975"/>
                <a:gd name="connsiteY1473" fmla="*/ 3743355 h 3988149"/>
                <a:gd name="connsiteX1474" fmla="*/ 2753671 w 4070975"/>
                <a:gd name="connsiteY1474" fmla="*/ 3745260 h 3988149"/>
                <a:gd name="connsiteX1475" fmla="*/ 2750813 w 4070975"/>
                <a:gd name="connsiteY1475" fmla="*/ 3771930 h 3988149"/>
                <a:gd name="connsiteX1476" fmla="*/ 2746051 w 4070975"/>
                <a:gd name="connsiteY1476" fmla="*/ 3772883 h 3988149"/>
                <a:gd name="connsiteX1477" fmla="*/ 2733668 w 4070975"/>
                <a:gd name="connsiteY1477" fmla="*/ 3782408 h 3988149"/>
                <a:gd name="connsiteX1478" fmla="*/ 2784151 w 4070975"/>
                <a:gd name="connsiteY1478" fmla="*/ 3800505 h 3988149"/>
                <a:gd name="connsiteX1479" fmla="*/ 2788913 w 4070975"/>
                <a:gd name="connsiteY1479" fmla="*/ 3824318 h 3988149"/>
                <a:gd name="connsiteX1480" fmla="*/ 2800343 w 4070975"/>
                <a:gd name="connsiteY1480" fmla="*/ 3844321 h 3988149"/>
                <a:gd name="connsiteX1481" fmla="*/ 2797486 w 4070975"/>
                <a:gd name="connsiteY1481" fmla="*/ 3860513 h 3988149"/>
                <a:gd name="connsiteX1482" fmla="*/ 2793676 w 4070975"/>
                <a:gd name="connsiteY1482" fmla="*/ 3863371 h 3988149"/>
                <a:gd name="connsiteX1483" fmla="*/ 2799391 w 4070975"/>
                <a:gd name="connsiteY1483" fmla="*/ 3874801 h 3988149"/>
                <a:gd name="connsiteX1484" fmla="*/ 2826061 w 4070975"/>
                <a:gd name="connsiteY1484" fmla="*/ 3893851 h 3988149"/>
                <a:gd name="connsiteX1485" fmla="*/ 2829871 w 4070975"/>
                <a:gd name="connsiteY1485" fmla="*/ 3895756 h 3988149"/>
                <a:gd name="connsiteX1486" fmla="*/ 2834633 w 4070975"/>
                <a:gd name="connsiteY1486" fmla="*/ 3892899 h 3988149"/>
                <a:gd name="connsiteX1487" fmla="*/ 2834633 w 4070975"/>
                <a:gd name="connsiteY1487" fmla="*/ 3891946 h 3988149"/>
                <a:gd name="connsiteX1488" fmla="*/ 2838443 w 4070975"/>
                <a:gd name="connsiteY1488" fmla="*/ 3878611 h 3988149"/>
                <a:gd name="connsiteX1489" fmla="*/ 2838443 w 4070975"/>
                <a:gd name="connsiteY1489" fmla="*/ 3860513 h 3988149"/>
                <a:gd name="connsiteX1490" fmla="*/ 2852730 w 4070975"/>
                <a:gd name="connsiteY1490" fmla="*/ 3862418 h 3988149"/>
                <a:gd name="connsiteX1491" fmla="*/ 2857493 w 4070975"/>
                <a:gd name="connsiteY1491" fmla="*/ 3876706 h 3988149"/>
                <a:gd name="connsiteX1492" fmla="*/ 2870828 w 4070975"/>
                <a:gd name="connsiteY1492" fmla="*/ 3884326 h 3988149"/>
                <a:gd name="connsiteX1493" fmla="*/ 2873686 w 4070975"/>
                <a:gd name="connsiteY1493" fmla="*/ 3916711 h 3988149"/>
                <a:gd name="connsiteX1494" fmla="*/ 2878448 w 4070975"/>
                <a:gd name="connsiteY1494" fmla="*/ 3920521 h 3988149"/>
                <a:gd name="connsiteX1495" fmla="*/ 2889878 w 4070975"/>
                <a:gd name="connsiteY1495" fmla="*/ 3927189 h 3988149"/>
                <a:gd name="connsiteX1496" fmla="*/ 2891783 w 4070975"/>
                <a:gd name="connsiteY1496" fmla="*/ 3927189 h 3988149"/>
                <a:gd name="connsiteX1497" fmla="*/ 2893688 w 4070975"/>
                <a:gd name="connsiteY1497" fmla="*/ 3922426 h 3988149"/>
                <a:gd name="connsiteX1498" fmla="*/ 2893688 w 4070975"/>
                <a:gd name="connsiteY1498" fmla="*/ 3889088 h 3988149"/>
                <a:gd name="connsiteX1499" fmla="*/ 2899403 w 4070975"/>
                <a:gd name="connsiteY1499" fmla="*/ 3876706 h 3988149"/>
                <a:gd name="connsiteX1500" fmla="*/ 2907023 w 4070975"/>
                <a:gd name="connsiteY1500" fmla="*/ 3877658 h 3988149"/>
                <a:gd name="connsiteX1501" fmla="*/ 2911785 w 4070975"/>
                <a:gd name="connsiteY1501" fmla="*/ 3885278 h 3988149"/>
                <a:gd name="connsiteX1502" fmla="*/ 2924168 w 4070975"/>
                <a:gd name="connsiteY1502" fmla="*/ 3900519 h 3988149"/>
                <a:gd name="connsiteX1503" fmla="*/ 2935598 w 4070975"/>
                <a:gd name="connsiteY1503" fmla="*/ 3904329 h 3988149"/>
                <a:gd name="connsiteX1504" fmla="*/ 2948933 w 4070975"/>
                <a:gd name="connsiteY1504" fmla="*/ 3906234 h 3988149"/>
                <a:gd name="connsiteX1505" fmla="*/ 2947980 w 4070975"/>
                <a:gd name="connsiteY1505" fmla="*/ 3902424 h 3988149"/>
                <a:gd name="connsiteX1506" fmla="*/ 2945123 w 4070975"/>
                <a:gd name="connsiteY1506" fmla="*/ 3894803 h 3988149"/>
                <a:gd name="connsiteX1507" fmla="*/ 2945123 w 4070975"/>
                <a:gd name="connsiteY1507" fmla="*/ 3894803 h 3988149"/>
                <a:gd name="connsiteX1508" fmla="*/ 2942265 w 4070975"/>
                <a:gd name="connsiteY1508" fmla="*/ 3865276 h 3988149"/>
                <a:gd name="connsiteX1509" fmla="*/ 2942265 w 4070975"/>
                <a:gd name="connsiteY1509" fmla="*/ 3864323 h 3988149"/>
                <a:gd name="connsiteX1510" fmla="*/ 2923216 w 4070975"/>
                <a:gd name="connsiteY1510" fmla="*/ 3834796 h 3988149"/>
                <a:gd name="connsiteX1511" fmla="*/ 2895593 w 4070975"/>
                <a:gd name="connsiteY1511" fmla="*/ 3800505 h 3988149"/>
                <a:gd name="connsiteX1512" fmla="*/ 2900355 w 4070975"/>
                <a:gd name="connsiteY1512" fmla="*/ 3787170 h 3988149"/>
                <a:gd name="connsiteX1513" fmla="*/ 2916548 w 4070975"/>
                <a:gd name="connsiteY1513" fmla="*/ 3794790 h 3988149"/>
                <a:gd name="connsiteX1514" fmla="*/ 2917500 w 4070975"/>
                <a:gd name="connsiteY1514" fmla="*/ 3794790 h 3988149"/>
                <a:gd name="connsiteX1515" fmla="*/ 2923216 w 4070975"/>
                <a:gd name="connsiteY1515" fmla="*/ 3795743 h 3988149"/>
                <a:gd name="connsiteX1516" fmla="*/ 2924168 w 4070975"/>
                <a:gd name="connsiteY1516" fmla="*/ 3797648 h 3988149"/>
                <a:gd name="connsiteX1517" fmla="*/ 2925120 w 4070975"/>
                <a:gd name="connsiteY1517" fmla="*/ 3808125 h 3988149"/>
                <a:gd name="connsiteX1518" fmla="*/ 2925120 w 4070975"/>
                <a:gd name="connsiteY1518" fmla="*/ 3810983 h 3988149"/>
                <a:gd name="connsiteX1519" fmla="*/ 2945123 w 4070975"/>
                <a:gd name="connsiteY1519" fmla="*/ 3806220 h 3988149"/>
                <a:gd name="connsiteX1520" fmla="*/ 2973698 w 4070975"/>
                <a:gd name="connsiteY1520" fmla="*/ 3790028 h 3988149"/>
                <a:gd name="connsiteX1521" fmla="*/ 2952743 w 4070975"/>
                <a:gd name="connsiteY1521" fmla="*/ 3773835 h 3988149"/>
                <a:gd name="connsiteX1522" fmla="*/ 2940360 w 4070975"/>
                <a:gd name="connsiteY1522" fmla="*/ 3778598 h 3988149"/>
                <a:gd name="connsiteX1523" fmla="*/ 2943218 w 4070975"/>
                <a:gd name="connsiteY1523" fmla="*/ 3781455 h 3988149"/>
                <a:gd name="connsiteX1524" fmla="*/ 2933693 w 4070975"/>
                <a:gd name="connsiteY1524" fmla="*/ 3779550 h 3988149"/>
                <a:gd name="connsiteX1525" fmla="*/ 2933693 w 4070975"/>
                <a:gd name="connsiteY1525" fmla="*/ 3779550 h 3988149"/>
                <a:gd name="connsiteX1526" fmla="*/ 2933693 w 4070975"/>
                <a:gd name="connsiteY1526" fmla="*/ 3777645 h 3988149"/>
                <a:gd name="connsiteX1527" fmla="*/ 2928930 w 4070975"/>
                <a:gd name="connsiteY1527" fmla="*/ 3763358 h 3988149"/>
                <a:gd name="connsiteX1528" fmla="*/ 2928930 w 4070975"/>
                <a:gd name="connsiteY1528" fmla="*/ 3753832 h 3988149"/>
                <a:gd name="connsiteX1529" fmla="*/ 2916548 w 4070975"/>
                <a:gd name="connsiteY1529" fmla="*/ 3751927 h 3988149"/>
                <a:gd name="connsiteX1530" fmla="*/ 2916548 w 4070975"/>
                <a:gd name="connsiteY1530" fmla="*/ 3742402 h 3988149"/>
                <a:gd name="connsiteX1531" fmla="*/ 2935598 w 4070975"/>
                <a:gd name="connsiteY1531" fmla="*/ 3732877 h 3988149"/>
                <a:gd name="connsiteX1532" fmla="*/ 2945123 w 4070975"/>
                <a:gd name="connsiteY1532" fmla="*/ 3726210 h 3988149"/>
                <a:gd name="connsiteX1533" fmla="*/ 2961315 w 4070975"/>
                <a:gd name="connsiteY1533" fmla="*/ 3732877 h 3988149"/>
                <a:gd name="connsiteX1534" fmla="*/ 2971793 w 4070975"/>
                <a:gd name="connsiteY1534" fmla="*/ 3743355 h 3988149"/>
                <a:gd name="connsiteX1535" fmla="*/ 2985128 w 4070975"/>
                <a:gd name="connsiteY1535" fmla="*/ 3745260 h 3988149"/>
                <a:gd name="connsiteX1536" fmla="*/ 2993700 w 4070975"/>
                <a:gd name="connsiteY1536" fmla="*/ 3747165 h 3988149"/>
                <a:gd name="connsiteX1537" fmla="*/ 3001320 w 4070975"/>
                <a:gd name="connsiteY1537" fmla="*/ 3750975 h 3988149"/>
                <a:gd name="connsiteX1538" fmla="*/ 3007988 w 4070975"/>
                <a:gd name="connsiteY1538" fmla="*/ 3754785 h 3988149"/>
                <a:gd name="connsiteX1539" fmla="*/ 2995605 w 4070975"/>
                <a:gd name="connsiteY1539" fmla="*/ 3729067 h 3988149"/>
                <a:gd name="connsiteX1540" fmla="*/ 2986080 w 4070975"/>
                <a:gd name="connsiteY1540" fmla="*/ 3710970 h 3988149"/>
                <a:gd name="connsiteX1541" fmla="*/ 2989890 w 4070975"/>
                <a:gd name="connsiteY1541" fmla="*/ 3695729 h 3988149"/>
                <a:gd name="connsiteX1542" fmla="*/ 2973698 w 4070975"/>
                <a:gd name="connsiteY1542" fmla="*/ 3686204 h 3988149"/>
                <a:gd name="connsiteX1543" fmla="*/ 2965125 w 4070975"/>
                <a:gd name="connsiteY1543" fmla="*/ 3681442 h 3988149"/>
                <a:gd name="connsiteX1544" fmla="*/ 2982270 w 4070975"/>
                <a:gd name="connsiteY1544" fmla="*/ 3677632 h 3988149"/>
                <a:gd name="connsiteX1545" fmla="*/ 2996558 w 4070975"/>
                <a:gd name="connsiteY1545" fmla="*/ 3710017 h 3988149"/>
                <a:gd name="connsiteX1546" fmla="*/ 3026085 w 4070975"/>
                <a:gd name="connsiteY1546" fmla="*/ 3714780 h 3988149"/>
                <a:gd name="connsiteX1547" fmla="*/ 3026085 w 4070975"/>
                <a:gd name="connsiteY1547" fmla="*/ 3714780 h 3988149"/>
                <a:gd name="connsiteX1548" fmla="*/ 3042278 w 4070975"/>
                <a:gd name="connsiteY1548" fmla="*/ 3710970 h 3988149"/>
                <a:gd name="connsiteX1549" fmla="*/ 3038468 w 4070975"/>
                <a:gd name="connsiteY1549" fmla="*/ 3696682 h 3988149"/>
                <a:gd name="connsiteX1550" fmla="*/ 3009893 w 4070975"/>
                <a:gd name="connsiteY1550" fmla="*/ 3689062 h 3988149"/>
                <a:gd name="connsiteX1551" fmla="*/ 2996558 w 4070975"/>
                <a:gd name="connsiteY1551" fmla="*/ 3644294 h 3988149"/>
                <a:gd name="connsiteX1552" fmla="*/ 2982270 w 4070975"/>
                <a:gd name="connsiteY1552" fmla="*/ 3634769 h 3988149"/>
                <a:gd name="connsiteX1553" fmla="*/ 2981318 w 4070975"/>
                <a:gd name="connsiteY1553" fmla="*/ 3634769 h 3988149"/>
                <a:gd name="connsiteX1554" fmla="*/ 2933693 w 4070975"/>
                <a:gd name="connsiteY1554" fmla="*/ 3630006 h 3988149"/>
                <a:gd name="connsiteX1555" fmla="*/ 2932741 w 4070975"/>
                <a:gd name="connsiteY1555" fmla="*/ 3630006 h 3988149"/>
                <a:gd name="connsiteX1556" fmla="*/ 2934645 w 4070975"/>
                <a:gd name="connsiteY1556" fmla="*/ 3623339 h 3988149"/>
                <a:gd name="connsiteX1557" fmla="*/ 2936550 w 4070975"/>
                <a:gd name="connsiteY1557" fmla="*/ 3620481 h 3988149"/>
                <a:gd name="connsiteX1558" fmla="*/ 2900355 w 4070975"/>
                <a:gd name="connsiteY1558" fmla="*/ 3616671 h 3988149"/>
                <a:gd name="connsiteX1559" fmla="*/ 2878448 w 4070975"/>
                <a:gd name="connsiteY1559" fmla="*/ 3643342 h 3988149"/>
                <a:gd name="connsiteX1560" fmla="*/ 2883211 w 4070975"/>
                <a:gd name="connsiteY1560" fmla="*/ 3643342 h 3988149"/>
                <a:gd name="connsiteX1561" fmla="*/ 2903213 w 4070975"/>
                <a:gd name="connsiteY1561" fmla="*/ 3645247 h 3988149"/>
                <a:gd name="connsiteX1562" fmla="*/ 2927978 w 4070975"/>
                <a:gd name="connsiteY1562" fmla="*/ 3656677 h 3988149"/>
                <a:gd name="connsiteX1563" fmla="*/ 2948933 w 4070975"/>
                <a:gd name="connsiteY1563" fmla="*/ 3666202 h 3988149"/>
                <a:gd name="connsiteX1564" fmla="*/ 2949885 w 4070975"/>
                <a:gd name="connsiteY1564" fmla="*/ 3671917 h 3988149"/>
                <a:gd name="connsiteX1565" fmla="*/ 2927978 w 4070975"/>
                <a:gd name="connsiteY1565" fmla="*/ 3671917 h 3988149"/>
                <a:gd name="connsiteX1566" fmla="*/ 2918453 w 4070975"/>
                <a:gd name="connsiteY1566" fmla="*/ 3661439 h 3988149"/>
                <a:gd name="connsiteX1567" fmla="*/ 2910833 w 4070975"/>
                <a:gd name="connsiteY1567" fmla="*/ 3656677 h 3988149"/>
                <a:gd name="connsiteX1568" fmla="*/ 2905118 w 4070975"/>
                <a:gd name="connsiteY1568" fmla="*/ 3663344 h 3988149"/>
                <a:gd name="connsiteX1569" fmla="*/ 2899403 w 4070975"/>
                <a:gd name="connsiteY1569" fmla="*/ 3663344 h 3988149"/>
                <a:gd name="connsiteX1570" fmla="*/ 2895593 w 4070975"/>
                <a:gd name="connsiteY1570" fmla="*/ 3654772 h 3988149"/>
                <a:gd name="connsiteX1571" fmla="*/ 2888926 w 4070975"/>
                <a:gd name="connsiteY1571" fmla="*/ 3651914 h 3988149"/>
                <a:gd name="connsiteX1572" fmla="*/ 2862255 w 4070975"/>
                <a:gd name="connsiteY1572" fmla="*/ 3653819 h 3988149"/>
                <a:gd name="connsiteX1573" fmla="*/ 2849873 w 4070975"/>
                <a:gd name="connsiteY1573" fmla="*/ 3650961 h 3988149"/>
                <a:gd name="connsiteX1574" fmla="*/ 2848921 w 4070975"/>
                <a:gd name="connsiteY1574" fmla="*/ 3649057 h 3988149"/>
                <a:gd name="connsiteX1575" fmla="*/ 2869876 w 4070975"/>
                <a:gd name="connsiteY1575" fmla="*/ 3633816 h 3988149"/>
                <a:gd name="connsiteX1576" fmla="*/ 2878448 w 4070975"/>
                <a:gd name="connsiteY1576" fmla="*/ 3626196 h 3988149"/>
                <a:gd name="connsiteX1577" fmla="*/ 2878448 w 4070975"/>
                <a:gd name="connsiteY1577" fmla="*/ 3625244 h 3988149"/>
                <a:gd name="connsiteX1578" fmla="*/ 2873686 w 4070975"/>
                <a:gd name="connsiteY1578" fmla="*/ 3606194 h 3988149"/>
                <a:gd name="connsiteX1579" fmla="*/ 2871780 w 4070975"/>
                <a:gd name="connsiteY1579" fmla="*/ 3604289 h 3988149"/>
                <a:gd name="connsiteX1580" fmla="*/ 2868923 w 4070975"/>
                <a:gd name="connsiteY1580" fmla="*/ 3599526 h 3988149"/>
                <a:gd name="connsiteX1581" fmla="*/ 2870828 w 4070975"/>
                <a:gd name="connsiteY1581" fmla="*/ 3596669 h 3988149"/>
                <a:gd name="connsiteX1582" fmla="*/ 2881305 w 4070975"/>
                <a:gd name="connsiteY1582" fmla="*/ 3589048 h 3988149"/>
                <a:gd name="connsiteX1583" fmla="*/ 2887973 w 4070975"/>
                <a:gd name="connsiteY1583" fmla="*/ 3590001 h 3988149"/>
                <a:gd name="connsiteX1584" fmla="*/ 2890830 w 4070975"/>
                <a:gd name="connsiteY1584" fmla="*/ 3598574 h 3988149"/>
                <a:gd name="connsiteX1585" fmla="*/ 2889878 w 4070975"/>
                <a:gd name="connsiteY1585" fmla="*/ 3608099 h 3988149"/>
                <a:gd name="connsiteX1586" fmla="*/ 2891783 w 4070975"/>
                <a:gd name="connsiteY1586" fmla="*/ 3609051 h 3988149"/>
                <a:gd name="connsiteX1587" fmla="*/ 2898451 w 4070975"/>
                <a:gd name="connsiteY1587" fmla="*/ 3609051 h 3988149"/>
                <a:gd name="connsiteX1588" fmla="*/ 2910833 w 4070975"/>
                <a:gd name="connsiteY1588" fmla="*/ 3599526 h 3988149"/>
                <a:gd name="connsiteX1589" fmla="*/ 2911785 w 4070975"/>
                <a:gd name="connsiteY1589" fmla="*/ 3598574 h 3988149"/>
                <a:gd name="connsiteX1590" fmla="*/ 2904166 w 4070975"/>
                <a:gd name="connsiteY1590" fmla="*/ 3578571 h 3988149"/>
                <a:gd name="connsiteX1591" fmla="*/ 2903213 w 4070975"/>
                <a:gd name="connsiteY1591" fmla="*/ 3578571 h 3988149"/>
                <a:gd name="connsiteX1592" fmla="*/ 2884163 w 4070975"/>
                <a:gd name="connsiteY1592" fmla="*/ 3570951 h 3988149"/>
                <a:gd name="connsiteX1593" fmla="*/ 2849873 w 4070975"/>
                <a:gd name="connsiteY1593" fmla="*/ 3543328 h 3988149"/>
                <a:gd name="connsiteX1594" fmla="*/ 2825108 w 4070975"/>
                <a:gd name="connsiteY1594" fmla="*/ 3515706 h 3988149"/>
                <a:gd name="connsiteX1595" fmla="*/ 2827966 w 4070975"/>
                <a:gd name="connsiteY1595" fmla="*/ 3462365 h 3988149"/>
                <a:gd name="connsiteX1596" fmla="*/ 2838443 w 4070975"/>
                <a:gd name="connsiteY1596" fmla="*/ 3448077 h 3988149"/>
                <a:gd name="connsiteX1597" fmla="*/ 2841301 w 4070975"/>
                <a:gd name="connsiteY1597" fmla="*/ 3448077 h 3988149"/>
                <a:gd name="connsiteX1598" fmla="*/ 2845111 w 4070975"/>
                <a:gd name="connsiteY1598" fmla="*/ 3453793 h 3988149"/>
                <a:gd name="connsiteX1599" fmla="*/ 2837491 w 4070975"/>
                <a:gd name="connsiteY1599" fmla="*/ 3465222 h 3988149"/>
                <a:gd name="connsiteX1600" fmla="*/ 2838443 w 4070975"/>
                <a:gd name="connsiteY1600" fmla="*/ 3468080 h 3988149"/>
                <a:gd name="connsiteX1601" fmla="*/ 2848921 w 4070975"/>
                <a:gd name="connsiteY1601" fmla="*/ 3473795 h 3988149"/>
                <a:gd name="connsiteX1602" fmla="*/ 2874638 w 4070975"/>
                <a:gd name="connsiteY1602" fmla="*/ 3482368 h 3988149"/>
                <a:gd name="connsiteX1603" fmla="*/ 2897498 w 4070975"/>
                <a:gd name="connsiteY1603" fmla="*/ 3510943 h 3988149"/>
                <a:gd name="connsiteX1604" fmla="*/ 2917500 w 4070975"/>
                <a:gd name="connsiteY1604" fmla="*/ 3512848 h 3988149"/>
                <a:gd name="connsiteX1605" fmla="*/ 2932741 w 4070975"/>
                <a:gd name="connsiteY1605" fmla="*/ 3514753 h 3988149"/>
                <a:gd name="connsiteX1606" fmla="*/ 2924168 w 4070975"/>
                <a:gd name="connsiteY1606" fmla="*/ 3504275 h 3988149"/>
                <a:gd name="connsiteX1607" fmla="*/ 2907023 w 4070975"/>
                <a:gd name="connsiteY1607" fmla="*/ 3495703 h 3988149"/>
                <a:gd name="connsiteX1608" fmla="*/ 2901308 w 4070975"/>
                <a:gd name="connsiteY1608" fmla="*/ 3493798 h 3988149"/>
                <a:gd name="connsiteX1609" fmla="*/ 2892735 w 4070975"/>
                <a:gd name="connsiteY1609" fmla="*/ 3484273 h 3988149"/>
                <a:gd name="connsiteX1610" fmla="*/ 2894641 w 4070975"/>
                <a:gd name="connsiteY1610" fmla="*/ 3477605 h 3988149"/>
                <a:gd name="connsiteX1611" fmla="*/ 2899403 w 4070975"/>
                <a:gd name="connsiteY1611" fmla="*/ 3475700 h 3988149"/>
                <a:gd name="connsiteX1612" fmla="*/ 2913691 w 4070975"/>
                <a:gd name="connsiteY1612" fmla="*/ 3478558 h 3988149"/>
                <a:gd name="connsiteX1613" fmla="*/ 2924168 w 4070975"/>
                <a:gd name="connsiteY1613" fmla="*/ 3486178 h 3988149"/>
                <a:gd name="connsiteX1614" fmla="*/ 2938455 w 4070975"/>
                <a:gd name="connsiteY1614" fmla="*/ 3501418 h 3988149"/>
                <a:gd name="connsiteX1615" fmla="*/ 2946075 w 4070975"/>
                <a:gd name="connsiteY1615" fmla="*/ 3496655 h 3988149"/>
                <a:gd name="connsiteX1616" fmla="*/ 2949885 w 4070975"/>
                <a:gd name="connsiteY1616" fmla="*/ 3493798 h 3988149"/>
                <a:gd name="connsiteX1617" fmla="*/ 2948933 w 4070975"/>
                <a:gd name="connsiteY1617" fmla="*/ 3486178 h 3988149"/>
                <a:gd name="connsiteX1618" fmla="*/ 2935598 w 4070975"/>
                <a:gd name="connsiteY1618" fmla="*/ 3470938 h 3988149"/>
                <a:gd name="connsiteX1619" fmla="*/ 2923216 w 4070975"/>
                <a:gd name="connsiteY1619" fmla="*/ 3463318 h 3988149"/>
                <a:gd name="connsiteX1620" fmla="*/ 2923216 w 4070975"/>
                <a:gd name="connsiteY1620" fmla="*/ 3460460 h 3988149"/>
                <a:gd name="connsiteX1621" fmla="*/ 2925120 w 4070975"/>
                <a:gd name="connsiteY1621" fmla="*/ 3459508 h 3988149"/>
                <a:gd name="connsiteX1622" fmla="*/ 2929883 w 4070975"/>
                <a:gd name="connsiteY1622" fmla="*/ 3459508 h 3988149"/>
                <a:gd name="connsiteX1623" fmla="*/ 2942265 w 4070975"/>
                <a:gd name="connsiteY1623" fmla="*/ 3460460 h 3988149"/>
                <a:gd name="connsiteX1624" fmla="*/ 2962268 w 4070975"/>
                <a:gd name="connsiteY1624" fmla="*/ 3471890 h 3988149"/>
                <a:gd name="connsiteX1625" fmla="*/ 2966078 w 4070975"/>
                <a:gd name="connsiteY1625" fmla="*/ 3474748 h 3988149"/>
                <a:gd name="connsiteX1626" fmla="*/ 2973698 w 4070975"/>
                <a:gd name="connsiteY1626" fmla="*/ 3478558 h 3988149"/>
                <a:gd name="connsiteX1627" fmla="*/ 2976555 w 4070975"/>
                <a:gd name="connsiteY1627" fmla="*/ 3476653 h 3988149"/>
                <a:gd name="connsiteX1628" fmla="*/ 2980365 w 4070975"/>
                <a:gd name="connsiteY1628" fmla="*/ 3464270 h 3988149"/>
                <a:gd name="connsiteX1629" fmla="*/ 2980365 w 4070975"/>
                <a:gd name="connsiteY1629" fmla="*/ 3463318 h 3988149"/>
                <a:gd name="connsiteX1630" fmla="*/ 2980365 w 4070975"/>
                <a:gd name="connsiteY1630" fmla="*/ 3462365 h 3988149"/>
                <a:gd name="connsiteX1631" fmla="*/ 2974650 w 4070975"/>
                <a:gd name="connsiteY1631" fmla="*/ 3455697 h 3988149"/>
                <a:gd name="connsiteX1632" fmla="*/ 2968935 w 4070975"/>
                <a:gd name="connsiteY1632" fmla="*/ 3449983 h 3988149"/>
                <a:gd name="connsiteX1633" fmla="*/ 2968935 w 4070975"/>
                <a:gd name="connsiteY1633" fmla="*/ 3449030 h 3988149"/>
                <a:gd name="connsiteX1634" fmla="*/ 2947028 w 4070975"/>
                <a:gd name="connsiteY1634" fmla="*/ 3441410 h 3988149"/>
                <a:gd name="connsiteX1635" fmla="*/ 2930835 w 4070975"/>
                <a:gd name="connsiteY1635" fmla="*/ 3437600 h 3988149"/>
                <a:gd name="connsiteX1636" fmla="*/ 2918453 w 4070975"/>
                <a:gd name="connsiteY1636" fmla="*/ 3429027 h 3988149"/>
                <a:gd name="connsiteX1637" fmla="*/ 2912738 w 4070975"/>
                <a:gd name="connsiteY1637" fmla="*/ 3416645 h 3988149"/>
                <a:gd name="connsiteX1638" fmla="*/ 2911785 w 4070975"/>
                <a:gd name="connsiteY1638" fmla="*/ 3412835 h 3988149"/>
                <a:gd name="connsiteX1639" fmla="*/ 2938455 w 4070975"/>
                <a:gd name="connsiteY1639" fmla="*/ 3414740 h 3988149"/>
                <a:gd name="connsiteX1640" fmla="*/ 2956553 w 4070975"/>
                <a:gd name="connsiteY1640" fmla="*/ 3391880 h 3988149"/>
                <a:gd name="connsiteX1641" fmla="*/ 2974650 w 4070975"/>
                <a:gd name="connsiteY1641" fmla="*/ 3381402 h 3988149"/>
                <a:gd name="connsiteX1642" fmla="*/ 2983223 w 4070975"/>
                <a:gd name="connsiteY1642" fmla="*/ 3388070 h 3988149"/>
                <a:gd name="connsiteX1643" fmla="*/ 2995605 w 4070975"/>
                <a:gd name="connsiteY1643" fmla="*/ 3386164 h 3988149"/>
                <a:gd name="connsiteX1644" fmla="*/ 2996558 w 4070975"/>
                <a:gd name="connsiteY1644" fmla="*/ 3386164 h 3988149"/>
                <a:gd name="connsiteX1645" fmla="*/ 2996558 w 4070975"/>
                <a:gd name="connsiteY1645" fmla="*/ 3386164 h 3988149"/>
                <a:gd name="connsiteX1646" fmla="*/ 3019418 w 4070975"/>
                <a:gd name="connsiteY1646" fmla="*/ 3368067 h 3988149"/>
                <a:gd name="connsiteX1647" fmla="*/ 3102285 w 4070975"/>
                <a:gd name="connsiteY1647" fmla="*/ 3369019 h 3988149"/>
                <a:gd name="connsiteX1648" fmla="*/ 3104190 w 4070975"/>
                <a:gd name="connsiteY1648" fmla="*/ 3372829 h 3988149"/>
                <a:gd name="connsiteX1649" fmla="*/ 3104190 w 4070975"/>
                <a:gd name="connsiteY1649" fmla="*/ 3372829 h 3988149"/>
                <a:gd name="connsiteX1650" fmla="*/ 3104190 w 4070975"/>
                <a:gd name="connsiteY1650" fmla="*/ 3372829 h 3988149"/>
                <a:gd name="connsiteX1651" fmla="*/ 3104190 w 4070975"/>
                <a:gd name="connsiteY1651" fmla="*/ 3372829 h 3988149"/>
                <a:gd name="connsiteX1652" fmla="*/ 3104190 w 4070975"/>
                <a:gd name="connsiteY1652" fmla="*/ 3372829 h 3988149"/>
                <a:gd name="connsiteX1653" fmla="*/ 3105142 w 4070975"/>
                <a:gd name="connsiteY1653" fmla="*/ 3374734 h 3988149"/>
                <a:gd name="connsiteX1654" fmla="*/ 3105142 w 4070975"/>
                <a:gd name="connsiteY1654" fmla="*/ 3374734 h 3988149"/>
                <a:gd name="connsiteX1655" fmla="*/ 3105142 w 4070975"/>
                <a:gd name="connsiteY1655" fmla="*/ 3374734 h 3988149"/>
                <a:gd name="connsiteX1656" fmla="*/ 3105142 w 4070975"/>
                <a:gd name="connsiteY1656" fmla="*/ 3374734 h 3988149"/>
                <a:gd name="connsiteX1657" fmla="*/ 3105142 w 4070975"/>
                <a:gd name="connsiteY1657" fmla="*/ 3374734 h 3988149"/>
                <a:gd name="connsiteX1658" fmla="*/ 3105142 w 4070975"/>
                <a:gd name="connsiteY1658" fmla="*/ 3374734 h 3988149"/>
                <a:gd name="connsiteX1659" fmla="*/ 3106095 w 4070975"/>
                <a:gd name="connsiteY1659" fmla="*/ 3375687 h 3988149"/>
                <a:gd name="connsiteX1660" fmla="*/ 3106095 w 4070975"/>
                <a:gd name="connsiteY1660" fmla="*/ 3375687 h 3988149"/>
                <a:gd name="connsiteX1661" fmla="*/ 3106095 w 4070975"/>
                <a:gd name="connsiteY1661" fmla="*/ 3375687 h 3988149"/>
                <a:gd name="connsiteX1662" fmla="*/ 3107047 w 4070975"/>
                <a:gd name="connsiteY1662" fmla="*/ 3376639 h 3988149"/>
                <a:gd name="connsiteX1663" fmla="*/ 3107047 w 4070975"/>
                <a:gd name="connsiteY1663" fmla="*/ 3376639 h 3988149"/>
                <a:gd name="connsiteX1664" fmla="*/ 3107047 w 4070975"/>
                <a:gd name="connsiteY1664" fmla="*/ 3376639 h 3988149"/>
                <a:gd name="connsiteX1665" fmla="*/ 3108000 w 4070975"/>
                <a:gd name="connsiteY1665" fmla="*/ 3376639 h 3988149"/>
                <a:gd name="connsiteX1666" fmla="*/ 3108000 w 4070975"/>
                <a:gd name="connsiteY1666" fmla="*/ 3376639 h 3988149"/>
                <a:gd name="connsiteX1667" fmla="*/ 3108000 w 4070975"/>
                <a:gd name="connsiteY1667" fmla="*/ 3376639 h 3988149"/>
                <a:gd name="connsiteX1668" fmla="*/ 3108000 w 4070975"/>
                <a:gd name="connsiteY1668" fmla="*/ 3376639 h 3988149"/>
                <a:gd name="connsiteX1669" fmla="*/ 3108000 w 4070975"/>
                <a:gd name="connsiteY1669" fmla="*/ 3376639 h 3988149"/>
                <a:gd name="connsiteX1670" fmla="*/ 3108000 w 4070975"/>
                <a:gd name="connsiteY1670" fmla="*/ 3376639 h 3988149"/>
                <a:gd name="connsiteX1671" fmla="*/ 3108000 w 4070975"/>
                <a:gd name="connsiteY1671" fmla="*/ 3376639 h 3988149"/>
                <a:gd name="connsiteX1672" fmla="*/ 3110857 w 4070975"/>
                <a:gd name="connsiteY1672" fmla="*/ 3377592 h 3988149"/>
                <a:gd name="connsiteX1673" fmla="*/ 3115620 w 4070975"/>
                <a:gd name="connsiteY1673" fmla="*/ 3379497 h 3988149"/>
                <a:gd name="connsiteX1674" fmla="*/ 3126097 w 4070975"/>
                <a:gd name="connsiteY1674" fmla="*/ 3382355 h 3988149"/>
                <a:gd name="connsiteX1675" fmla="*/ 3144195 w 4070975"/>
                <a:gd name="connsiteY1675" fmla="*/ 3379497 h 3988149"/>
                <a:gd name="connsiteX1676" fmla="*/ 3164197 w 4070975"/>
                <a:gd name="connsiteY1676" fmla="*/ 3374734 h 3988149"/>
                <a:gd name="connsiteX1677" fmla="*/ 3171817 w 4070975"/>
                <a:gd name="connsiteY1677" fmla="*/ 3372829 h 3988149"/>
                <a:gd name="connsiteX1678" fmla="*/ 3174675 w 4070975"/>
                <a:gd name="connsiteY1678" fmla="*/ 3376639 h 3988149"/>
                <a:gd name="connsiteX1679" fmla="*/ 3168960 w 4070975"/>
                <a:gd name="connsiteY1679" fmla="*/ 3379497 h 3988149"/>
                <a:gd name="connsiteX1680" fmla="*/ 3157530 w 4070975"/>
                <a:gd name="connsiteY1680" fmla="*/ 3381402 h 3988149"/>
                <a:gd name="connsiteX1681" fmla="*/ 3148957 w 4070975"/>
                <a:gd name="connsiteY1681" fmla="*/ 3386164 h 3988149"/>
                <a:gd name="connsiteX1682" fmla="*/ 3146100 w 4070975"/>
                <a:gd name="connsiteY1682" fmla="*/ 3390927 h 3988149"/>
                <a:gd name="connsiteX1683" fmla="*/ 3143242 w 4070975"/>
                <a:gd name="connsiteY1683" fmla="*/ 3395690 h 3988149"/>
                <a:gd name="connsiteX1684" fmla="*/ 3123240 w 4070975"/>
                <a:gd name="connsiteY1684" fmla="*/ 3427122 h 3988149"/>
                <a:gd name="connsiteX1685" fmla="*/ 3122287 w 4070975"/>
                <a:gd name="connsiteY1685" fmla="*/ 3429027 h 3988149"/>
                <a:gd name="connsiteX1686" fmla="*/ 3136575 w 4070975"/>
                <a:gd name="connsiteY1686" fmla="*/ 3446172 h 3988149"/>
                <a:gd name="connsiteX1687" fmla="*/ 3138480 w 4070975"/>
                <a:gd name="connsiteY1687" fmla="*/ 3443315 h 3988149"/>
                <a:gd name="connsiteX1688" fmla="*/ 3165150 w 4070975"/>
                <a:gd name="connsiteY1688" fmla="*/ 3398547 h 3988149"/>
                <a:gd name="connsiteX1689" fmla="*/ 3194677 w 4070975"/>
                <a:gd name="connsiteY1689" fmla="*/ 3378545 h 3988149"/>
                <a:gd name="connsiteX1690" fmla="*/ 3208012 w 4070975"/>
                <a:gd name="connsiteY1690" fmla="*/ 3360447 h 3988149"/>
                <a:gd name="connsiteX1691" fmla="*/ 3216585 w 4070975"/>
                <a:gd name="connsiteY1691" fmla="*/ 3329967 h 3988149"/>
                <a:gd name="connsiteX1692" fmla="*/ 3219442 w 4070975"/>
                <a:gd name="connsiteY1692" fmla="*/ 3324251 h 3988149"/>
                <a:gd name="connsiteX1693" fmla="*/ 3274687 w 4070975"/>
                <a:gd name="connsiteY1693" fmla="*/ 3298534 h 3988149"/>
                <a:gd name="connsiteX1694" fmla="*/ 3296594 w 4070975"/>
                <a:gd name="connsiteY1694" fmla="*/ 3290914 h 3988149"/>
                <a:gd name="connsiteX1695" fmla="*/ 3305167 w 4070975"/>
                <a:gd name="connsiteY1695" fmla="*/ 3291866 h 3988149"/>
                <a:gd name="connsiteX1696" fmla="*/ 3328979 w 4070975"/>
                <a:gd name="connsiteY1696" fmla="*/ 3292819 h 3988149"/>
                <a:gd name="connsiteX1697" fmla="*/ 3341362 w 4070975"/>
                <a:gd name="connsiteY1697" fmla="*/ 3276626 h 3988149"/>
                <a:gd name="connsiteX1698" fmla="*/ 3338504 w 4070975"/>
                <a:gd name="connsiteY1698" fmla="*/ 3248051 h 3988149"/>
                <a:gd name="connsiteX1699" fmla="*/ 3338504 w 4070975"/>
                <a:gd name="connsiteY1699" fmla="*/ 3246146 h 3988149"/>
                <a:gd name="connsiteX1700" fmla="*/ 3290879 w 4070975"/>
                <a:gd name="connsiteY1700" fmla="*/ 3244241 h 3988149"/>
                <a:gd name="connsiteX1701" fmla="*/ 3264210 w 4070975"/>
                <a:gd name="connsiteY1701" fmla="*/ 3223286 h 3988149"/>
                <a:gd name="connsiteX1702" fmla="*/ 3236587 w 4070975"/>
                <a:gd name="connsiteY1702" fmla="*/ 3199473 h 3988149"/>
                <a:gd name="connsiteX1703" fmla="*/ 3235635 w 4070975"/>
                <a:gd name="connsiteY1703" fmla="*/ 3196616 h 3988149"/>
                <a:gd name="connsiteX1704" fmla="*/ 3235635 w 4070975"/>
                <a:gd name="connsiteY1704" fmla="*/ 3196616 h 3988149"/>
                <a:gd name="connsiteX1705" fmla="*/ 3234682 w 4070975"/>
                <a:gd name="connsiteY1705" fmla="*/ 3194710 h 3988149"/>
                <a:gd name="connsiteX1706" fmla="*/ 3234682 w 4070975"/>
                <a:gd name="connsiteY1706" fmla="*/ 3194710 h 3988149"/>
                <a:gd name="connsiteX1707" fmla="*/ 3234682 w 4070975"/>
                <a:gd name="connsiteY1707" fmla="*/ 3194710 h 3988149"/>
                <a:gd name="connsiteX1708" fmla="*/ 3234682 w 4070975"/>
                <a:gd name="connsiteY1708" fmla="*/ 3193758 h 3988149"/>
                <a:gd name="connsiteX1709" fmla="*/ 3233730 w 4070975"/>
                <a:gd name="connsiteY1709" fmla="*/ 3191853 h 3988149"/>
                <a:gd name="connsiteX1710" fmla="*/ 3233730 w 4070975"/>
                <a:gd name="connsiteY1710" fmla="*/ 3191853 h 3988149"/>
                <a:gd name="connsiteX1711" fmla="*/ 3232777 w 4070975"/>
                <a:gd name="connsiteY1711" fmla="*/ 3189948 h 3988149"/>
                <a:gd name="connsiteX1712" fmla="*/ 3232777 w 4070975"/>
                <a:gd name="connsiteY1712" fmla="*/ 3189948 h 3988149"/>
                <a:gd name="connsiteX1713" fmla="*/ 3231825 w 4070975"/>
                <a:gd name="connsiteY1713" fmla="*/ 3188995 h 3988149"/>
                <a:gd name="connsiteX1714" fmla="*/ 3231825 w 4070975"/>
                <a:gd name="connsiteY1714" fmla="*/ 3188995 h 3988149"/>
                <a:gd name="connsiteX1715" fmla="*/ 3230872 w 4070975"/>
                <a:gd name="connsiteY1715" fmla="*/ 3188043 h 3988149"/>
                <a:gd name="connsiteX1716" fmla="*/ 3230872 w 4070975"/>
                <a:gd name="connsiteY1716" fmla="*/ 3188043 h 3988149"/>
                <a:gd name="connsiteX1717" fmla="*/ 3229920 w 4070975"/>
                <a:gd name="connsiteY1717" fmla="*/ 3186138 h 3988149"/>
                <a:gd name="connsiteX1718" fmla="*/ 3229920 w 4070975"/>
                <a:gd name="connsiteY1718" fmla="*/ 3186138 h 3988149"/>
                <a:gd name="connsiteX1719" fmla="*/ 3229920 w 4070975"/>
                <a:gd name="connsiteY1719" fmla="*/ 3185185 h 3988149"/>
                <a:gd name="connsiteX1720" fmla="*/ 3229920 w 4070975"/>
                <a:gd name="connsiteY1720" fmla="*/ 3185185 h 3988149"/>
                <a:gd name="connsiteX1721" fmla="*/ 3228967 w 4070975"/>
                <a:gd name="connsiteY1721" fmla="*/ 3183280 h 3988149"/>
                <a:gd name="connsiteX1722" fmla="*/ 3228967 w 4070975"/>
                <a:gd name="connsiteY1722" fmla="*/ 3183280 h 3988149"/>
                <a:gd name="connsiteX1723" fmla="*/ 3228967 w 4070975"/>
                <a:gd name="connsiteY1723" fmla="*/ 3183280 h 3988149"/>
                <a:gd name="connsiteX1724" fmla="*/ 3224205 w 4070975"/>
                <a:gd name="connsiteY1724" fmla="*/ 3176613 h 3988149"/>
                <a:gd name="connsiteX1725" fmla="*/ 3224205 w 4070975"/>
                <a:gd name="connsiteY1725" fmla="*/ 3176613 h 3988149"/>
                <a:gd name="connsiteX1726" fmla="*/ 3224205 w 4070975"/>
                <a:gd name="connsiteY1726" fmla="*/ 3175660 h 3988149"/>
                <a:gd name="connsiteX1727" fmla="*/ 3224205 w 4070975"/>
                <a:gd name="connsiteY1727" fmla="*/ 3175660 h 3988149"/>
                <a:gd name="connsiteX1728" fmla="*/ 3221347 w 4070975"/>
                <a:gd name="connsiteY1728" fmla="*/ 3172803 h 3988149"/>
                <a:gd name="connsiteX1729" fmla="*/ 3221347 w 4070975"/>
                <a:gd name="connsiteY1729" fmla="*/ 3172803 h 3988149"/>
                <a:gd name="connsiteX1730" fmla="*/ 3221347 w 4070975"/>
                <a:gd name="connsiteY1730" fmla="*/ 3172803 h 3988149"/>
                <a:gd name="connsiteX1731" fmla="*/ 3221347 w 4070975"/>
                <a:gd name="connsiteY1731" fmla="*/ 3172803 h 3988149"/>
                <a:gd name="connsiteX1732" fmla="*/ 3220395 w 4070975"/>
                <a:gd name="connsiteY1732" fmla="*/ 3171850 h 3988149"/>
                <a:gd name="connsiteX1733" fmla="*/ 3220395 w 4070975"/>
                <a:gd name="connsiteY1733" fmla="*/ 3171850 h 3988149"/>
                <a:gd name="connsiteX1734" fmla="*/ 3220395 w 4070975"/>
                <a:gd name="connsiteY1734" fmla="*/ 3171850 h 3988149"/>
                <a:gd name="connsiteX1735" fmla="*/ 3220395 w 4070975"/>
                <a:gd name="connsiteY1735" fmla="*/ 3171850 h 3988149"/>
                <a:gd name="connsiteX1736" fmla="*/ 3219442 w 4070975"/>
                <a:gd name="connsiteY1736" fmla="*/ 3170898 h 3988149"/>
                <a:gd name="connsiteX1737" fmla="*/ 3213727 w 4070975"/>
                <a:gd name="connsiteY1737" fmla="*/ 3165183 h 3988149"/>
                <a:gd name="connsiteX1738" fmla="*/ 3198487 w 4070975"/>
                <a:gd name="connsiteY1738" fmla="*/ 3153753 h 3988149"/>
                <a:gd name="connsiteX1739" fmla="*/ 3190867 w 4070975"/>
                <a:gd name="connsiteY1739" fmla="*/ 3152800 h 3988149"/>
                <a:gd name="connsiteX1740" fmla="*/ 3201345 w 4070975"/>
                <a:gd name="connsiteY1740" fmla="*/ 3128987 h 3988149"/>
                <a:gd name="connsiteX1741" fmla="*/ 3200392 w 4070975"/>
                <a:gd name="connsiteY1741" fmla="*/ 3083267 h 3988149"/>
                <a:gd name="connsiteX1742" fmla="*/ 3200392 w 4070975"/>
                <a:gd name="connsiteY1742" fmla="*/ 3058502 h 3988149"/>
                <a:gd name="connsiteX1743" fmla="*/ 3220395 w 4070975"/>
                <a:gd name="connsiteY1743" fmla="*/ 3041357 h 3988149"/>
                <a:gd name="connsiteX1744" fmla="*/ 3232777 w 4070975"/>
                <a:gd name="connsiteY1744" fmla="*/ 3038499 h 3988149"/>
                <a:gd name="connsiteX1745" fmla="*/ 3242302 w 4070975"/>
                <a:gd name="connsiteY1745" fmla="*/ 3006114 h 3988149"/>
                <a:gd name="connsiteX1746" fmla="*/ 3242302 w 4070975"/>
                <a:gd name="connsiteY1746" fmla="*/ 3005161 h 3988149"/>
                <a:gd name="connsiteX1747" fmla="*/ 3241350 w 4070975"/>
                <a:gd name="connsiteY1747" fmla="*/ 2996589 h 3988149"/>
                <a:gd name="connsiteX1748" fmla="*/ 3241350 w 4070975"/>
                <a:gd name="connsiteY1748" fmla="*/ 2996589 h 3988149"/>
                <a:gd name="connsiteX1749" fmla="*/ 3240397 w 4070975"/>
                <a:gd name="connsiteY1749" fmla="*/ 2993731 h 3988149"/>
                <a:gd name="connsiteX1750" fmla="*/ 3240397 w 4070975"/>
                <a:gd name="connsiteY1750" fmla="*/ 2993731 h 3988149"/>
                <a:gd name="connsiteX1751" fmla="*/ 3240397 w 4070975"/>
                <a:gd name="connsiteY1751" fmla="*/ 2993731 h 3988149"/>
                <a:gd name="connsiteX1752" fmla="*/ 3240397 w 4070975"/>
                <a:gd name="connsiteY1752" fmla="*/ 2993731 h 3988149"/>
                <a:gd name="connsiteX1753" fmla="*/ 3240397 w 4070975"/>
                <a:gd name="connsiteY1753" fmla="*/ 2991826 h 3988149"/>
                <a:gd name="connsiteX1754" fmla="*/ 3240397 w 4070975"/>
                <a:gd name="connsiteY1754" fmla="*/ 2991826 h 3988149"/>
                <a:gd name="connsiteX1755" fmla="*/ 3239445 w 4070975"/>
                <a:gd name="connsiteY1755" fmla="*/ 2988969 h 3988149"/>
                <a:gd name="connsiteX1756" fmla="*/ 3239445 w 4070975"/>
                <a:gd name="connsiteY1756" fmla="*/ 2988969 h 3988149"/>
                <a:gd name="connsiteX1757" fmla="*/ 3239445 w 4070975"/>
                <a:gd name="connsiteY1757" fmla="*/ 2988969 h 3988149"/>
                <a:gd name="connsiteX1758" fmla="*/ 3239445 w 4070975"/>
                <a:gd name="connsiteY1758" fmla="*/ 2988969 h 3988149"/>
                <a:gd name="connsiteX1759" fmla="*/ 3239445 w 4070975"/>
                <a:gd name="connsiteY1759" fmla="*/ 2988969 h 3988149"/>
                <a:gd name="connsiteX1760" fmla="*/ 3239445 w 4070975"/>
                <a:gd name="connsiteY1760" fmla="*/ 2988969 h 3988149"/>
                <a:gd name="connsiteX1761" fmla="*/ 3238492 w 4070975"/>
                <a:gd name="connsiteY1761" fmla="*/ 2987064 h 3988149"/>
                <a:gd name="connsiteX1762" fmla="*/ 3238492 w 4070975"/>
                <a:gd name="connsiteY1762" fmla="*/ 2987064 h 3988149"/>
                <a:gd name="connsiteX1763" fmla="*/ 3238492 w 4070975"/>
                <a:gd name="connsiteY1763" fmla="*/ 2986111 h 3988149"/>
                <a:gd name="connsiteX1764" fmla="*/ 3238492 w 4070975"/>
                <a:gd name="connsiteY1764" fmla="*/ 2986111 h 3988149"/>
                <a:gd name="connsiteX1765" fmla="*/ 3237540 w 4070975"/>
                <a:gd name="connsiteY1765" fmla="*/ 2984206 h 3988149"/>
                <a:gd name="connsiteX1766" fmla="*/ 3233730 w 4070975"/>
                <a:gd name="connsiteY1766" fmla="*/ 2973729 h 3988149"/>
                <a:gd name="connsiteX1767" fmla="*/ 3231825 w 4070975"/>
                <a:gd name="connsiteY1767" fmla="*/ 2965156 h 3988149"/>
                <a:gd name="connsiteX1768" fmla="*/ 3231825 w 4070975"/>
                <a:gd name="connsiteY1768" fmla="*/ 2965156 h 3988149"/>
                <a:gd name="connsiteX1769" fmla="*/ 3231825 w 4070975"/>
                <a:gd name="connsiteY1769" fmla="*/ 2965156 h 3988149"/>
                <a:gd name="connsiteX1770" fmla="*/ 3231825 w 4070975"/>
                <a:gd name="connsiteY1770" fmla="*/ 2965156 h 3988149"/>
                <a:gd name="connsiteX1771" fmla="*/ 3231825 w 4070975"/>
                <a:gd name="connsiteY1771" fmla="*/ 2963251 h 3988149"/>
                <a:gd name="connsiteX1772" fmla="*/ 3231825 w 4070975"/>
                <a:gd name="connsiteY1772" fmla="*/ 2963251 h 3988149"/>
                <a:gd name="connsiteX1773" fmla="*/ 3231825 w 4070975"/>
                <a:gd name="connsiteY1773" fmla="*/ 2963251 h 3988149"/>
                <a:gd name="connsiteX1774" fmla="*/ 3231825 w 4070975"/>
                <a:gd name="connsiteY1774" fmla="*/ 2963251 h 3988149"/>
                <a:gd name="connsiteX1775" fmla="*/ 3231825 w 4070975"/>
                <a:gd name="connsiteY1775" fmla="*/ 2961346 h 3988149"/>
                <a:gd name="connsiteX1776" fmla="*/ 3231825 w 4070975"/>
                <a:gd name="connsiteY1776" fmla="*/ 2961346 h 3988149"/>
                <a:gd name="connsiteX1777" fmla="*/ 3231825 w 4070975"/>
                <a:gd name="connsiteY1777" fmla="*/ 2960393 h 3988149"/>
                <a:gd name="connsiteX1778" fmla="*/ 3231825 w 4070975"/>
                <a:gd name="connsiteY1778" fmla="*/ 2960393 h 3988149"/>
                <a:gd name="connsiteX1779" fmla="*/ 3231825 w 4070975"/>
                <a:gd name="connsiteY1779" fmla="*/ 2959441 h 3988149"/>
                <a:gd name="connsiteX1780" fmla="*/ 3231825 w 4070975"/>
                <a:gd name="connsiteY1780" fmla="*/ 2959441 h 3988149"/>
                <a:gd name="connsiteX1781" fmla="*/ 3231825 w 4070975"/>
                <a:gd name="connsiteY1781" fmla="*/ 2959441 h 3988149"/>
                <a:gd name="connsiteX1782" fmla="*/ 3231825 w 4070975"/>
                <a:gd name="connsiteY1782" fmla="*/ 2958489 h 3988149"/>
                <a:gd name="connsiteX1783" fmla="*/ 3231825 w 4070975"/>
                <a:gd name="connsiteY1783" fmla="*/ 2957536 h 3988149"/>
                <a:gd name="connsiteX1784" fmla="*/ 3231825 w 4070975"/>
                <a:gd name="connsiteY1784" fmla="*/ 2957536 h 3988149"/>
                <a:gd name="connsiteX1785" fmla="*/ 3231825 w 4070975"/>
                <a:gd name="connsiteY1785" fmla="*/ 2956584 h 3988149"/>
                <a:gd name="connsiteX1786" fmla="*/ 3231825 w 4070975"/>
                <a:gd name="connsiteY1786" fmla="*/ 2955631 h 3988149"/>
                <a:gd name="connsiteX1787" fmla="*/ 3231825 w 4070975"/>
                <a:gd name="connsiteY1787" fmla="*/ 2955631 h 3988149"/>
                <a:gd name="connsiteX1788" fmla="*/ 3231825 w 4070975"/>
                <a:gd name="connsiteY1788" fmla="*/ 2954679 h 3988149"/>
                <a:gd name="connsiteX1789" fmla="*/ 3231825 w 4070975"/>
                <a:gd name="connsiteY1789" fmla="*/ 2954679 h 3988149"/>
                <a:gd name="connsiteX1790" fmla="*/ 3231825 w 4070975"/>
                <a:gd name="connsiteY1790" fmla="*/ 2952774 h 3988149"/>
                <a:gd name="connsiteX1791" fmla="*/ 3231825 w 4070975"/>
                <a:gd name="connsiteY1791" fmla="*/ 2951821 h 3988149"/>
                <a:gd name="connsiteX1792" fmla="*/ 3231825 w 4070975"/>
                <a:gd name="connsiteY1792" fmla="*/ 2951821 h 3988149"/>
                <a:gd name="connsiteX1793" fmla="*/ 3231825 w 4070975"/>
                <a:gd name="connsiteY1793" fmla="*/ 2950868 h 3988149"/>
                <a:gd name="connsiteX1794" fmla="*/ 3230872 w 4070975"/>
                <a:gd name="connsiteY1794" fmla="*/ 2947058 h 3988149"/>
                <a:gd name="connsiteX1795" fmla="*/ 3230872 w 4070975"/>
                <a:gd name="connsiteY1795" fmla="*/ 2947058 h 3988149"/>
                <a:gd name="connsiteX1796" fmla="*/ 3230872 w 4070975"/>
                <a:gd name="connsiteY1796" fmla="*/ 2946106 h 3988149"/>
                <a:gd name="connsiteX1797" fmla="*/ 3230872 w 4070975"/>
                <a:gd name="connsiteY1797" fmla="*/ 2945154 h 3988149"/>
                <a:gd name="connsiteX1798" fmla="*/ 3230872 w 4070975"/>
                <a:gd name="connsiteY1798" fmla="*/ 2944201 h 3988149"/>
                <a:gd name="connsiteX1799" fmla="*/ 3230872 w 4070975"/>
                <a:gd name="connsiteY1799" fmla="*/ 2944201 h 3988149"/>
                <a:gd name="connsiteX1800" fmla="*/ 3230872 w 4070975"/>
                <a:gd name="connsiteY1800" fmla="*/ 2943248 h 3988149"/>
                <a:gd name="connsiteX1801" fmla="*/ 3230872 w 4070975"/>
                <a:gd name="connsiteY1801" fmla="*/ 2943248 h 3988149"/>
                <a:gd name="connsiteX1802" fmla="*/ 3230872 w 4070975"/>
                <a:gd name="connsiteY1802" fmla="*/ 2941343 h 3988149"/>
                <a:gd name="connsiteX1803" fmla="*/ 3230872 w 4070975"/>
                <a:gd name="connsiteY1803" fmla="*/ 2941343 h 3988149"/>
                <a:gd name="connsiteX1804" fmla="*/ 3230872 w 4070975"/>
                <a:gd name="connsiteY1804" fmla="*/ 2939438 h 3988149"/>
                <a:gd name="connsiteX1805" fmla="*/ 3229920 w 4070975"/>
                <a:gd name="connsiteY1805" fmla="*/ 2934676 h 3988149"/>
                <a:gd name="connsiteX1806" fmla="*/ 3229920 w 4070975"/>
                <a:gd name="connsiteY1806" fmla="*/ 2934676 h 3988149"/>
                <a:gd name="connsiteX1807" fmla="*/ 3228015 w 4070975"/>
                <a:gd name="connsiteY1807" fmla="*/ 2919436 h 3988149"/>
                <a:gd name="connsiteX1808" fmla="*/ 3228015 w 4070975"/>
                <a:gd name="connsiteY1808" fmla="*/ 2886098 h 3988149"/>
                <a:gd name="connsiteX1809" fmla="*/ 3226110 w 4070975"/>
                <a:gd name="connsiteY1809" fmla="*/ 2853713 h 3988149"/>
                <a:gd name="connsiteX1810" fmla="*/ 3229920 w 4070975"/>
                <a:gd name="connsiteY1810" fmla="*/ 2842283 h 3988149"/>
                <a:gd name="connsiteX1811" fmla="*/ 3242302 w 4070975"/>
                <a:gd name="connsiteY1811" fmla="*/ 2843235 h 3988149"/>
                <a:gd name="connsiteX1812" fmla="*/ 3242302 w 4070975"/>
                <a:gd name="connsiteY1812" fmla="*/ 2857523 h 3988149"/>
                <a:gd name="connsiteX1813" fmla="*/ 3249922 w 4070975"/>
                <a:gd name="connsiteY1813" fmla="*/ 2863238 h 3988149"/>
                <a:gd name="connsiteX1814" fmla="*/ 3284212 w 4070975"/>
                <a:gd name="connsiteY1814" fmla="*/ 2847045 h 3988149"/>
                <a:gd name="connsiteX1815" fmla="*/ 3284212 w 4070975"/>
                <a:gd name="connsiteY1815" fmla="*/ 2810850 h 3988149"/>
                <a:gd name="connsiteX1816" fmla="*/ 3285165 w 4070975"/>
                <a:gd name="connsiteY1816" fmla="*/ 2804182 h 3988149"/>
                <a:gd name="connsiteX1817" fmla="*/ 3285165 w 4070975"/>
                <a:gd name="connsiteY1817" fmla="*/ 2790847 h 3988149"/>
                <a:gd name="connsiteX1818" fmla="*/ 3282307 w 4070975"/>
                <a:gd name="connsiteY1818" fmla="*/ 2783227 h 3988149"/>
                <a:gd name="connsiteX1819" fmla="*/ 3280402 w 4070975"/>
                <a:gd name="connsiteY1819" fmla="*/ 2774655 h 3988149"/>
                <a:gd name="connsiteX1820" fmla="*/ 3280402 w 4070975"/>
                <a:gd name="connsiteY1820" fmla="*/ 2773702 h 3988149"/>
                <a:gd name="connsiteX1821" fmla="*/ 3280402 w 4070975"/>
                <a:gd name="connsiteY1821" fmla="*/ 2773702 h 3988149"/>
                <a:gd name="connsiteX1822" fmla="*/ 3283260 w 4070975"/>
                <a:gd name="connsiteY1822" fmla="*/ 2762272 h 3988149"/>
                <a:gd name="connsiteX1823" fmla="*/ 3283260 w 4070975"/>
                <a:gd name="connsiteY1823" fmla="*/ 2772750 h 3988149"/>
                <a:gd name="connsiteX1824" fmla="*/ 3265162 w 4070975"/>
                <a:gd name="connsiteY1824" fmla="*/ 2763225 h 3988149"/>
                <a:gd name="connsiteX1825" fmla="*/ 3265162 w 4070975"/>
                <a:gd name="connsiteY1825" fmla="*/ 2738459 h 3988149"/>
                <a:gd name="connsiteX1826" fmla="*/ 3269925 w 4070975"/>
                <a:gd name="connsiteY1826" fmla="*/ 2734649 h 3988149"/>
                <a:gd name="connsiteX1827" fmla="*/ 3284212 w 4070975"/>
                <a:gd name="connsiteY1827" fmla="*/ 2731792 h 3988149"/>
                <a:gd name="connsiteX1828" fmla="*/ 3305167 w 4070975"/>
                <a:gd name="connsiteY1828" fmla="*/ 2701312 h 3988149"/>
                <a:gd name="connsiteX1829" fmla="*/ 3308025 w 4070975"/>
                <a:gd name="connsiteY1829" fmla="*/ 2696549 h 3988149"/>
                <a:gd name="connsiteX1830" fmla="*/ 3305167 w 4070975"/>
                <a:gd name="connsiteY1830" fmla="*/ 2688929 h 3988149"/>
                <a:gd name="connsiteX1831" fmla="*/ 3294690 w 4070975"/>
                <a:gd name="connsiteY1831" fmla="*/ 2678451 h 3988149"/>
                <a:gd name="connsiteX1832" fmla="*/ 3274687 w 4070975"/>
                <a:gd name="connsiteY1832" fmla="*/ 2667021 h 3988149"/>
                <a:gd name="connsiteX1833" fmla="*/ 3274687 w 4070975"/>
                <a:gd name="connsiteY1833" fmla="*/ 2655591 h 3988149"/>
                <a:gd name="connsiteX1834" fmla="*/ 3280402 w 4070975"/>
                <a:gd name="connsiteY1834" fmla="*/ 2655591 h 3988149"/>
                <a:gd name="connsiteX1835" fmla="*/ 3288022 w 4070975"/>
                <a:gd name="connsiteY1835" fmla="*/ 2655591 h 3988149"/>
                <a:gd name="connsiteX1836" fmla="*/ 3303262 w 4070975"/>
                <a:gd name="connsiteY1836" fmla="*/ 2670831 h 3988149"/>
                <a:gd name="connsiteX1837" fmla="*/ 3312787 w 4070975"/>
                <a:gd name="connsiteY1837" fmla="*/ 2682261 h 3988149"/>
                <a:gd name="connsiteX1838" fmla="*/ 3320407 w 4070975"/>
                <a:gd name="connsiteY1838" fmla="*/ 2651781 h 3988149"/>
                <a:gd name="connsiteX1839" fmla="*/ 3320407 w 4070975"/>
                <a:gd name="connsiteY1839" fmla="*/ 2639399 h 3988149"/>
                <a:gd name="connsiteX1840" fmla="*/ 3325169 w 4070975"/>
                <a:gd name="connsiteY1840" fmla="*/ 2637493 h 3988149"/>
                <a:gd name="connsiteX1841" fmla="*/ 3333742 w 4070975"/>
                <a:gd name="connsiteY1841" fmla="*/ 2634636 h 3988149"/>
                <a:gd name="connsiteX1842" fmla="*/ 3333742 w 4070975"/>
                <a:gd name="connsiteY1842" fmla="*/ 2634636 h 3988149"/>
                <a:gd name="connsiteX1843" fmla="*/ 3333742 w 4070975"/>
                <a:gd name="connsiteY1843" fmla="*/ 2634636 h 3988149"/>
                <a:gd name="connsiteX1844" fmla="*/ 3337552 w 4070975"/>
                <a:gd name="connsiteY1844" fmla="*/ 2633684 h 3988149"/>
                <a:gd name="connsiteX1845" fmla="*/ 3337552 w 4070975"/>
                <a:gd name="connsiteY1845" fmla="*/ 2633684 h 3988149"/>
                <a:gd name="connsiteX1846" fmla="*/ 3351839 w 4070975"/>
                <a:gd name="connsiteY1846" fmla="*/ 2628921 h 3988149"/>
                <a:gd name="connsiteX1847" fmla="*/ 3381367 w 4070975"/>
                <a:gd name="connsiteY1847" fmla="*/ 2618443 h 3988149"/>
                <a:gd name="connsiteX1848" fmla="*/ 3390892 w 4070975"/>
                <a:gd name="connsiteY1848" fmla="*/ 2588916 h 3988149"/>
                <a:gd name="connsiteX1849" fmla="*/ 3391844 w 4070975"/>
                <a:gd name="connsiteY1849" fmla="*/ 2580343 h 3988149"/>
                <a:gd name="connsiteX1850" fmla="*/ 3401369 w 4070975"/>
                <a:gd name="connsiteY1850" fmla="*/ 2565103 h 3988149"/>
                <a:gd name="connsiteX1851" fmla="*/ 3403274 w 4070975"/>
                <a:gd name="connsiteY1851" fmla="*/ 2577486 h 3988149"/>
                <a:gd name="connsiteX1852" fmla="*/ 3407084 w 4070975"/>
                <a:gd name="connsiteY1852" fmla="*/ 2586058 h 3988149"/>
                <a:gd name="connsiteX1853" fmla="*/ 3442327 w 4070975"/>
                <a:gd name="connsiteY1853" fmla="*/ 2591773 h 3988149"/>
                <a:gd name="connsiteX1854" fmla="*/ 3446137 w 4070975"/>
                <a:gd name="connsiteY1854" fmla="*/ 2596536 h 3988149"/>
                <a:gd name="connsiteX1855" fmla="*/ 3444232 w 4070975"/>
                <a:gd name="connsiteY1855" fmla="*/ 2598441 h 3988149"/>
                <a:gd name="connsiteX1856" fmla="*/ 3442327 w 4070975"/>
                <a:gd name="connsiteY1856" fmla="*/ 2599393 h 3988149"/>
                <a:gd name="connsiteX1857" fmla="*/ 3423277 w 4070975"/>
                <a:gd name="connsiteY1857" fmla="*/ 2602251 h 3988149"/>
                <a:gd name="connsiteX1858" fmla="*/ 3394702 w 4070975"/>
                <a:gd name="connsiteY1858" fmla="*/ 2605108 h 3988149"/>
                <a:gd name="connsiteX1859" fmla="*/ 3392797 w 4070975"/>
                <a:gd name="connsiteY1859" fmla="*/ 2605108 h 3988149"/>
                <a:gd name="connsiteX1860" fmla="*/ 3392797 w 4070975"/>
                <a:gd name="connsiteY1860" fmla="*/ 2615586 h 3988149"/>
                <a:gd name="connsiteX1861" fmla="*/ 3420419 w 4070975"/>
                <a:gd name="connsiteY1861" fmla="*/ 2618443 h 3988149"/>
                <a:gd name="connsiteX1862" fmla="*/ 3423277 w 4070975"/>
                <a:gd name="connsiteY1862" fmla="*/ 2631778 h 3988149"/>
                <a:gd name="connsiteX1863" fmla="*/ 3436612 w 4070975"/>
                <a:gd name="connsiteY1863" fmla="*/ 2636541 h 3988149"/>
                <a:gd name="connsiteX1864" fmla="*/ 3459472 w 4070975"/>
                <a:gd name="connsiteY1864" fmla="*/ 2639399 h 3988149"/>
                <a:gd name="connsiteX1865" fmla="*/ 3506144 w 4070975"/>
                <a:gd name="connsiteY1865" fmla="*/ 2637493 h 3988149"/>
                <a:gd name="connsiteX1866" fmla="*/ 3496619 w 4070975"/>
                <a:gd name="connsiteY1866" fmla="*/ 2634636 h 3988149"/>
                <a:gd name="connsiteX1867" fmla="*/ 3508049 w 4070975"/>
                <a:gd name="connsiteY1867" fmla="*/ 2627968 h 3988149"/>
                <a:gd name="connsiteX1868" fmla="*/ 3525194 w 4070975"/>
                <a:gd name="connsiteY1868" fmla="*/ 2619396 h 3988149"/>
                <a:gd name="connsiteX1869" fmla="*/ 3538529 w 4070975"/>
                <a:gd name="connsiteY1869" fmla="*/ 2617491 h 3988149"/>
                <a:gd name="connsiteX1870" fmla="*/ 3539481 w 4070975"/>
                <a:gd name="connsiteY1870" fmla="*/ 2617491 h 3988149"/>
                <a:gd name="connsiteX1871" fmla="*/ 3549006 w 4070975"/>
                <a:gd name="connsiteY1871" fmla="*/ 2613681 h 3988149"/>
                <a:gd name="connsiteX1872" fmla="*/ 3549006 w 4070975"/>
                <a:gd name="connsiteY1872" fmla="*/ 2615586 h 3988149"/>
                <a:gd name="connsiteX1873" fmla="*/ 3550911 w 4070975"/>
                <a:gd name="connsiteY1873" fmla="*/ 2620348 h 3988149"/>
                <a:gd name="connsiteX1874" fmla="*/ 3549959 w 4070975"/>
                <a:gd name="connsiteY1874" fmla="*/ 2624158 h 3988149"/>
                <a:gd name="connsiteX1875" fmla="*/ 3542339 w 4070975"/>
                <a:gd name="connsiteY1875" fmla="*/ 2645114 h 3988149"/>
                <a:gd name="connsiteX1876" fmla="*/ 3487094 w 4070975"/>
                <a:gd name="connsiteY1876" fmla="*/ 2711789 h 3988149"/>
                <a:gd name="connsiteX1877" fmla="*/ 3494714 w 4070975"/>
                <a:gd name="connsiteY1877" fmla="*/ 2721314 h 3988149"/>
                <a:gd name="connsiteX1878" fmla="*/ 3517574 w 4070975"/>
                <a:gd name="connsiteY1878" fmla="*/ 2721314 h 3988149"/>
                <a:gd name="connsiteX1879" fmla="*/ 3525194 w 4070975"/>
                <a:gd name="connsiteY1879" fmla="*/ 2716552 h 3988149"/>
                <a:gd name="connsiteX1880" fmla="*/ 3537577 w 4070975"/>
                <a:gd name="connsiteY1880" fmla="*/ 2710837 h 3988149"/>
                <a:gd name="connsiteX1881" fmla="*/ 3545196 w 4070975"/>
                <a:gd name="connsiteY1881" fmla="*/ 2716552 h 3988149"/>
                <a:gd name="connsiteX1882" fmla="*/ 3558531 w 4070975"/>
                <a:gd name="connsiteY1882" fmla="*/ 2718457 h 3988149"/>
                <a:gd name="connsiteX1883" fmla="*/ 3567104 w 4070975"/>
                <a:gd name="connsiteY1883" fmla="*/ 2718457 h 3988149"/>
                <a:gd name="connsiteX1884" fmla="*/ 3587106 w 4070975"/>
                <a:gd name="connsiteY1884" fmla="*/ 2727029 h 3988149"/>
                <a:gd name="connsiteX1885" fmla="*/ 3588059 w 4070975"/>
                <a:gd name="connsiteY1885" fmla="*/ 2725124 h 3988149"/>
                <a:gd name="connsiteX1886" fmla="*/ 3591869 w 4070975"/>
                <a:gd name="connsiteY1886" fmla="*/ 2717504 h 3988149"/>
                <a:gd name="connsiteX1887" fmla="*/ 3590916 w 4070975"/>
                <a:gd name="connsiteY1887" fmla="*/ 2736554 h 3988149"/>
                <a:gd name="connsiteX1888" fmla="*/ 3583296 w 4070975"/>
                <a:gd name="connsiteY1888" fmla="*/ 2771797 h 3988149"/>
                <a:gd name="connsiteX1889" fmla="*/ 3588059 w 4070975"/>
                <a:gd name="connsiteY1889" fmla="*/ 2782275 h 3988149"/>
                <a:gd name="connsiteX1890" fmla="*/ 3606156 w 4070975"/>
                <a:gd name="connsiteY1890" fmla="*/ 2789895 h 3988149"/>
                <a:gd name="connsiteX1891" fmla="*/ 3615681 w 4070975"/>
                <a:gd name="connsiteY1891" fmla="*/ 2791800 h 3988149"/>
                <a:gd name="connsiteX1892" fmla="*/ 3637589 w 4070975"/>
                <a:gd name="connsiteY1892" fmla="*/ 2776560 h 3988149"/>
                <a:gd name="connsiteX1893" fmla="*/ 3643304 w 4070975"/>
                <a:gd name="connsiteY1893" fmla="*/ 2769892 h 3988149"/>
                <a:gd name="connsiteX1894" fmla="*/ 3658544 w 4070975"/>
                <a:gd name="connsiteY1894" fmla="*/ 2757509 h 3988149"/>
                <a:gd name="connsiteX1895" fmla="*/ 3659496 w 4070975"/>
                <a:gd name="connsiteY1895" fmla="*/ 2756557 h 3988149"/>
                <a:gd name="connsiteX1896" fmla="*/ 3664259 w 4070975"/>
                <a:gd name="connsiteY1896" fmla="*/ 2736554 h 3988149"/>
                <a:gd name="connsiteX1897" fmla="*/ 3682356 w 4070975"/>
                <a:gd name="connsiteY1897" fmla="*/ 2721314 h 3988149"/>
                <a:gd name="connsiteX1898" fmla="*/ 3688071 w 4070975"/>
                <a:gd name="connsiteY1898" fmla="*/ 2720362 h 3988149"/>
                <a:gd name="connsiteX1899" fmla="*/ 3703311 w 4070975"/>
                <a:gd name="connsiteY1899" fmla="*/ 2714647 h 3988149"/>
                <a:gd name="connsiteX1900" fmla="*/ 3708074 w 4070975"/>
                <a:gd name="connsiteY1900" fmla="*/ 2707979 h 3988149"/>
                <a:gd name="connsiteX1901" fmla="*/ 3709978 w 4070975"/>
                <a:gd name="connsiteY1901" fmla="*/ 2692739 h 3988149"/>
                <a:gd name="connsiteX1902" fmla="*/ 3713789 w 4070975"/>
                <a:gd name="connsiteY1902" fmla="*/ 2681309 h 3988149"/>
                <a:gd name="connsiteX1903" fmla="*/ 3723314 w 4070975"/>
                <a:gd name="connsiteY1903" fmla="*/ 2674641 h 3988149"/>
                <a:gd name="connsiteX1904" fmla="*/ 3729028 w 4070975"/>
                <a:gd name="connsiteY1904" fmla="*/ 2664164 h 3988149"/>
                <a:gd name="connsiteX1905" fmla="*/ 3742364 w 4070975"/>
                <a:gd name="connsiteY1905" fmla="*/ 2663211 h 3988149"/>
                <a:gd name="connsiteX1906" fmla="*/ 3765223 w 4070975"/>
                <a:gd name="connsiteY1906" fmla="*/ 2657496 h 3988149"/>
                <a:gd name="connsiteX1907" fmla="*/ 3786178 w 4070975"/>
                <a:gd name="connsiteY1907" fmla="*/ 2645114 h 3988149"/>
                <a:gd name="connsiteX1908" fmla="*/ 3786178 w 4070975"/>
                <a:gd name="connsiteY1908" fmla="*/ 2644161 h 3988149"/>
                <a:gd name="connsiteX1909" fmla="*/ 3789036 w 4070975"/>
                <a:gd name="connsiteY1909" fmla="*/ 2625111 h 3988149"/>
                <a:gd name="connsiteX1910" fmla="*/ 3794751 w 4070975"/>
                <a:gd name="connsiteY1910" fmla="*/ 2609871 h 3988149"/>
                <a:gd name="connsiteX1911" fmla="*/ 3794751 w 4070975"/>
                <a:gd name="connsiteY1911" fmla="*/ 2597488 h 3988149"/>
                <a:gd name="connsiteX1912" fmla="*/ 3792846 w 4070975"/>
                <a:gd name="connsiteY1912" fmla="*/ 2596536 h 3988149"/>
                <a:gd name="connsiteX1913" fmla="*/ 3774748 w 4070975"/>
                <a:gd name="connsiteY1913" fmla="*/ 2596536 h 3988149"/>
                <a:gd name="connsiteX1914" fmla="*/ 3774748 w 4070975"/>
                <a:gd name="connsiteY1914" fmla="*/ 2596536 h 3988149"/>
                <a:gd name="connsiteX1915" fmla="*/ 3754746 w 4070975"/>
                <a:gd name="connsiteY1915" fmla="*/ 2604156 h 3988149"/>
                <a:gd name="connsiteX1916" fmla="*/ 3741411 w 4070975"/>
                <a:gd name="connsiteY1916" fmla="*/ 2606061 h 3988149"/>
                <a:gd name="connsiteX1917" fmla="*/ 3729028 w 4070975"/>
                <a:gd name="connsiteY1917" fmla="*/ 2621301 h 3988149"/>
                <a:gd name="connsiteX1918" fmla="*/ 3723314 w 4070975"/>
                <a:gd name="connsiteY1918" fmla="*/ 2626064 h 3988149"/>
                <a:gd name="connsiteX1919" fmla="*/ 3702358 w 4070975"/>
                <a:gd name="connsiteY1919" fmla="*/ 2647019 h 3988149"/>
                <a:gd name="connsiteX1920" fmla="*/ 3696643 w 4070975"/>
                <a:gd name="connsiteY1920" fmla="*/ 2651781 h 3988149"/>
                <a:gd name="connsiteX1921" fmla="*/ 3688071 w 4070975"/>
                <a:gd name="connsiteY1921" fmla="*/ 2647019 h 3988149"/>
                <a:gd name="connsiteX1922" fmla="*/ 3673784 w 4070975"/>
                <a:gd name="connsiteY1922" fmla="*/ 2639399 h 3988149"/>
                <a:gd name="connsiteX1923" fmla="*/ 3657591 w 4070975"/>
                <a:gd name="connsiteY1923" fmla="*/ 2619396 h 3988149"/>
                <a:gd name="connsiteX1924" fmla="*/ 3657591 w 4070975"/>
                <a:gd name="connsiteY1924" fmla="*/ 2618443 h 3988149"/>
                <a:gd name="connsiteX1925" fmla="*/ 3655686 w 4070975"/>
                <a:gd name="connsiteY1925" fmla="*/ 2615586 h 3988149"/>
                <a:gd name="connsiteX1926" fmla="*/ 3655686 w 4070975"/>
                <a:gd name="connsiteY1926" fmla="*/ 2615586 h 3988149"/>
                <a:gd name="connsiteX1927" fmla="*/ 3655686 w 4070975"/>
                <a:gd name="connsiteY1927" fmla="*/ 2615586 h 3988149"/>
                <a:gd name="connsiteX1928" fmla="*/ 3644256 w 4070975"/>
                <a:gd name="connsiteY1928" fmla="*/ 2611776 h 3988149"/>
                <a:gd name="connsiteX1929" fmla="*/ 3628064 w 4070975"/>
                <a:gd name="connsiteY1929" fmla="*/ 2608918 h 3988149"/>
                <a:gd name="connsiteX1930" fmla="*/ 3627111 w 4070975"/>
                <a:gd name="connsiteY1930" fmla="*/ 2608918 h 3988149"/>
                <a:gd name="connsiteX1931" fmla="*/ 3625206 w 4070975"/>
                <a:gd name="connsiteY1931" fmla="*/ 2607013 h 3988149"/>
                <a:gd name="connsiteX1932" fmla="*/ 3620444 w 4070975"/>
                <a:gd name="connsiteY1932" fmla="*/ 2600346 h 3988149"/>
                <a:gd name="connsiteX1933" fmla="*/ 3583296 w 4070975"/>
                <a:gd name="connsiteY1933" fmla="*/ 2597488 h 3988149"/>
                <a:gd name="connsiteX1934" fmla="*/ 3569009 w 4070975"/>
                <a:gd name="connsiteY1934" fmla="*/ 2597488 h 3988149"/>
                <a:gd name="connsiteX1935" fmla="*/ 3553769 w 4070975"/>
                <a:gd name="connsiteY1935" fmla="*/ 2591773 h 3988149"/>
                <a:gd name="connsiteX1936" fmla="*/ 3552816 w 4070975"/>
                <a:gd name="connsiteY1936" fmla="*/ 2589868 h 3988149"/>
                <a:gd name="connsiteX1937" fmla="*/ 3621396 w 4070975"/>
                <a:gd name="connsiteY1937" fmla="*/ 2589868 h 3988149"/>
                <a:gd name="connsiteX1938" fmla="*/ 3629969 w 4070975"/>
                <a:gd name="connsiteY1938" fmla="*/ 2587011 h 3988149"/>
                <a:gd name="connsiteX1939" fmla="*/ 3630921 w 4070975"/>
                <a:gd name="connsiteY1939" fmla="*/ 2586058 h 3988149"/>
                <a:gd name="connsiteX1940" fmla="*/ 3640446 w 4070975"/>
                <a:gd name="connsiteY1940" fmla="*/ 2567961 h 3988149"/>
                <a:gd name="connsiteX1941" fmla="*/ 3641399 w 4070975"/>
                <a:gd name="connsiteY1941" fmla="*/ 2559388 h 3988149"/>
                <a:gd name="connsiteX1942" fmla="*/ 3658544 w 4070975"/>
                <a:gd name="connsiteY1942" fmla="*/ 2529860 h 3988149"/>
                <a:gd name="connsiteX1943" fmla="*/ 3657591 w 4070975"/>
                <a:gd name="connsiteY1943" fmla="*/ 2528908 h 3988149"/>
                <a:gd name="connsiteX1944" fmla="*/ 3648066 w 4070975"/>
                <a:gd name="connsiteY1944" fmla="*/ 2510810 h 3988149"/>
                <a:gd name="connsiteX1945" fmla="*/ 3652829 w 4070975"/>
                <a:gd name="connsiteY1945" fmla="*/ 2504142 h 3988149"/>
                <a:gd name="connsiteX1946" fmla="*/ 3670926 w 4070975"/>
                <a:gd name="connsiteY1946" fmla="*/ 2512715 h 3988149"/>
                <a:gd name="connsiteX1947" fmla="*/ 3682356 w 4070975"/>
                <a:gd name="connsiteY1947" fmla="*/ 2503190 h 3988149"/>
                <a:gd name="connsiteX1948" fmla="*/ 3682356 w 4070975"/>
                <a:gd name="connsiteY1948" fmla="*/ 2490807 h 3988149"/>
                <a:gd name="connsiteX1949" fmla="*/ 3694739 w 4070975"/>
                <a:gd name="connsiteY1949" fmla="*/ 2479377 h 3988149"/>
                <a:gd name="connsiteX1950" fmla="*/ 3739506 w 4070975"/>
                <a:gd name="connsiteY1950" fmla="*/ 2454612 h 3988149"/>
                <a:gd name="connsiteX1951" fmla="*/ 3767128 w 4070975"/>
                <a:gd name="connsiteY1951" fmla="*/ 2427942 h 3988149"/>
                <a:gd name="connsiteX1952" fmla="*/ 3781416 w 4070975"/>
                <a:gd name="connsiteY1952" fmla="*/ 2413654 h 3988149"/>
                <a:gd name="connsiteX1953" fmla="*/ 3789036 w 4070975"/>
                <a:gd name="connsiteY1953" fmla="*/ 2413654 h 3988149"/>
                <a:gd name="connsiteX1954" fmla="*/ 3791893 w 4070975"/>
                <a:gd name="connsiteY1954" fmla="*/ 2406987 h 3988149"/>
                <a:gd name="connsiteX1955" fmla="*/ 3790941 w 4070975"/>
                <a:gd name="connsiteY1955" fmla="*/ 2388889 h 3988149"/>
                <a:gd name="connsiteX1956" fmla="*/ 3823326 w 4070975"/>
                <a:gd name="connsiteY1956" fmla="*/ 2374601 h 3988149"/>
                <a:gd name="connsiteX1957" fmla="*/ 3823326 w 4070975"/>
                <a:gd name="connsiteY1957" fmla="*/ 2374601 h 3988149"/>
                <a:gd name="connsiteX1958" fmla="*/ 3823326 w 4070975"/>
                <a:gd name="connsiteY1958" fmla="*/ 2374601 h 3988149"/>
                <a:gd name="connsiteX1959" fmla="*/ 3877618 w 4070975"/>
                <a:gd name="connsiteY1959" fmla="*/ 2344121 h 3988149"/>
                <a:gd name="connsiteX1960" fmla="*/ 3885238 w 4070975"/>
                <a:gd name="connsiteY1960" fmla="*/ 2325071 h 3988149"/>
                <a:gd name="connsiteX1961" fmla="*/ 3902383 w 4070975"/>
                <a:gd name="connsiteY1961" fmla="*/ 2319356 h 3988149"/>
                <a:gd name="connsiteX1962" fmla="*/ 3907145 w 4070975"/>
                <a:gd name="connsiteY1962" fmla="*/ 2323166 h 3988149"/>
                <a:gd name="connsiteX1963" fmla="*/ 3910955 w 4070975"/>
                <a:gd name="connsiteY1963" fmla="*/ 2329834 h 3988149"/>
                <a:gd name="connsiteX1964" fmla="*/ 3911908 w 4070975"/>
                <a:gd name="connsiteY1964" fmla="*/ 2333644 h 3988149"/>
                <a:gd name="connsiteX1965" fmla="*/ 3911908 w 4070975"/>
                <a:gd name="connsiteY1965" fmla="*/ 2333644 h 3988149"/>
                <a:gd name="connsiteX1966" fmla="*/ 3909051 w 4070975"/>
                <a:gd name="connsiteY1966" fmla="*/ 2338406 h 3988149"/>
                <a:gd name="connsiteX1967" fmla="*/ 3907145 w 4070975"/>
                <a:gd name="connsiteY1967" fmla="*/ 2339359 h 3988149"/>
                <a:gd name="connsiteX1968" fmla="*/ 3868093 w 4070975"/>
                <a:gd name="connsiteY1968" fmla="*/ 2386984 h 3988149"/>
                <a:gd name="connsiteX1969" fmla="*/ 3867140 w 4070975"/>
                <a:gd name="connsiteY1969" fmla="*/ 2387937 h 3988149"/>
                <a:gd name="connsiteX1970" fmla="*/ 3870951 w 4070975"/>
                <a:gd name="connsiteY1970" fmla="*/ 2401272 h 3988149"/>
                <a:gd name="connsiteX1971" fmla="*/ 3835708 w 4070975"/>
                <a:gd name="connsiteY1971" fmla="*/ 2407939 h 3988149"/>
                <a:gd name="connsiteX1972" fmla="*/ 3825231 w 4070975"/>
                <a:gd name="connsiteY1972" fmla="*/ 2420322 h 3988149"/>
                <a:gd name="connsiteX1973" fmla="*/ 3829993 w 4070975"/>
                <a:gd name="connsiteY1973" fmla="*/ 2433657 h 3988149"/>
                <a:gd name="connsiteX1974" fmla="*/ 3846186 w 4070975"/>
                <a:gd name="connsiteY1974" fmla="*/ 2448897 h 3988149"/>
                <a:gd name="connsiteX1975" fmla="*/ 3859521 w 4070975"/>
                <a:gd name="connsiteY1975" fmla="*/ 2450802 h 3988149"/>
                <a:gd name="connsiteX1976" fmla="*/ 3869998 w 4070975"/>
                <a:gd name="connsiteY1976" fmla="*/ 2447945 h 3988149"/>
                <a:gd name="connsiteX1977" fmla="*/ 3889048 w 4070975"/>
                <a:gd name="connsiteY1977" fmla="*/ 2452707 h 3988149"/>
                <a:gd name="connsiteX1978" fmla="*/ 3902383 w 4070975"/>
                <a:gd name="connsiteY1978" fmla="*/ 2456517 h 3988149"/>
                <a:gd name="connsiteX1979" fmla="*/ 3902383 w 4070975"/>
                <a:gd name="connsiteY1979" fmla="*/ 2459375 h 3988149"/>
                <a:gd name="connsiteX1980" fmla="*/ 3891905 w 4070975"/>
                <a:gd name="connsiteY1980" fmla="*/ 2466042 h 3988149"/>
                <a:gd name="connsiteX1981" fmla="*/ 3867140 w 4070975"/>
                <a:gd name="connsiteY1981" fmla="*/ 2466042 h 3988149"/>
                <a:gd name="connsiteX1982" fmla="*/ 3854758 w 4070975"/>
                <a:gd name="connsiteY1982" fmla="*/ 2483187 h 3988149"/>
                <a:gd name="connsiteX1983" fmla="*/ 3861426 w 4070975"/>
                <a:gd name="connsiteY1983" fmla="*/ 2491760 h 3988149"/>
                <a:gd name="connsiteX1984" fmla="*/ 3862378 w 4070975"/>
                <a:gd name="connsiteY1984" fmla="*/ 2504142 h 3988149"/>
                <a:gd name="connsiteX1985" fmla="*/ 3859521 w 4070975"/>
                <a:gd name="connsiteY1985" fmla="*/ 2567961 h 3988149"/>
                <a:gd name="connsiteX1986" fmla="*/ 3845233 w 4070975"/>
                <a:gd name="connsiteY1986" fmla="*/ 2573676 h 3988149"/>
                <a:gd name="connsiteX1987" fmla="*/ 3814753 w 4070975"/>
                <a:gd name="connsiteY1987" fmla="*/ 2581296 h 3988149"/>
                <a:gd name="connsiteX1988" fmla="*/ 3811896 w 4070975"/>
                <a:gd name="connsiteY1988" fmla="*/ 2582248 h 3988149"/>
                <a:gd name="connsiteX1989" fmla="*/ 3799513 w 4070975"/>
                <a:gd name="connsiteY1989" fmla="*/ 2594631 h 3988149"/>
                <a:gd name="connsiteX1990" fmla="*/ 3799513 w 4070975"/>
                <a:gd name="connsiteY1990" fmla="*/ 2595583 h 3988149"/>
                <a:gd name="connsiteX1991" fmla="*/ 3808086 w 4070975"/>
                <a:gd name="connsiteY1991" fmla="*/ 2601298 h 3988149"/>
                <a:gd name="connsiteX1992" fmla="*/ 3810943 w 4070975"/>
                <a:gd name="connsiteY1992" fmla="*/ 2604156 h 3988149"/>
                <a:gd name="connsiteX1993" fmla="*/ 3809991 w 4070975"/>
                <a:gd name="connsiteY1993" fmla="*/ 2607013 h 3988149"/>
                <a:gd name="connsiteX1994" fmla="*/ 3804276 w 4070975"/>
                <a:gd name="connsiteY1994" fmla="*/ 2614633 h 3988149"/>
                <a:gd name="connsiteX1995" fmla="*/ 3809991 w 4070975"/>
                <a:gd name="connsiteY1995" fmla="*/ 2626064 h 3988149"/>
                <a:gd name="connsiteX1996" fmla="*/ 3822373 w 4070975"/>
                <a:gd name="connsiteY1996" fmla="*/ 2627968 h 3988149"/>
                <a:gd name="connsiteX1997" fmla="*/ 3869046 w 4070975"/>
                <a:gd name="connsiteY1997" fmla="*/ 2627968 h 3988149"/>
                <a:gd name="connsiteX1998" fmla="*/ 3882380 w 4070975"/>
                <a:gd name="connsiteY1998" fmla="*/ 2642256 h 3988149"/>
                <a:gd name="connsiteX1999" fmla="*/ 3904288 w 4070975"/>
                <a:gd name="connsiteY1999" fmla="*/ 2647019 h 3988149"/>
                <a:gd name="connsiteX2000" fmla="*/ 3905240 w 4070975"/>
                <a:gd name="connsiteY2000" fmla="*/ 2646066 h 3988149"/>
                <a:gd name="connsiteX2001" fmla="*/ 3915718 w 4070975"/>
                <a:gd name="connsiteY2001" fmla="*/ 2641303 h 3988149"/>
                <a:gd name="connsiteX2002" fmla="*/ 3932863 w 4070975"/>
                <a:gd name="connsiteY2002" fmla="*/ 2642256 h 3988149"/>
                <a:gd name="connsiteX2003" fmla="*/ 3932863 w 4070975"/>
                <a:gd name="connsiteY2003" fmla="*/ 2643209 h 3988149"/>
                <a:gd name="connsiteX2004" fmla="*/ 3937626 w 4070975"/>
                <a:gd name="connsiteY2004" fmla="*/ 2648924 h 3988149"/>
                <a:gd name="connsiteX2005" fmla="*/ 3959533 w 4070975"/>
                <a:gd name="connsiteY2005" fmla="*/ 2655591 h 3988149"/>
                <a:gd name="connsiteX2006" fmla="*/ 3970963 w 4070975"/>
                <a:gd name="connsiteY2006" fmla="*/ 2653686 h 3988149"/>
                <a:gd name="connsiteX2007" fmla="*/ 3984298 w 4070975"/>
                <a:gd name="connsiteY2007" fmla="*/ 2650829 h 3988149"/>
                <a:gd name="connsiteX2008" fmla="*/ 3990965 w 4070975"/>
                <a:gd name="connsiteY2008" fmla="*/ 2649876 h 3988149"/>
                <a:gd name="connsiteX2009" fmla="*/ 4010968 w 4070975"/>
                <a:gd name="connsiteY2009" fmla="*/ 2650829 h 3988149"/>
                <a:gd name="connsiteX2010" fmla="*/ 4067165 w 4070975"/>
                <a:gd name="connsiteY2010" fmla="*/ 2683214 h 3988149"/>
                <a:gd name="connsiteX2011" fmla="*/ 4070975 w 4070975"/>
                <a:gd name="connsiteY2011" fmla="*/ 2686071 h 3988149"/>
                <a:gd name="connsiteX2012" fmla="*/ 4070975 w 4070975"/>
                <a:gd name="connsiteY2012" fmla="*/ 1905 h 3988149"/>
                <a:gd name="connsiteX2013" fmla="*/ 3182295 w 4070975"/>
                <a:gd name="connsiteY2013" fmla="*/ 0 h 3988149"/>
                <a:gd name="connsiteX2014" fmla="*/ 1734498 w 4070975"/>
                <a:gd name="connsiteY2014" fmla="*/ 1499247 h 3988149"/>
                <a:gd name="connsiteX2015" fmla="*/ 1728783 w 4070975"/>
                <a:gd name="connsiteY2015" fmla="*/ 1495437 h 3988149"/>
                <a:gd name="connsiteX2016" fmla="*/ 1722116 w 4070975"/>
                <a:gd name="connsiteY2016" fmla="*/ 1485912 h 3988149"/>
                <a:gd name="connsiteX2017" fmla="*/ 1719258 w 4070975"/>
                <a:gd name="connsiteY2017" fmla="*/ 1458289 h 3988149"/>
                <a:gd name="connsiteX2018" fmla="*/ 1703066 w 4070975"/>
                <a:gd name="connsiteY2018" fmla="*/ 1438286 h 3988149"/>
                <a:gd name="connsiteX2019" fmla="*/ 1702113 w 4070975"/>
                <a:gd name="connsiteY2019" fmla="*/ 1437334 h 3988149"/>
                <a:gd name="connsiteX2020" fmla="*/ 1691636 w 4070975"/>
                <a:gd name="connsiteY2020" fmla="*/ 1441144 h 3988149"/>
                <a:gd name="connsiteX2021" fmla="*/ 1691636 w 4070975"/>
                <a:gd name="connsiteY2021" fmla="*/ 1506867 h 3988149"/>
                <a:gd name="connsiteX2022" fmla="*/ 1691636 w 4070975"/>
                <a:gd name="connsiteY2022" fmla="*/ 1506867 h 3988149"/>
                <a:gd name="connsiteX2023" fmla="*/ 1690683 w 4070975"/>
                <a:gd name="connsiteY2023" fmla="*/ 1506867 h 3988149"/>
                <a:gd name="connsiteX2024" fmla="*/ 1690683 w 4070975"/>
                <a:gd name="connsiteY2024" fmla="*/ 1506867 h 3988149"/>
                <a:gd name="connsiteX2025" fmla="*/ 1690683 w 4070975"/>
                <a:gd name="connsiteY2025" fmla="*/ 1506867 h 3988149"/>
                <a:gd name="connsiteX2026" fmla="*/ 1653536 w 4070975"/>
                <a:gd name="connsiteY2026" fmla="*/ 1516392 h 3988149"/>
                <a:gd name="connsiteX2027" fmla="*/ 1630676 w 4070975"/>
                <a:gd name="connsiteY2027" fmla="*/ 1524012 h 3988149"/>
                <a:gd name="connsiteX2028" fmla="*/ 1621151 w 4070975"/>
                <a:gd name="connsiteY2028" fmla="*/ 1527822 h 3988149"/>
                <a:gd name="connsiteX2029" fmla="*/ 1592576 w 4070975"/>
                <a:gd name="connsiteY2029" fmla="*/ 1584020 h 3988149"/>
                <a:gd name="connsiteX2030" fmla="*/ 1567811 w 4070975"/>
                <a:gd name="connsiteY2030" fmla="*/ 1608785 h 3988149"/>
                <a:gd name="connsiteX2031" fmla="*/ 1541141 w 4070975"/>
                <a:gd name="connsiteY2031" fmla="*/ 1619263 h 3988149"/>
                <a:gd name="connsiteX2032" fmla="*/ 1521139 w 4070975"/>
                <a:gd name="connsiteY2032" fmla="*/ 1622120 h 3988149"/>
                <a:gd name="connsiteX2033" fmla="*/ 1503994 w 4070975"/>
                <a:gd name="connsiteY2033" fmla="*/ 1620215 h 3988149"/>
                <a:gd name="connsiteX2034" fmla="*/ 1481134 w 4070975"/>
                <a:gd name="connsiteY2034" fmla="*/ 1617358 h 3988149"/>
                <a:gd name="connsiteX2035" fmla="*/ 1465894 w 4070975"/>
                <a:gd name="connsiteY2035" fmla="*/ 1615453 h 3988149"/>
                <a:gd name="connsiteX2036" fmla="*/ 1457322 w 4070975"/>
                <a:gd name="connsiteY2036" fmla="*/ 1614500 h 3988149"/>
                <a:gd name="connsiteX2037" fmla="*/ 1455417 w 4070975"/>
                <a:gd name="connsiteY2037" fmla="*/ 1614500 h 3988149"/>
                <a:gd name="connsiteX2038" fmla="*/ 1457322 w 4070975"/>
                <a:gd name="connsiteY2038" fmla="*/ 1613548 h 3988149"/>
                <a:gd name="connsiteX2039" fmla="*/ 1459226 w 4070975"/>
                <a:gd name="connsiteY2039" fmla="*/ 1612595 h 3988149"/>
                <a:gd name="connsiteX2040" fmla="*/ 1454464 w 4070975"/>
                <a:gd name="connsiteY2040" fmla="*/ 1591640 h 3988149"/>
                <a:gd name="connsiteX2041" fmla="*/ 1442081 w 4070975"/>
                <a:gd name="connsiteY2041" fmla="*/ 1579258 h 3988149"/>
                <a:gd name="connsiteX2042" fmla="*/ 1423984 w 4070975"/>
                <a:gd name="connsiteY2042" fmla="*/ 1564017 h 3988149"/>
                <a:gd name="connsiteX2043" fmla="*/ 1407792 w 4070975"/>
                <a:gd name="connsiteY2043" fmla="*/ 1552587 h 3988149"/>
                <a:gd name="connsiteX2044" fmla="*/ 1399219 w 4070975"/>
                <a:gd name="connsiteY2044" fmla="*/ 1538300 h 3988149"/>
                <a:gd name="connsiteX2045" fmla="*/ 1398267 w 4070975"/>
                <a:gd name="connsiteY2045" fmla="*/ 1519250 h 3988149"/>
                <a:gd name="connsiteX2046" fmla="*/ 1409697 w 4070975"/>
                <a:gd name="connsiteY2046" fmla="*/ 1524965 h 3988149"/>
                <a:gd name="connsiteX2047" fmla="*/ 1443034 w 4070975"/>
                <a:gd name="connsiteY2047" fmla="*/ 1532585 h 3988149"/>
                <a:gd name="connsiteX2048" fmla="*/ 1446844 w 4070975"/>
                <a:gd name="connsiteY2048" fmla="*/ 1517345 h 3988149"/>
                <a:gd name="connsiteX2049" fmla="*/ 1446844 w 4070975"/>
                <a:gd name="connsiteY2049" fmla="*/ 1475434 h 3988149"/>
                <a:gd name="connsiteX2050" fmla="*/ 1417317 w 4070975"/>
                <a:gd name="connsiteY2050" fmla="*/ 1480197 h 3988149"/>
                <a:gd name="connsiteX2051" fmla="*/ 1399219 w 4070975"/>
                <a:gd name="connsiteY2051" fmla="*/ 1481149 h 3988149"/>
                <a:gd name="connsiteX2052" fmla="*/ 1394457 w 4070975"/>
                <a:gd name="connsiteY2052" fmla="*/ 1476387 h 3988149"/>
                <a:gd name="connsiteX2053" fmla="*/ 1394457 w 4070975"/>
                <a:gd name="connsiteY2053" fmla="*/ 1451622 h 3988149"/>
                <a:gd name="connsiteX2054" fmla="*/ 1417317 w 4070975"/>
                <a:gd name="connsiteY2054" fmla="*/ 1443049 h 3988149"/>
                <a:gd name="connsiteX2055" fmla="*/ 1424936 w 4070975"/>
                <a:gd name="connsiteY2055" fmla="*/ 1435429 h 3988149"/>
                <a:gd name="connsiteX2056" fmla="*/ 1424936 w 4070975"/>
                <a:gd name="connsiteY2056" fmla="*/ 1424951 h 3988149"/>
                <a:gd name="connsiteX2057" fmla="*/ 1423984 w 4070975"/>
                <a:gd name="connsiteY2057" fmla="*/ 1419236 h 3988149"/>
                <a:gd name="connsiteX2058" fmla="*/ 1424936 w 4070975"/>
                <a:gd name="connsiteY2058" fmla="*/ 1414474 h 3988149"/>
                <a:gd name="connsiteX2059" fmla="*/ 1431604 w 4070975"/>
                <a:gd name="connsiteY2059" fmla="*/ 1405901 h 3988149"/>
                <a:gd name="connsiteX2060" fmla="*/ 1441129 w 4070975"/>
                <a:gd name="connsiteY2060" fmla="*/ 1399234 h 3988149"/>
                <a:gd name="connsiteX2061" fmla="*/ 1451606 w 4070975"/>
                <a:gd name="connsiteY2061" fmla="*/ 1394471 h 3988149"/>
                <a:gd name="connsiteX2062" fmla="*/ 1451606 w 4070975"/>
                <a:gd name="connsiteY2062" fmla="*/ 1392566 h 3988149"/>
                <a:gd name="connsiteX2063" fmla="*/ 1449701 w 4070975"/>
                <a:gd name="connsiteY2063" fmla="*/ 1380183 h 3988149"/>
                <a:gd name="connsiteX2064" fmla="*/ 1446844 w 4070975"/>
                <a:gd name="connsiteY2064" fmla="*/ 1378278 h 3988149"/>
                <a:gd name="connsiteX2065" fmla="*/ 1430652 w 4070975"/>
                <a:gd name="connsiteY2065" fmla="*/ 1391614 h 3988149"/>
                <a:gd name="connsiteX2066" fmla="*/ 1419222 w 4070975"/>
                <a:gd name="connsiteY2066" fmla="*/ 1383994 h 3988149"/>
                <a:gd name="connsiteX2067" fmla="*/ 1413507 w 4070975"/>
                <a:gd name="connsiteY2067" fmla="*/ 1380183 h 3988149"/>
                <a:gd name="connsiteX2068" fmla="*/ 1413507 w 4070975"/>
                <a:gd name="connsiteY2068" fmla="*/ 1380183 h 3988149"/>
                <a:gd name="connsiteX2069" fmla="*/ 1413507 w 4070975"/>
                <a:gd name="connsiteY2069" fmla="*/ 1380183 h 3988149"/>
                <a:gd name="connsiteX2070" fmla="*/ 1411602 w 4070975"/>
                <a:gd name="connsiteY2070" fmla="*/ 1379231 h 3988149"/>
                <a:gd name="connsiteX2071" fmla="*/ 1396362 w 4070975"/>
                <a:gd name="connsiteY2071" fmla="*/ 1371611 h 3988149"/>
                <a:gd name="connsiteX2072" fmla="*/ 1393504 w 4070975"/>
                <a:gd name="connsiteY2072" fmla="*/ 1363991 h 3988149"/>
                <a:gd name="connsiteX2073" fmla="*/ 1396362 w 4070975"/>
                <a:gd name="connsiteY2073" fmla="*/ 1351608 h 3988149"/>
                <a:gd name="connsiteX2074" fmla="*/ 1407792 w 4070975"/>
                <a:gd name="connsiteY2074" fmla="*/ 1343988 h 3988149"/>
                <a:gd name="connsiteX2075" fmla="*/ 1403982 w 4070975"/>
                <a:gd name="connsiteY2075" fmla="*/ 1327796 h 3988149"/>
                <a:gd name="connsiteX2076" fmla="*/ 1385884 w 4070975"/>
                <a:gd name="connsiteY2076" fmla="*/ 1332558 h 3988149"/>
                <a:gd name="connsiteX2077" fmla="*/ 1379217 w 4070975"/>
                <a:gd name="connsiteY2077" fmla="*/ 1330653 h 3988149"/>
                <a:gd name="connsiteX2078" fmla="*/ 1380169 w 4070975"/>
                <a:gd name="connsiteY2078" fmla="*/ 1321128 h 3988149"/>
                <a:gd name="connsiteX2079" fmla="*/ 1385884 w 4070975"/>
                <a:gd name="connsiteY2079" fmla="*/ 1303983 h 3988149"/>
                <a:gd name="connsiteX2080" fmla="*/ 1385884 w 4070975"/>
                <a:gd name="connsiteY2080" fmla="*/ 1291600 h 3988149"/>
                <a:gd name="connsiteX2081" fmla="*/ 1423984 w 4070975"/>
                <a:gd name="connsiteY2081" fmla="*/ 1291600 h 3988149"/>
                <a:gd name="connsiteX2082" fmla="*/ 1406839 w 4070975"/>
                <a:gd name="connsiteY2082" fmla="*/ 1268740 h 3988149"/>
                <a:gd name="connsiteX2083" fmla="*/ 1379217 w 4070975"/>
                <a:gd name="connsiteY2083" fmla="*/ 1263978 h 3988149"/>
                <a:gd name="connsiteX2084" fmla="*/ 1377312 w 4070975"/>
                <a:gd name="connsiteY2084" fmla="*/ 1250643 h 3988149"/>
                <a:gd name="connsiteX2085" fmla="*/ 1403029 w 4070975"/>
                <a:gd name="connsiteY2085" fmla="*/ 1247785 h 3988149"/>
                <a:gd name="connsiteX2086" fmla="*/ 1399219 w 4070975"/>
                <a:gd name="connsiteY2086" fmla="*/ 1234450 h 3988149"/>
                <a:gd name="connsiteX2087" fmla="*/ 1393504 w 4070975"/>
                <a:gd name="connsiteY2087" fmla="*/ 1224925 h 3988149"/>
                <a:gd name="connsiteX2088" fmla="*/ 1393504 w 4070975"/>
                <a:gd name="connsiteY2088" fmla="*/ 1220162 h 3988149"/>
                <a:gd name="connsiteX2089" fmla="*/ 1396362 w 4070975"/>
                <a:gd name="connsiteY2089" fmla="*/ 1203970 h 3988149"/>
                <a:gd name="connsiteX2090" fmla="*/ 1423984 w 4070975"/>
                <a:gd name="connsiteY2090" fmla="*/ 1199207 h 3988149"/>
                <a:gd name="connsiteX2091" fmla="*/ 1393504 w 4070975"/>
                <a:gd name="connsiteY2091" fmla="*/ 1177299 h 3988149"/>
                <a:gd name="connsiteX2092" fmla="*/ 1393504 w 4070975"/>
                <a:gd name="connsiteY2092" fmla="*/ 1165869 h 3988149"/>
                <a:gd name="connsiteX2093" fmla="*/ 1397314 w 4070975"/>
                <a:gd name="connsiteY2093" fmla="*/ 1163012 h 3988149"/>
                <a:gd name="connsiteX2094" fmla="*/ 1409697 w 4070975"/>
                <a:gd name="connsiteY2094" fmla="*/ 1165869 h 3988149"/>
                <a:gd name="connsiteX2095" fmla="*/ 1441129 w 4070975"/>
                <a:gd name="connsiteY2095" fmla="*/ 1168727 h 3988149"/>
                <a:gd name="connsiteX2096" fmla="*/ 1457322 w 4070975"/>
                <a:gd name="connsiteY2096" fmla="*/ 1168727 h 3988149"/>
                <a:gd name="connsiteX2097" fmla="*/ 1465894 w 4070975"/>
                <a:gd name="connsiteY2097" fmla="*/ 1158249 h 3988149"/>
                <a:gd name="connsiteX2098" fmla="*/ 1463989 w 4070975"/>
                <a:gd name="connsiteY2098" fmla="*/ 1137294 h 3988149"/>
                <a:gd name="connsiteX2099" fmla="*/ 1468751 w 4070975"/>
                <a:gd name="connsiteY2099" fmla="*/ 1129674 h 3988149"/>
                <a:gd name="connsiteX2100" fmla="*/ 1483039 w 4070975"/>
                <a:gd name="connsiteY2100" fmla="*/ 1129674 h 3988149"/>
                <a:gd name="connsiteX2101" fmla="*/ 1494469 w 4070975"/>
                <a:gd name="connsiteY2101" fmla="*/ 1127769 h 3988149"/>
                <a:gd name="connsiteX2102" fmla="*/ 1516376 w 4070975"/>
                <a:gd name="connsiteY2102" fmla="*/ 1127769 h 3988149"/>
                <a:gd name="connsiteX2103" fmla="*/ 1518281 w 4070975"/>
                <a:gd name="connsiteY2103" fmla="*/ 1116339 h 3988149"/>
                <a:gd name="connsiteX2104" fmla="*/ 1514471 w 4070975"/>
                <a:gd name="connsiteY2104" fmla="*/ 1103004 h 3988149"/>
                <a:gd name="connsiteX2105" fmla="*/ 1499231 w 4070975"/>
                <a:gd name="connsiteY2105" fmla="*/ 1095384 h 3988149"/>
                <a:gd name="connsiteX2106" fmla="*/ 1495421 w 4070975"/>
                <a:gd name="connsiteY2106" fmla="*/ 1082049 h 3988149"/>
                <a:gd name="connsiteX2107" fmla="*/ 1500184 w 4070975"/>
                <a:gd name="connsiteY2107" fmla="*/ 1074429 h 3988149"/>
                <a:gd name="connsiteX2108" fmla="*/ 1518281 w 4070975"/>
                <a:gd name="connsiteY2108" fmla="*/ 1071571 h 3988149"/>
                <a:gd name="connsiteX2109" fmla="*/ 1530664 w 4070975"/>
                <a:gd name="connsiteY2109" fmla="*/ 1071571 h 3988149"/>
                <a:gd name="connsiteX2110" fmla="*/ 1541141 w 4070975"/>
                <a:gd name="connsiteY2110" fmla="*/ 1072524 h 3988149"/>
                <a:gd name="connsiteX2111" fmla="*/ 1551619 w 4070975"/>
                <a:gd name="connsiteY2111" fmla="*/ 1073476 h 3988149"/>
                <a:gd name="connsiteX2112" fmla="*/ 1565906 w 4070975"/>
                <a:gd name="connsiteY2112" fmla="*/ 1073476 h 3988149"/>
                <a:gd name="connsiteX2113" fmla="*/ 1567811 w 4070975"/>
                <a:gd name="connsiteY2113" fmla="*/ 1073476 h 3988149"/>
                <a:gd name="connsiteX2114" fmla="*/ 1567811 w 4070975"/>
                <a:gd name="connsiteY2114" fmla="*/ 1071571 h 3988149"/>
                <a:gd name="connsiteX2115" fmla="*/ 1570669 w 4070975"/>
                <a:gd name="connsiteY2115" fmla="*/ 1042996 h 3988149"/>
                <a:gd name="connsiteX2116" fmla="*/ 1571621 w 4070975"/>
                <a:gd name="connsiteY2116" fmla="*/ 1037281 h 3988149"/>
                <a:gd name="connsiteX2117" fmla="*/ 1584956 w 4070975"/>
                <a:gd name="connsiteY2117" fmla="*/ 1028708 h 3988149"/>
                <a:gd name="connsiteX2118" fmla="*/ 1594481 w 4070975"/>
                <a:gd name="connsiteY2118" fmla="*/ 1029661 h 3988149"/>
                <a:gd name="connsiteX2119" fmla="*/ 1602101 w 4070975"/>
                <a:gd name="connsiteY2119" fmla="*/ 1029661 h 3988149"/>
                <a:gd name="connsiteX2120" fmla="*/ 1610674 w 4070975"/>
                <a:gd name="connsiteY2120" fmla="*/ 1016326 h 3988149"/>
                <a:gd name="connsiteX2121" fmla="*/ 1612579 w 4070975"/>
                <a:gd name="connsiteY2121" fmla="*/ 1001085 h 3988149"/>
                <a:gd name="connsiteX2122" fmla="*/ 1630676 w 4070975"/>
                <a:gd name="connsiteY2122" fmla="*/ 1002038 h 3988149"/>
                <a:gd name="connsiteX2123" fmla="*/ 1631629 w 4070975"/>
                <a:gd name="connsiteY2123" fmla="*/ 1009658 h 3988149"/>
                <a:gd name="connsiteX2124" fmla="*/ 1646868 w 4070975"/>
                <a:gd name="connsiteY2124" fmla="*/ 1022993 h 3988149"/>
                <a:gd name="connsiteX2125" fmla="*/ 1656393 w 4070975"/>
                <a:gd name="connsiteY2125" fmla="*/ 1022993 h 3988149"/>
                <a:gd name="connsiteX2126" fmla="*/ 1657346 w 4070975"/>
                <a:gd name="connsiteY2126" fmla="*/ 1022993 h 3988149"/>
                <a:gd name="connsiteX2127" fmla="*/ 1684016 w 4070975"/>
                <a:gd name="connsiteY2127" fmla="*/ 1014421 h 3988149"/>
                <a:gd name="connsiteX2128" fmla="*/ 1691636 w 4070975"/>
                <a:gd name="connsiteY2128" fmla="*/ 998228 h 3988149"/>
                <a:gd name="connsiteX2129" fmla="*/ 1691636 w 4070975"/>
                <a:gd name="connsiteY2129" fmla="*/ 996323 h 3988149"/>
                <a:gd name="connsiteX2130" fmla="*/ 1663061 w 4070975"/>
                <a:gd name="connsiteY2130" fmla="*/ 999180 h 3988149"/>
                <a:gd name="connsiteX2131" fmla="*/ 1638296 w 4070975"/>
                <a:gd name="connsiteY2131" fmla="*/ 982988 h 3988149"/>
                <a:gd name="connsiteX2132" fmla="*/ 1632581 w 4070975"/>
                <a:gd name="connsiteY2132" fmla="*/ 979178 h 3988149"/>
                <a:gd name="connsiteX2133" fmla="*/ 1637344 w 4070975"/>
                <a:gd name="connsiteY2133" fmla="*/ 980130 h 3988149"/>
                <a:gd name="connsiteX2134" fmla="*/ 1638296 w 4070975"/>
                <a:gd name="connsiteY2134" fmla="*/ 980130 h 3988149"/>
                <a:gd name="connsiteX2135" fmla="*/ 1650679 w 4070975"/>
                <a:gd name="connsiteY2135" fmla="*/ 977273 h 3988149"/>
                <a:gd name="connsiteX2136" fmla="*/ 1658298 w 4070975"/>
                <a:gd name="connsiteY2136" fmla="*/ 971558 h 3988149"/>
                <a:gd name="connsiteX2137" fmla="*/ 1656393 w 4070975"/>
                <a:gd name="connsiteY2137" fmla="*/ 961080 h 3988149"/>
                <a:gd name="connsiteX2138" fmla="*/ 1662108 w 4070975"/>
                <a:gd name="connsiteY2138" fmla="*/ 935362 h 3988149"/>
                <a:gd name="connsiteX2139" fmla="*/ 1677348 w 4070975"/>
                <a:gd name="connsiteY2139" fmla="*/ 910597 h 3988149"/>
                <a:gd name="connsiteX2140" fmla="*/ 1687826 w 4070975"/>
                <a:gd name="connsiteY2140" fmla="*/ 913455 h 3988149"/>
                <a:gd name="connsiteX2141" fmla="*/ 1705923 w 4070975"/>
                <a:gd name="connsiteY2141" fmla="*/ 911550 h 3988149"/>
                <a:gd name="connsiteX2142" fmla="*/ 1714496 w 4070975"/>
                <a:gd name="connsiteY2142" fmla="*/ 888690 h 3988149"/>
                <a:gd name="connsiteX2143" fmla="*/ 1719258 w 4070975"/>
                <a:gd name="connsiteY2143" fmla="*/ 862972 h 3988149"/>
                <a:gd name="connsiteX2144" fmla="*/ 1709733 w 4070975"/>
                <a:gd name="connsiteY2144" fmla="*/ 855352 h 3988149"/>
                <a:gd name="connsiteX2145" fmla="*/ 1709733 w 4070975"/>
                <a:gd name="connsiteY2145" fmla="*/ 846779 h 3988149"/>
                <a:gd name="connsiteX2146" fmla="*/ 1725926 w 4070975"/>
                <a:gd name="connsiteY2146" fmla="*/ 834397 h 3988149"/>
                <a:gd name="connsiteX2147" fmla="*/ 1768788 w 4070975"/>
                <a:gd name="connsiteY2147" fmla="*/ 821062 h 3988149"/>
                <a:gd name="connsiteX2148" fmla="*/ 1781171 w 4070975"/>
                <a:gd name="connsiteY2148" fmla="*/ 811536 h 3988149"/>
                <a:gd name="connsiteX2149" fmla="*/ 1766883 w 4070975"/>
                <a:gd name="connsiteY2149" fmla="*/ 804869 h 3988149"/>
                <a:gd name="connsiteX2150" fmla="*/ 1760216 w 4070975"/>
                <a:gd name="connsiteY2150" fmla="*/ 794391 h 3988149"/>
                <a:gd name="connsiteX2151" fmla="*/ 1760216 w 4070975"/>
                <a:gd name="connsiteY2151" fmla="*/ 779151 h 3988149"/>
                <a:gd name="connsiteX2152" fmla="*/ 1770693 w 4070975"/>
                <a:gd name="connsiteY2152" fmla="*/ 761054 h 3988149"/>
                <a:gd name="connsiteX2153" fmla="*/ 1770693 w 4070975"/>
                <a:gd name="connsiteY2153" fmla="*/ 740098 h 3988149"/>
                <a:gd name="connsiteX2154" fmla="*/ 1757358 w 4070975"/>
                <a:gd name="connsiteY2154" fmla="*/ 723906 h 3988149"/>
                <a:gd name="connsiteX2155" fmla="*/ 1781171 w 4070975"/>
                <a:gd name="connsiteY2155" fmla="*/ 707713 h 3988149"/>
                <a:gd name="connsiteX2156" fmla="*/ 1797363 w 4070975"/>
                <a:gd name="connsiteY2156" fmla="*/ 700093 h 3988149"/>
                <a:gd name="connsiteX2157" fmla="*/ 1790696 w 4070975"/>
                <a:gd name="connsiteY2157" fmla="*/ 698188 h 3988149"/>
                <a:gd name="connsiteX2158" fmla="*/ 1782123 w 4070975"/>
                <a:gd name="connsiteY2158" fmla="*/ 684853 h 3988149"/>
                <a:gd name="connsiteX2159" fmla="*/ 1779266 w 4070975"/>
                <a:gd name="connsiteY2159" fmla="*/ 672470 h 3988149"/>
                <a:gd name="connsiteX2160" fmla="*/ 1779266 w 4070975"/>
                <a:gd name="connsiteY2160" fmla="*/ 669613 h 3988149"/>
                <a:gd name="connsiteX2161" fmla="*/ 1798316 w 4070975"/>
                <a:gd name="connsiteY2161" fmla="*/ 643895 h 3988149"/>
                <a:gd name="connsiteX2162" fmla="*/ 1823081 w 4070975"/>
                <a:gd name="connsiteY2162" fmla="*/ 620082 h 3988149"/>
                <a:gd name="connsiteX2163" fmla="*/ 1853560 w 4070975"/>
                <a:gd name="connsiteY2163" fmla="*/ 609605 h 3988149"/>
                <a:gd name="connsiteX2164" fmla="*/ 1862133 w 4070975"/>
                <a:gd name="connsiteY2164" fmla="*/ 604842 h 3988149"/>
                <a:gd name="connsiteX2165" fmla="*/ 1856418 w 4070975"/>
                <a:gd name="connsiteY2165" fmla="*/ 594365 h 3988149"/>
                <a:gd name="connsiteX2166" fmla="*/ 1851655 w 4070975"/>
                <a:gd name="connsiteY2166" fmla="*/ 588650 h 3988149"/>
                <a:gd name="connsiteX2167" fmla="*/ 1850703 w 4070975"/>
                <a:gd name="connsiteY2167" fmla="*/ 587697 h 3988149"/>
                <a:gd name="connsiteX2168" fmla="*/ 1849751 w 4070975"/>
                <a:gd name="connsiteY2168" fmla="*/ 587697 h 3988149"/>
                <a:gd name="connsiteX2169" fmla="*/ 1840226 w 4070975"/>
                <a:gd name="connsiteY2169" fmla="*/ 583887 h 3988149"/>
                <a:gd name="connsiteX2170" fmla="*/ 1840226 w 4070975"/>
                <a:gd name="connsiteY2170" fmla="*/ 565790 h 3988149"/>
                <a:gd name="connsiteX2171" fmla="*/ 1871658 w 4070975"/>
                <a:gd name="connsiteY2171" fmla="*/ 549597 h 3988149"/>
                <a:gd name="connsiteX2172" fmla="*/ 1871658 w 4070975"/>
                <a:gd name="connsiteY2172" fmla="*/ 535309 h 3988149"/>
                <a:gd name="connsiteX2173" fmla="*/ 1880230 w 4070975"/>
                <a:gd name="connsiteY2173" fmla="*/ 523879 h 3988149"/>
                <a:gd name="connsiteX2174" fmla="*/ 1855466 w 4070975"/>
                <a:gd name="connsiteY2174" fmla="*/ 525784 h 3988149"/>
                <a:gd name="connsiteX2175" fmla="*/ 1851655 w 4070975"/>
                <a:gd name="connsiteY2175" fmla="*/ 520069 h 3988149"/>
                <a:gd name="connsiteX2176" fmla="*/ 1858323 w 4070975"/>
                <a:gd name="connsiteY2176" fmla="*/ 508639 h 3988149"/>
                <a:gd name="connsiteX2177" fmla="*/ 1887850 w 4070975"/>
                <a:gd name="connsiteY2177" fmla="*/ 501019 h 3988149"/>
                <a:gd name="connsiteX2178" fmla="*/ 1894518 w 4070975"/>
                <a:gd name="connsiteY2178" fmla="*/ 499114 h 3988149"/>
                <a:gd name="connsiteX2179" fmla="*/ 1895470 w 4070975"/>
                <a:gd name="connsiteY2179" fmla="*/ 463871 h 3988149"/>
                <a:gd name="connsiteX2180" fmla="*/ 1920235 w 4070975"/>
                <a:gd name="connsiteY2180" fmla="*/ 458156 h 3988149"/>
                <a:gd name="connsiteX2181" fmla="*/ 1940238 w 4070975"/>
                <a:gd name="connsiteY2181" fmla="*/ 448631 h 3988149"/>
                <a:gd name="connsiteX2182" fmla="*/ 1949763 w 4070975"/>
                <a:gd name="connsiteY2182" fmla="*/ 431486 h 3988149"/>
                <a:gd name="connsiteX2183" fmla="*/ 1921188 w 4070975"/>
                <a:gd name="connsiteY2183" fmla="*/ 422913 h 3988149"/>
                <a:gd name="connsiteX2184" fmla="*/ 1887850 w 4070975"/>
                <a:gd name="connsiteY2184" fmla="*/ 424818 h 3988149"/>
                <a:gd name="connsiteX2185" fmla="*/ 1883088 w 4070975"/>
                <a:gd name="connsiteY2185" fmla="*/ 434343 h 3988149"/>
                <a:gd name="connsiteX2186" fmla="*/ 1861180 w 4070975"/>
                <a:gd name="connsiteY2186" fmla="*/ 445774 h 3988149"/>
                <a:gd name="connsiteX2187" fmla="*/ 1851655 w 4070975"/>
                <a:gd name="connsiteY2187" fmla="*/ 451489 h 3988149"/>
                <a:gd name="connsiteX2188" fmla="*/ 1841178 w 4070975"/>
                <a:gd name="connsiteY2188" fmla="*/ 440059 h 3988149"/>
                <a:gd name="connsiteX2189" fmla="*/ 1835463 w 4070975"/>
                <a:gd name="connsiteY2189" fmla="*/ 431486 h 3988149"/>
                <a:gd name="connsiteX2190" fmla="*/ 1831653 w 4070975"/>
                <a:gd name="connsiteY2190" fmla="*/ 433391 h 3988149"/>
                <a:gd name="connsiteX2191" fmla="*/ 1818318 w 4070975"/>
                <a:gd name="connsiteY2191" fmla="*/ 421961 h 3988149"/>
                <a:gd name="connsiteX2192" fmla="*/ 1862133 w 4070975"/>
                <a:gd name="connsiteY2192" fmla="*/ 421961 h 3988149"/>
                <a:gd name="connsiteX2193" fmla="*/ 1886898 w 4070975"/>
                <a:gd name="connsiteY2193" fmla="*/ 402911 h 3988149"/>
                <a:gd name="connsiteX2194" fmla="*/ 1875468 w 4070975"/>
                <a:gd name="connsiteY2194" fmla="*/ 396243 h 3988149"/>
                <a:gd name="connsiteX2195" fmla="*/ 1860228 w 4070975"/>
                <a:gd name="connsiteY2195" fmla="*/ 396243 h 3988149"/>
                <a:gd name="connsiteX2196" fmla="*/ 1849751 w 4070975"/>
                <a:gd name="connsiteY2196" fmla="*/ 388623 h 3988149"/>
                <a:gd name="connsiteX2197" fmla="*/ 1872610 w 4070975"/>
                <a:gd name="connsiteY2197" fmla="*/ 388623 h 3988149"/>
                <a:gd name="connsiteX2198" fmla="*/ 1891660 w 4070975"/>
                <a:gd name="connsiteY2198" fmla="*/ 393386 h 3988149"/>
                <a:gd name="connsiteX2199" fmla="*/ 1904043 w 4070975"/>
                <a:gd name="connsiteY2199" fmla="*/ 407673 h 3988149"/>
                <a:gd name="connsiteX2200" fmla="*/ 1904995 w 4070975"/>
                <a:gd name="connsiteY2200" fmla="*/ 408626 h 3988149"/>
                <a:gd name="connsiteX2201" fmla="*/ 1934523 w 4070975"/>
                <a:gd name="connsiteY2201" fmla="*/ 408626 h 3988149"/>
                <a:gd name="connsiteX2202" fmla="*/ 1935475 w 4070975"/>
                <a:gd name="connsiteY2202" fmla="*/ 407673 h 3988149"/>
                <a:gd name="connsiteX2203" fmla="*/ 1939285 w 4070975"/>
                <a:gd name="connsiteY2203" fmla="*/ 397196 h 3988149"/>
                <a:gd name="connsiteX2204" fmla="*/ 1937380 w 4070975"/>
                <a:gd name="connsiteY2204" fmla="*/ 376240 h 3988149"/>
                <a:gd name="connsiteX2205" fmla="*/ 1937380 w 4070975"/>
                <a:gd name="connsiteY2205" fmla="*/ 374335 h 3988149"/>
                <a:gd name="connsiteX2206" fmla="*/ 1935475 w 4070975"/>
                <a:gd name="connsiteY2206" fmla="*/ 373383 h 3988149"/>
                <a:gd name="connsiteX2207" fmla="*/ 1916425 w 4070975"/>
                <a:gd name="connsiteY2207" fmla="*/ 368620 h 3988149"/>
                <a:gd name="connsiteX2208" fmla="*/ 1916425 w 4070975"/>
                <a:gd name="connsiteY2208" fmla="*/ 363858 h 3988149"/>
                <a:gd name="connsiteX2209" fmla="*/ 1921188 w 4070975"/>
                <a:gd name="connsiteY2209" fmla="*/ 336235 h 3988149"/>
                <a:gd name="connsiteX2210" fmla="*/ 1927855 w 4070975"/>
                <a:gd name="connsiteY2210" fmla="*/ 337188 h 3988149"/>
                <a:gd name="connsiteX2211" fmla="*/ 1928808 w 4070975"/>
                <a:gd name="connsiteY2211" fmla="*/ 337188 h 3988149"/>
                <a:gd name="connsiteX2212" fmla="*/ 1963098 w 4070975"/>
                <a:gd name="connsiteY2212" fmla="*/ 340045 h 3988149"/>
                <a:gd name="connsiteX2213" fmla="*/ 1985005 w 4070975"/>
                <a:gd name="connsiteY2213" fmla="*/ 333378 h 3988149"/>
                <a:gd name="connsiteX2214" fmla="*/ 1987863 w 4070975"/>
                <a:gd name="connsiteY2214" fmla="*/ 331473 h 3988149"/>
                <a:gd name="connsiteX2215" fmla="*/ 1963098 w 4070975"/>
                <a:gd name="connsiteY2215" fmla="*/ 313375 h 3988149"/>
                <a:gd name="connsiteX2216" fmla="*/ 1954525 w 4070975"/>
                <a:gd name="connsiteY2216" fmla="*/ 297182 h 3988149"/>
                <a:gd name="connsiteX2217" fmla="*/ 1968813 w 4070975"/>
                <a:gd name="connsiteY2217" fmla="*/ 297182 h 3988149"/>
                <a:gd name="connsiteX2218" fmla="*/ 1985958 w 4070975"/>
                <a:gd name="connsiteY2218" fmla="*/ 297182 h 3988149"/>
                <a:gd name="connsiteX2219" fmla="*/ 1990720 w 4070975"/>
                <a:gd name="connsiteY2219" fmla="*/ 296230 h 3988149"/>
                <a:gd name="connsiteX2220" fmla="*/ 1993578 w 4070975"/>
                <a:gd name="connsiteY2220" fmla="*/ 294325 h 3988149"/>
                <a:gd name="connsiteX2221" fmla="*/ 1982148 w 4070975"/>
                <a:gd name="connsiteY2221" fmla="*/ 280037 h 3988149"/>
                <a:gd name="connsiteX2222" fmla="*/ 1976433 w 4070975"/>
                <a:gd name="connsiteY2222" fmla="*/ 264797 h 3988149"/>
                <a:gd name="connsiteX2223" fmla="*/ 1981195 w 4070975"/>
                <a:gd name="connsiteY2223" fmla="*/ 259082 h 3988149"/>
                <a:gd name="connsiteX2224" fmla="*/ 1982148 w 4070975"/>
                <a:gd name="connsiteY2224" fmla="*/ 262892 h 3988149"/>
                <a:gd name="connsiteX2225" fmla="*/ 1992625 w 4070975"/>
                <a:gd name="connsiteY2225" fmla="*/ 273370 h 3988149"/>
                <a:gd name="connsiteX2226" fmla="*/ 2006913 w 4070975"/>
                <a:gd name="connsiteY2226" fmla="*/ 276227 h 3988149"/>
                <a:gd name="connsiteX2227" fmla="*/ 2010723 w 4070975"/>
                <a:gd name="connsiteY2227" fmla="*/ 275275 h 3988149"/>
                <a:gd name="connsiteX2228" fmla="*/ 2014533 w 4070975"/>
                <a:gd name="connsiteY2228" fmla="*/ 273370 h 3988149"/>
                <a:gd name="connsiteX2229" fmla="*/ 2014533 w 4070975"/>
                <a:gd name="connsiteY2229" fmla="*/ 264797 h 3988149"/>
                <a:gd name="connsiteX2230" fmla="*/ 2013580 w 4070975"/>
                <a:gd name="connsiteY2230" fmla="*/ 260035 h 3988149"/>
                <a:gd name="connsiteX2231" fmla="*/ 2023105 w 4070975"/>
                <a:gd name="connsiteY2231" fmla="*/ 259082 h 3988149"/>
                <a:gd name="connsiteX2232" fmla="*/ 2030725 w 4070975"/>
                <a:gd name="connsiteY2232" fmla="*/ 258130 h 3988149"/>
                <a:gd name="connsiteX2233" fmla="*/ 2035488 w 4070975"/>
                <a:gd name="connsiteY2233" fmla="*/ 282895 h 3988149"/>
                <a:gd name="connsiteX2234" fmla="*/ 2049775 w 4070975"/>
                <a:gd name="connsiteY2234" fmla="*/ 282895 h 3988149"/>
                <a:gd name="connsiteX2235" fmla="*/ 2050728 w 4070975"/>
                <a:gd name="connsiteY2235" fmla="*/ 280990 h 3988149"/>
                <a:gd name="connsiteX2236" fmla="*/ 2055490 w 4070975"/>
                <a:gd name="connsiteY2236" fmla="*/ 260987 h 3988149"/>
                <a:gd name="connsiteX2237" fmla="*/ 2065968 w 4070975"/>
                <a:gd name="connsiteY2237" fmla="*/ 254320 h 3988149"/>
                <a:gd name="connsiteX2238" fmla="*/ 2072635 w 4070975"/>
                <a:gd name="connsiteY2238" fmla="*/ 251462 h 3988149"/>
                <a:gd name="connsiteX2239" fmla="*/ 2091685 w 4070975"/>
                <a:gd name="connsiteY2239" fmla="*/ 253367 h 3988149"/>
                <a:gd name="connsiteX2240" fmla="*/ 2102162 w 4070975"/>
                <a:gd name="connsiteY2240" fmla="*/ 256225 h 3988149"/>
                <a:gd name="connsiteX2241" fmla="*/ 2076445 w 4070975"/>
                <a:gd name="connsiteY2241" fmla="*/ 235269 h 3988149"/>
                <a:gd name="connsiteX2242" fmla="*/ 2076445 w 4070975"/>
                <a:gd name="connsiteY2242" fmla="*/ 223839 h 3988149"/>
                <a:gd name="connsiteX2243" fmla="*/ 2078350 w 4070975"/>
                <a:gd name="connsiteY2243" fmla="*/ 218124 h 3988149"/>
                <a:gd name="connsiteX2244" fmla="*/ 2089780 w 4070975"/>
                <a:gd name="connsiteY2244" fmla="*/ 218124 h 3988149"/>
                <a:gd name="connsiteX2245" fmla="*/ 2111687 w 4070975"/>
                <a:gd name="connsiteY2245" fmla="*/ 220982 h 3988149"/>
                <a:gd name="connsiteX2246" fmla="*/ 2125022 w 4070975"/>
                <a:gd name="connsiteY2246" fmla="*/ 220982 h 3988149"/>
                <a:gd name="connsiteX2247" fmla="*/ 2135500 w 4070975"/>
                <a:gd name="connsiteY2247" fmla="*/ 214314 h 3988149"/>
                <a:gd name="connsiteX2248" fmla="*/ 2135500 w 4070975"/>
                <a:gd name="connsiteY2248" fmla="*/ 213362 h 3988149"/>
                <a:gd name="connsiteX2249" fmla="*/ 2135500 w 4070975"/>
                <a:gd name="connsiteY2249" fmla="*/ 212409 h 3988149"/>
                <a:gd name="connsiteX2250" fmla="*/ 2132642 w 4070975"/>
                <a:gd name="connsiteY2250" fmla="*/ 193359 h 3988149"/>
                <a:gd name="connsiteX2251" fmla="*/ 2131690 w 4070975"/>
                <a:gd name="connsiteY2251" fmla="*/ 180024 h 3988149"/>
                <a:gd name="connsiteX2252" fmla="*/ 2131690 w 4070975"/>
                <a:gd name="connsiteY2252" fmla="*/ 178119 h 3988149"/>
                <a:gd name="connsiteX2253" fmla="*/ 2114545 w 4070975"/>
                <a:gd name="connsiteY2253" fmla="*/ 173356 h 3988149"/>
                <a:gd name="connsiteX2254" fmla="*/ 2102162 w 4070975"/>
                <a:gd name="connsiteY2254" fmla="*/ 168594 h 3988149"/>
                <a:gd name="connsiteX2255" fmla="*/ 2089780 w 4070975"/>
                <a:gd name="connsiteY2255" fmla="*/ 164784 h 3988149"/>
                <a:gd name="connsiteX2256" fmla="*/ 2089780 w 4070975"/>
                <a:gd name="connsiteY2256" fmla="*/ 163831 h 3988149"/>
                <a:gd name="connsiteX2257" fmla="*/ 2093590 w 4070975"/>
                <a:gd name="connsiteY2257" fmla="*/ 158116 h 3988149"/>
                <a:gd name="connsiteX2258" fmla="*/ 2117402 w 4070975"/>
                <a:gd name="connsiteY2258" fmla="*/ 151449 h 3988149"/>
                <a:gd name="connsiteX2259" fmla="*/ 2126927 w 4070975"/>
                <a:gd name="connsiteY2259" fmla="*/ 156211 h 3988149"/>
                <a:gd name="connsiteX2260" fmla="*/ 2130737 w 4070975"/>
                <a:gd name="connsiteY2260" fmla="*/ 160021 h 3988149"/>
                <a:gd name="connsiteX2261" fmla="*/ 2157407 w 4070975"/>
                <a:gd name="connsiteY2261" fmla="*/ 161926 h 3988149"/>
                <a:gd name="connsiteX2262" fmla="*/ 2159312 w 4070975"/>
                <a:gd name="connsiteY2262" fmla="*/ 161926 h 3988149"/>
                <a:gd name="connsiteX2263" fmla="*/ 2165980 w 4070975"/>
                <a:gd name="connsiteY2263" fmla="*/ 142876 h 3988149"/>
                <a:gd name="connsiteX2264" fmla="*/ 2165980 w 4070975"/>
                <a:gd name="connsiteY2264" fmla="*/ 113348 h 3988149"/>
                <a:gd name="connsiteX2265" fmla="*/ 2178362 w 4070975"/>
                <a:gd name="connsiteY2265" fmla="*/ 100966 h 3988149"/>
                <a:gd name="connsiteX2266" fmla="*/ 2185982 w 4070975"/>
                <a:gd name="connsiteY2266" fmla="*/ 98108 h 3988149"/>
                <a:gd name="connsiteX2267" fmla="*/ 2195507 w 4070975"/>
                <a:gd name="connsiteY2267" fmla="*/ 99061 h 3988149"/>
                <a:gd name="connsiteX2268" fmla="*/ 2194555 w 4070975"/>
                <a:gd name="connsiteY2268" fmla="*/ 112396 h 3988149"/>
                <a:gd name="connsiteX2269" fmla="*/ 2194555 w 4070975"/>
                <a:gd name="connsiteY2269" fmla="*/ 151449 h 3988149"/>
                <a:gd name="connsiteX2270" fmla="*/ 2197412 w 4070975"/>
                <a:gd name="connsiteY2270" fmla="*/ 172404 h 3988149"/>
                <a:gd name="connsiteX2271" fmla="*/ 2202175 w 4070975"/>
                <a:gd name="connsiteY2271" fmla="*/ 180976 h 3988149"/>
                <a:gd name="connsiteX2272" fmla="*/ 2212652 w 4070975"/>
                <a:gd name="connsiteY2272" fmla="*/ 177166 h 3988149"/>
                <a:gd name="connsiteX2273" fmla="*/ 2218367 w 4070975"/>
                <a:gd name="connsiteY2273" fmla="*/ 174309 h 3988149"/>
                <a:gd name="connsiteX2274" fmla="*/ 2225035 w 4070975"/>
                <a:gd name="connsiteY2274" fmla="*/ 162879 h 3988149"/>
                <a:gd name="connsiteX2275" fmla="*/ 2225035 w 4070975"/>
                <a:gd name="connsiteY2275" fmla="*/ 156211 h 3988149"/>
                <a:gd name="connsiteX2276" fmla="*/ 2229797 w 4070975"/>
                <a:gd name="connsiteY2276" fmla="*/ 131446 h 3988149"/>
                <a:gd name="connsiteX2277" fmla="*/ 2233607 w 4070975"/>
                <a:gd name="connsiteY2277" fmla="*/ 122873 h 3988149"/>
                <a:gd name="connsiteX2278" fmla="*/ 2243132 w 4070975"/>
                <a:gd name="connsiteY2278" fmla="*/ 135256 h 3988149"/>
                <a:gd name="connsiteX2279" fmla="*/ 2254562 w 4070975"/>
                <a:gd name="connsiteY2279" fmla="*/ 129541 h 3988149"/>
                <a:gd name="connsiteX2280" fmla="*/ 2254562 w 4070975"/>
                <a:gd name="connsiteY2280" fmla="*/ 128589 h 3988149"/>
                <a:gd name="connsiteX2281" fmla="*/ 2265040 w 4070975"/>
                <a:gd name="connsiteY2281" fmla="*/ 91441 h 3988149"/>
                <a:gd name="connsiteX2282" fmla="*/ 2252657 w 4070975"/>
                <a:gd name="connsiteY2282" fmla="*/ 74296 h 3988149"/>
                <a:gd name="connsiteX2283" fmla="*/ 2274565 w 4070975"/>
                <a:gd name="connsiteY2283" fmla="*/ 60960 h 3988149"/>
                <a:gd name="connsiteX2284" fmla="*/ 2285994 w 4070975"/>
                <a:gd name="connsiteY2284" fmla="*/ 55245 h 3988149"/>
                <a:gd name="connsiteX2285" fmla="*/ 2287899 w 4070975"/>
                <a:gd name="connsiteY2285" fmla="*/ 57150 h 3988149"/>
                <a:gd name="connsiteX2286" fmla="*/ 2303140 w 4070975"/>
                <a:gd name="connsiteY2286" fmla="*/ 66676 h 3988149"/>
                <a:gd name="connsiteX2287" fmla="*/ 2346954 w 4070975"/>
                <a:gd name="connsiteY2287" fmla="*/ 80963 h 3988149"/>
                <a:gd name="connsiteX2288" fmla="*/ 2375529 w 4070975"/>
                <a:gd name="connsiteY2288" fmla="*/ 90488 h 3988149"/>
                <a:gd name="connsiteX2289" fmla="*/ 2391722 w 4070975"/>
                <a:gd name="connsiteY2289" fmla="*/ 110491 h 3988149"/>
                <a:gd name="connsiteX2290" fmla="*/ 2339334 w 4070975"/>
                <a:gd name="connsiteY2290" fmla="*/ 132399 h 3988149"/>
                <a:gd name="connsiteX2291" fmla="*/ 2342192 w 4070975"/>
                <a:gd name="connsiteY2291" fmla="*/ 135256 h 3988149"/>
                <a:gd name="connsiteX2292" fmla="*/ 2384102 w 4070975"/>
                <a:gd name="connsiteY2292" fmla="*/ 174309 h 3988149"/>
                <a:gd name="connsiteX2293" fmla="*/ 2391722 w 4070975"/>
                <a:gd name="connsiteY2293" fmla="*/ 177166 h 3988149"/>
                <a:gd name="connsiteX2294" fmla="*/ 2402199 w 4070975"/>
                <a:gd name="connsiteY2294" fmla="*/ 162879 h 3988149"/>
                <a:gd name="connsiteX2295" fmla="*/ 2433632 w 4070975"/>
                <a:gd name="connsiteY2295" fmla="*/ 162879 h 3988149"/>
                <a:gd name="connsiteX2296" fmla="*/ 2433632 w 4070975"/>
                <a:gd name="connsiteY2296" fmla="*/ 200027 h 3988149"/>
                <a:gd name="connsiteX2297" fmla="*/ 2400294 w 4070975"/>
                <a:gd name="connsiteY2297" fmla="*/ 230507 h 3988149"/>
                <a:gd name="connsiteX2298" fmla="*/ 2412677 w 4070975"/>
                <a:gd name="connsiteY2298" fmla="*/ 258130 h 3988149"/>
                <a:gd name="connsiteX2299" fmla="*/ 2405057 w 4070975"/>
                <a:gd name="connsiteY2299" fmla="*/ 277180 h 3988149"/>
                <a:gd name="connsiteX2300" fmla="*/ 2386959 w 4070975"/>
                <a:gd name="connsiteY2300" fmla="*/ 254320 h 3988149"/>
                <a:gd name="connsiteX2301" fmla="*/ 2388864 w 4070975"/>
                <a:gd name="connsiteY2301" fmla="*/ 211457 h 3988149"/>
                <a:gd name="connsiteX2302" fmla="*/ 2356479 w 4070975"/>
                <a:gd name="connsiteY2302" fmla="*/ 201932 h 3988149"/>
                <a:gd name="connsiteX2303" fmla="*/ 2332667 w 4070975"/>
                <a:gd name="connsiteY2303" fmla="*/ 178119 h 3988149"/>
                <a:gd name="connsiteX2304" fmla="*/ 2308855 w 4070975"/>
                <a:gd name="connsiteY2304" fmla="*/ 199074 h 3988149"/>
                <a:gd name="connsiteX2305" fmla="*/ 2276469 w 4070975"/>
                <a:gd name="connsiteY2305" fmla="*/ 218124 h 3988149"/>
                <a:gd name="connsiteX2306" fmla="*/ 2273612 w 4070975"/>
                <a:gd name="connsiteY2306" fmla="*/ 251462 h 3988149"/>
                <a:gd name="connsiteX2307" fmla="*/ 2259325 w 4070975"/>
                <a:gd name="connsiteY2307" fmla="*/ 283847 h 3988149"/>
                <a:gd name="connsiteX2308" fmla="*/ 2271707 w 4070975"/>
                <a:gd name="connsiteY2308" fmla="*/ 301945 h 3988149"/>
                <a:gd name="connsiteX2309" fmla="*/ 2269802 w 4070975"/>
                <a:gd name="connsiteY2309" fmla="*/ 345760 h 3988149"/>
                <a:gd name="connsiteX2310" fmla="*/ 2257419 w 4070975"/>
                <a:gd name="connsiteY2310" fmla="*/ 371478 h 3988149"/>
                <a:gd name="connsiteX2311" fmla="*/ 2237417 w 4070975"/>
                <a:gd name="connsiteY2311" fmla="*/ 358143 h 3988149"/>
                <a:gd name="connsiteX2312" fmla="*/ 2200270 w 4070975"/>
                <a:gd name="connsiteY2312" fmla="*/ 344808 h 3988149"/>
                <a:gd name="connsiteX2313" fmla="*/ 2197412 w 4070975"/>
                <a:gd name="connsiteY2313" fmla="*/ 361953 h 3988149"/>
                <a:gd name="connsiteX2314" fmla="*/ 2197412 w 4070975"/>
                <a:gd name="connsiteY2314" fmla="*/ 361953 h 3988149"/>
                <a:gd name="connsiteX2315" fmla="*/ 2197412 w 4070975"/>
                <a:gd name="connsiteY2315" fmla="*/ 361953 h 3988149"/>
                <a:gd name="connsiteX2316" fmla="*/ 2197412 w 4070975"/>
                <a:gd name="connsiteY2316" fmla="*/ 364810 h 3988149"/>
                <a:gd name="connsiteX2317" fmla="*/ 2197412 w 4070975"/>
                <a:gd name="connsiteY2317" fmla="*/ 364810 h 3988149"/>
                <a:gd name="connsiteX2318" fmla="*/ 2197412 w 4070975"/>
                <a:gd name="connsiteY2318" fmla="*/ 365763 h 3988149"/>
                <a:gd name="connsiteX2319" fmla="*/ 2196460 w 4070975"/>
                <a:gd name="connsiteY2319" fmla="*/ 366715 h 3988149"/>
                <a:gd name="connsiteX2320" fmla="*/ 2196460 w 4070975"/>
                <a:gd name="connsiteY2320" fmla="*/ 366715 h 3988149"/>
                <a:gd name="connsiteX2321" fmla="*/ 2193602 w 4070975"/>
                <a:gd name="connsiteY2321" fmla="*/ 367668 h 3988149"/>
                <a:gd name="connsiteX2322" fmla="*/ 2184077 w 4070975"/>
                <a:gd name="connsiteY2322" fmla="*/ 369573 h 3988149"/>
                <a:gd name="connsiteX2323" fmla="*/ 2166932 w 4070975"/>
                <a:gd name="connsiteY2323" fmla="*/ 372430 h 3988149"/>
                <a:gd name="connsiteX2324" fmla="*/ 2159312 w 4070975"/>
                <a:gd name="connsiteY2324" fmla="*/ 373383 h 3988149"/>
                <a:gd name="connsiteX2325" fmla="*/ 2150740 w 4070975"/>
                <a:gd name="connsiteY2325" fmla="*/ 373383 h 3988149"/>
                <a:gd name="connsiteX2326" fmla="*/ 2146930 w 4070975"/>
                <a:gd name="connsiteY2326" fmla="*/ 365763 h 3988149"/>
                <a:gd name="connsiteX2327" fmla="*/ 2135500 w 4070975"/>
                <a:gd name="connsiteY2327" fmla="*/ 342903 h 3988149"/>
                <a:gd name="connsiteX2328" fmla="*/ 2134547 w 4070975"/>
                <a:gd name="connsiteY2328" fmla="*/ 341950 h 3988149"/>
                <a:gd name="connsiteX2329" fmla="*/ 2134547 w 4070975"/>
                <a:gd name="connsiteY2329" fmla="*/ 341950 h 3988149"/>
                <a:gd name="connsiteX2330" fmla="*/ 2134547 w 4070975"/>
                <a:gd name="connsiteY2330" fmla="*/ 341950 h 3988149"/>
                <a:gd name="connsiteX2331" fmla="*/ 2134547 w 4070975"/>
                <a:gd name="connsiteY2331" fmla="*/ 341950 h 3988149"/>
                <a:gd name="connsiteX2332" fmla="*/ 2133595 w 4070975"/>
                <a:gd name="connsiteY2332" fmla="*/ 340998 h 3988149"/>
                <a:gd name="connsiteX2333" fmla="*/ 2133595 w 4070975"/>
                <a:gd name="connsiteY2333" fmla="*/ 340998 h 3988149"/>
                <a:gd name="connsiteX2334" fmla="*/ 2132642 w 4070975"/>
                <a:gd name="connsiteY2334" fmla="*/ 340045 h 3988149"/>
                <a:gd name="connsiteX2335" fmla="*/ 2131690 w 4070975"/>
                <a:gd name="connsiteY2335" fmla="*/ 339093 h 3988149"/>
                <a:gd name="connsiteX2336" fmla="*/ 2131690 w 4070975"/>
                <a:gd name="connsiteY2336" fmla="*/ 339093 h 3988149"/>
                <a:gd name="connsiteX2337" fmla="*/ 2131690 w 4070975"/>
                <a:gd name="connsiteY2337" fmla="*/ 338140 h 3988149"/>
                <a:gd name="connsiteX2338" fmla="*/ 2131690 w 4070975"/>
                <a:gd name="connsiteY2338" fmla="*/ 338140 h 3988149"/>
                <a:gd name="connsiteX2339" fmla="*/ 2130737 w 4070975"/>
                <a:gd name="connsiteY2339" fmla="*/ 336235 h 3988149"/>
                <a:gd name="connsiteX2340" fmla="*/ 2130737 w 4070975"/>
                <a:gd name="connsiteY2340" fmla="*/ 336235 h 3988149"/>
                <a:gd name="connsiteX2341" fmla="*/ 2129785 w 4070975"/>
                <a:gd name="connsiteY2341" fmla="*/ 335283 h 3988149"/>
                <a:gd name="connsiteX2342" fmla="*/ 2128832 w 4070975"/>
                <a:gd name="connsiteY2342" fmla="*/ 334330 h 3988149"/>
                <a:gd name="connsiteX2343" fmla="*/ 2128832 w 4070975"/>
                <a:gd name="connsiteY2343" fmla="*/ 334330 h 3988149"/>
                <a:gd name="connsiteX2344" fmla="*/ 2128832 w 4070975"/>
                <a:gd name="connsiteY2344" fmla="*/ 333378 h 3988149"/>
                <a:gd name="connsiteX2345" fmla="*/ 2128832 w 4070975"/>
                <a:gd name="connsiteY2345" fmla="*/ 333378 h 3988149"/>
                <a:gd name="connsiteX2346" fmla="*/ 2114545 w 4070975"/>
                <a:gd name="connsiteY2346" fmla="*/ 316233 h 3988149"/>
                <a:gd name="connsiteX2347" fmla="*/ 2113593 w 4070975"/>
                <a:gd name="connsiteY2347" fmla="*/ 315280 h 3988149"/>
                <a:gd name="connsiteX2348" fmla="*/ 2086922 w 4070975"/>
                <a:gd name="connsiteY2348" fmla="*/ 321948 h 3988149"/>
                <a:gd name="connsiteX2349" fmla="*/ 2079302 w 4070975"/>
                <a:gd name="connsiteY2349" fmla="*/ 335283 h 3988149"/>
                <a:gd name="connsiteX2350" fmla="*/ 2090732 w 4070975"/>
                <a:gd name="connsiteY2350" fmla="*/ 344808 h 3988149"/>
                <a:gd name="connsiteX2351" fmla="*/ 2092637 w 4070975"/>
                <a:gd name="connsiteY2351" fmla="*/ 360048 h 3988149"/>
                <a:gd name="connsiteX2352" fmla="*/ 2081207 w 4070975"/>
                <a:gd name="connsiteY2352" fmla="*/ 350523 h 3988149"/>
                <a:gd name="connsiteX2353" fmla="*/ 2041203 w 4070975"/>
                <a:gd name="connsiteY2353" fmla="*/ 355285 h 3988149"/>
                <a:gd name="connsiteX2354" fmla="*/ 2047870 w 4070975"/>
                <a:gd name="connsiteY2354" fmla="*/ 381956 h 3988149"/>
                <a:gd name="connsiteX2355" fmla="*/ 2060253 w 4070975"/>
                <a:gd name="connsiteY2355" fmla="*/ 402911 h 3988149"/>
                <a:gd name="connsiteX2356" fmla="*/ 2063110 w 4070975"/>
                <a:gd name="connsiteY2356" fmla="*/ 430533 h 3988149"/>
                <a:gd name="connsiteX2357" fmla="*/ 2056443 w 4070975"/>
                <a:gd name="connsiteY2357" fmla="*/ 435296 h 3988149"/>
                <a:gd name="connsiteX2358" fmla="*/ 2018343 w 4070975"/>
                <a:gd name="connsiteY2358" fmla="*/ 429581 h 3988149"/>
                <a:gd name="connsiteX2359" fmla="*/ 1997388 w 4070975"/>
                <a:gd name="connsiteY2359" fmla="*/ 426723 h 3988149"/>
                <a:gd name="connsiteX2360" fmla="*/ 1992625 w 4070975"/>
                <a:gd name="connsiteY2360" fmla="*/ 431486 h 3988149"/>
                <a:gd name="connsiteX2361" fmla="*/ 1985005 w 4070975"/>
                <a:gd name="connsiteY2361" fmla="*/ 454346 h 3988149"/>
                <a:gd name="connsiteX2362" fmla="*/ 1985005 w 4070975"/>
                <a:gd name="connsiteY2362" fmla="*/ 485779 h 3988149"/>
                <a:gd name="connsiteX2363" fmla="*/ 1985005 w 4070975"/>
                <a:gd name="connsiteY2363" fmla="*/ 486731 h 3988149"/>
                <a:gd name="connsiteX2364" fmla="*/ 1985958 w 4070975"/>
                <a:gd name="connsiteY2364" fmla="*/ 487684 h 3988149"/>
                <a:gd name="connsiteX2365" fmla="*/ 1986910 w 4070975"/>
                <a:gd name="connsiteY2365" fmla="*/ 490541 h 3988149"/>
                <a:gd name="connsiteX2366" fmla="*/ 1986910 w 4070975"/>
                <a:gd name="connsiteY2366" fmla="*/ 490541 h 3988149"/>
                <a:gd name="connsiteX2367" fmla="*/ 1986910 w 4070975"/>
                <a:gd name="connsiteY2367" fmla="*/ 491494 h 3988149"/>
                <a:gd name="connsiteX2368" fmla="*/ 1964050 w 4070975"/>
                <a:gd name="connsiteY2368" fmla="*/ 492446 h 3988149"/>
                <a:gd name="connsiteX2369" fmla="*/ 1933570 w 4070975"/>
                <a:gd name="connsiteY2369" fmla="*/ 501972 h 3988149"/>
                <a:gd name="connsiteX2370" fmla="*/ 1910710 w 4070975"/>
                <a:gd name="connsiteY2370" fmla="*/ 561979 h 3988149"/>
                <a:gd name="connsiteX2371" fmla="*/ 1910710 w 4070975"/>
                <a:gd name="connsiteY2371" fmla="*/ 562932 h 3988149"/>
                <a:gd name="connsiteX2372" fmla="*/ 1923093 w 4070975"/>
                <a:gd name="connsiteY2372" fmla="*/ 600080 h 3988149"/>
                <a:gd name="connsiteX2373" fmla="*/ 1924045 w 4070975"/>
                <a:gd name="connsiteY2373" fmla="*/ 616272 h 3988149"/>
                <a:gd name="connsiteX2374" fmla="*/ 1913568 w 4070975"/>
                <a:gd name="connsiteY2374" fmla="*/ 640085 h 3988149"/>
                <a:gd name="connsiteX2375" fmla="*/ 1887850 w 4070975"/>
                <a:gd name="connsiteY2375" fmla="*/ 663898 h 3988149"/>
                <a:gd name="connsiteX2376" fmla="*/ 1885945 w 4070975"/>
                <a:gd name="connsiteY2376" fmla="*/ 683900 h 3988149"/>
                <a:gd name="connsiteX2377" fmla="*/ 1896423 w 4070975"/>
                <a:gd name="connsiteY2377" fmla="*/ 694378 h 3988149"/>
                <a:gd name="connsiteX2378" fmla="*/ 1898328 w 4070975"/>
                <a:gd name="connsiteY2378" fmla="*/ 701046 h 3988149"/>
                <a:gd name="connsiteX2379" fmla="*/ 1898328 w 4070975"/>
                <a:gd name="connsiteY2379" fmla="*/ 702951 h 3988149"/>
                <a:gd name="connsiteX2380" fmla="*/ 1882135 w 4070975"/>
                <a:gd name="connsiteY2380" fmla="*/ 708666 h 3988149"/>
                <a:gd name="connsiteX2381" fmla="*/ 1850703 w 4070975"/>
                <a:gd name="connsiteY2381" fmla="*/ 721048 h 3988149"/>
                <a:gd name="connsiteX2382" fmla="*/ 1870705 w 4070975"/>
                <a:gd name="connsiteY2382" fmla="*/ 802964 h 3988149"/>
                <a:gd name="connsiteX2383" fmla="*/ 1837368 w 4070975"/>
                <a:gd name="connsiteY2383" fmla="*/ 872497 h 3988149"/>
                <a:gd name="connsiteX2384" fmla="*/ 1851655 w 4070975"/>
                <a:gd name="connsiteY2384" fmla="*/ 900120 h 3988149"/>
                <a:gd name="connsiteX2385" fmla="*/ 1852608 w 4070975"/>
                <a:gd name="connsiteY2385" fmla="*/ 900120 h 3988149"/>
                <a:gd name="connsiteX2386" fmla="*/ 1865943 w 4070975"/>
                <a:gd name="connsiteY2386" fmla="*/ 910597 h 3988149"/>
                <a:gd name="connsiteX2387" fmla="*/ 1864991 w 4070975"/>
                <a:gd name="connsiteY2387" fmla="*/ 948698 h 3988149"/>
                <a:gd name="connsiteX2388" fmla="*/ 1805936 w 4070975"/>
                <a:gd name="connsiteY2388" fmla="*/ 948698 h 3988149"/>
                <a:gd name="connsiteX2389" fmla="*/ 1782123 w 4070975"/>
                <a:gd name="connsiteY2389" fmla="*/ 960128 h 3988149"/>
                <a:gd name="connsiteX2390" fmla="*/ 1771646 w 4070975"/>
                <a:gd name="connsiteY2390" fmla="*/ 980130 h 3988149"/>
                <a:gd name="connsiteX2391" fmla="*/ 1766883 w 4070975"/>
                <a:gd name="connsiteY2391" fmla="*/ 1016326 h 3988149"/>
                <a:gd name="connsiteX2392" fmla="*/ 1759263 w 4070975"/>
                <a:gd name="connsiteY2392" fmla="*/ 1057283 h 3988149"/>
                <a:gd name="connsiteX2393" fmla="*/ 1783076 w 4070975"/>
                <a:gd name="connsiteY2393" fmla="*/ 1181109 h 3988149"/>
                <a:gd name="connsiteX2394" fmla="*/ 1773551 w 4070975"/>
                <a:gd name="connsiteY2394" fmla="*/ 1202065 h 3988149"/>
                <a:gd name="connsiteX2395" fmla="*/ 1813556 w 4070975"/>
                <a:gd name="connsiteY2395" fmla="*/ 1227782 h 3988149"/>
                <a:gd name="connsiteX2396" fmla="*/ 1813556 w 4070975"/>
                <a:gd name="connsiteY2396" fmla="*/ 1246832 h 3988149"/>
                <a:gd name="connsiteX2397" fmla="*/ 1804983 w 4070975"/>
                <a:gd name="connsiteY2397" fmla="*/ 1283980 h 3988149"/>
                <a:gd name="connsiteX2398" fmla="*/ 1784981 w 4070975"/>
                <a:gd name="connsiteY2398" fmla="*/ 1283980 h 3988149"/>
                <a:gd name="connsiteX2399" fmla="*/ 1797363 w 4070975"/>
                <a:gd name="connsiteY2399" fmla="*/ 1312555 h 3988149"/>
                <a:gd name="connsiteX2400" fmla="*/ 1812603 w 4070975"/>
                <a:gd name="connsiteY2400" fmla="*/ 1339226 h 3988149"/>
                <a:gd name="connsiteX2401" fmla="*/ 1796411 w 4070975"/>
                <a:gd name="connsiteY2401" fmla="*/ 1401139 h 3988149"/>
                <a:gd name="connsiteX2402" fmla="*/ 1795458 w 4070975"/>
                <a:gd name="connsiteY2402" fmla="*/ 1402091 h 3988149"/>
                <a:gd name="connsiteX2403" fmla="*/ 1784981 w 4070975"/>
                <a:gd name="connsiteY2403" fmla="*/ 1412569 h 3988149"/>
                <a:gd name="connsiteX2404" fmla="*/ 1774503 w 4070975"/>
                <a:gd name="connsiteY2404" fmla="*/ 1436381 h 3988149"/>
                <a:gd name="connsiteX2405" fmla="*/ 1774503 w 4070975"/>
                <a:gd name="connsiteY2405" fmla="*/ 1437334 h 3988149"/>
                <a:gd name="connsiteX2406" fmla="*/ 1777361 w 4070975"/>
                <a:gd name="connsiteY2406" fmla="*/ 1472577 h 3988149"/>
                <a:gd name="connsiteX2407" fmla="*/ 1785933 w 4070975"/>
                <a:gd name="connsiteY2407" fmla="*/ 1494484 h 3988149"/>
                <a:gd name="connsiteX2408" fmla="*/ 1768788 w 4070975"/>
                <a:gd name="connsiteY2408" fmla="*/ 1516392 h 3988149"/>
                <a:gd name="connsiteX2409" fmla="*/ 1758311 w 4070975"/>
                <a:gd name="connsiteY2409" fmla="*/ 1507820 h 3988149"/>
                <a:gd name="connsiteX2410" fmla="*/ 1740213 w 4070975"/>
                <a:gd name="connsiteY2410" fmla="*/ 1504962 h 3988149"/>
                <a:gd name="connsiteX2411" fmla="*/ 1734498 w 4070975"/>
                <a:gd name="connsiteY2411" fmla="*/ 1499247 h 3988149"/>
                <a:gd name="connsiteX2412" fmla="*/ 2282184 w 4070975"/>
                <a:gd name="connsiteY2412" fmla="*/ 676280 h 3988149"/>
                <a:gd name="connsiteX2413" fmla="*/ 2282184 w 4070975"/>
                <a:gd name="connsiteY2413" fmla="*/ 676280 h 3988149"/>
                <a:gd name="connsiteX2414" fmla="*/ 2258372 w 4070975"/>
                <a:gd name="connsiteY2414" fmla="*/ 671518 h 3988149"/>
                <a:gd name="connsiteX2415" fmla="*/ 2245990 w 4070975"/>
                <a:gd name="connsiteY2415" fmla="*/ 670565 h 3988149"/>
                <a:gd name="connsiteX2416" fmla="*/ 2224082 w 4070975"/>
                <a:gd name="connsiteY2416" fmla="*/ 676280 h 3988149"/>
                <a:gd name="connsiteX2417" fmla="*/ 2205032 w 4070975"/>
                <a:gd name="connsiteY2417" fmla="*/ 682948 h 3988149"/>
                <a:gd name="connsiteX2418" fmla="*/ 2209795 w 4070975"/>
                <a:gd name="connsiteY2418" fmla="*/ 689616 h 3988149"/>
                <a:gd name="connsiteX2419" fmla="*/ 2213605 w 4070975"/>
                <a:gd name="connsiteY2419" fmla="*/ 693426 h 3988149"/>
                <a:gd name="connsiteX2420" fmla="*/ 2220272 w 4070975"/>
                <a:gd name="connsiteY2420" fmla="*/ 711523 h 3988149"/>
                <a:gd name="connsiteX2421" fmla="*/ 2225035 w 4070975"/>
                <a:gd name="connsiteY2421" fmla="*/ 722001 h 3988149"/>
                <a:gd name="connsiteX2422" fmla="*/ 2225035 w 4070975"/>
                <a:gd name="connsiteY2422" fmla="*/ 722953 h 3988149"/>
                <a:gd name="connsiteX2423" fmla="*/ 2213605 w 4070975"/>
                <a:gd name="connsiteY2423" fmla="*/ 726763 h 3988149"/>
                <a:gd name="connsiteX2424" fmla="*/ 2212652 w 4070975"/>
                <a:gd name="connsiteY2424" fmla="*/ 726763 h 3988149"/>
                <a:gd name="connsiteX2425" fmla="*/ 2194555 w 4070975"/>
                <a:gd name="connsiteY2425" fmla="*/ 742956 h 3988149"/>
                <a:gd name="connsiteX2426" fmla="*/ 2192650 w 4070975"/>
                <a:gd name="connsiteY2426" fmla="*/ 762959 h 3988149"/>
                <a:gd name="connsiteX2427" fmla="*/ 2187887 w 4070975"/>
                <a:gd name="connsiteY2427" fmla="*/ 790581 h 3988149"/>
                <a:gd name="connsiteX2428" fmla="*/ 2185030 w 4070975"/>
                <a:gd name="connsiteY2428" fmla="*/ 811536 h 3988149"/>
                <a:gd name="connsiteX2429" fmla="*/ 2211700 w 4070975"/>
                <a:gd name="connsiteY2429" fmla="*/ 829634 h 3988149"/>
                <a:gd name="connsiteX2430" fmla="*/ 2208842 w 4070975"/>
                <a:gd name="connsiteY2430" fmla="*/ 864877 h 3988149"/>
                <a:gd name="connsiteX2431" fmla="*/ 2201222 w 4070975"/>
                <a:gd name="connsiteY2431" fmla="*/ 890595 h 3988149"/>
                <a:gd name="connsiteX2432" fmla="*/ 2173600 w 4070975"/>
                <a:gd name="connsiteY2432" fmla="*/ 910597 h 3988149"/>
                <a:gd name="connsiteX2433" fmla="*/ 2165980 w 4070975"/>
                <a:gd name="connsiteY2433" fmla="*/ 914407 h 3988149"/>
                <a:gd name="connsiteX2434" fmla="*/ 2140262 w 4070975"/>
                <a:gd name="connsiteY2434" fmla="*/ 982988 h 3988149"/>
                <a:gd name="connsiteX2435" fmla="*/ 2109782 w 4070975"/>
                <a:gd name="connsiteY2435" fmla="*/ 987750 h 3988149"/>
                <a:gd name="connsiteX2436" fmla="*/ 2105020 w 4070975"/>
                <a:gd name="connsiteY2436" fmla="*/ 1013468 h 3988149"/>
                <a:gd name="connsiteX2437" fmla="*/ 2101210 w 4070975"/>
                <a:gd name="connsiteY2437" fmla="*/ 1021088 h 3988149"/>
                <a:gd name="connsiteX2438" fmla="*/ 2078350 w 4070975"/>
                <a:gd name="connsiteY2438" fmla="*/ 1028708 h 3988149"/>
                <a:gd name="connsiteX2439" fmla="*/ 2075493 w 4070975"/>
                <a:gd name="connsiteY2439" fmla="*/ 1086811 h 3988149"/>
                <a:gd name="connsiteX2440" fmla="*/ 2061205 w 4070975"/>
                <a:gd name="connsiteY2440" fmla="*/ 1087764 h 3988149"/>
                <a:gd name="connsiteX2441" fmla="*/ 2043107 w 4070975"/>
                <a:gd name="connsiteY2441" fmla="*/ 1087764 h 3988149"/>
                <a:gd name="connsiteX2442" fmla="*/ 2043107 w 4070975"/>
                <a:gd name="connsiteY2442" fmla="*/ 1089669 h 3988149"/>
                <a:gd name="connsiteX2443" fmla="*/ 2038345 w 4070975"/>
                <a:gd name="connsiteY2443" fmla="*/ 1114434 h 3988149"/>
                <a:gd name="connsiteX2444" fmla="*/ 2042155 w 4070975"/>
                <a:gd name="connsiteY2444" fmla="*/ 1122054 h 3988149"/>
                <a:gd name="connsiteX2445" fmla="*/ 2047870 w 4070975"/>
                <a:gd name="connsiteY2445" fmla="*/ 1128722 h 3988149"/>
                <a:gd name="connsiteX2446" fmla="*/ 2055490 w 4070975"/>
                <a:gd name="connsiteY2446" fmla="*/ 1138247 h 3988149"/>
                <a:gd name="connsiteX2447" fmla="*/ 2062157 w 4070975"/>
                <a:gd name="connsiteY2447" fmla="*/ 1147772 h 3988149"/>
                <a:gd name="connsiteX2448" fmla="*/ 2053585 w 4070975"/>
                <a:gd name="connsiteY2448" fmla="*/ 1159202 h 3988149"/>
                <a:gd name="connsiteX2449" fmla="*/ 2055490 w 4070975"/>
                <a:gd name="connsiteY2449" fmla="*/ 1168727 h 3988149"/>
                <a:gd name="connsiteX2450" fmla="*/ 2055490 w 4070975"/>
                <a:gd name="connsiteY2450" fmla="*/ 1192539 h 3988149"/>
                <a:gd name="connsiteX2451" fmla="*/ 2063110 w 4070975"/>
                <a:gd name="connsiteY2451" fmla="*/ 1283980 h 3988149"/>
                <a:gd name="connsiteX2452" fmla="*/ 2069778 w 4070975"/>
                <a:gd name="connsiteY2452" fmla="*/ 1297315 h 3988149"/>
                <a:gd name="connsiteX2453" fmla="*/ 2092637 w 4070975"/>
                <a:gd name="connsiteY2453" fmla="*/ 1304935 h 3988149"/>
                <a:gd name="connsiteX2454" fmla="*/ 2125022 w 4070975"/>
                <a:gd name="connsiteY2454" fmla="*/ 1319223 h 3988149"/>
                <a:gd name="connsiteX2455" fmla="*/ 2133595 w 4070975"/>
                <a:gd name="connsiteY2455" fmla="*/ 1329701 h 3988149"/>
                <a:gd name="connsiteX2456" fmla="*/ 2145977 w 4070975"/>
                <a:gd name="connsiteY2456" fmla="*/ 1340178 h 3988149"/>
                <a:gd name="connsiteX2457" fmla="*/ 2169790 w 4070975"/>
                <a:gd name="connsiteY2457" fmla="*/ 1346846 h 3988149"/>
                <a:gd name="connsiteX2458" fmla="*/ 2182172 w 4070975"/>
                <a:gd name="connsiteY2458" fmla="*/ 1374468 h 3988149"/>
                <a:gd name="connsiteX2459" fmla="*/ 2176457 w 4070975"/>
                <a:gd name="connsiteY2459" fmla="*/ 1387804 h 3988149"/>
                <a:gd name="connsiteX2460" fmla="*/ 2131690 w 4070975"/>
                <a:gd name="connsiteY2460" fmla="*/ 1417331 h 3988149"/>
                <a:gd name="connsiteX2461" fmla="*/ 2127880 w 4070975"/>
                <a:gd name="connsiteY2461" fmla="*/ 1399234 h 3988149"/>
                <a:gd name="connsiteX2462" fmla="*/ 2119307 w 4070975"/>
                <a:gd name="connsiteY2462" fmla="*/ 1393519 h 3988149"/>
                <a:gd name="connsiteX2463" fmla="*/ 2098353 w 4070975"/>
                <a:gd name="connsiteY2463" fmla="*/ 1416379 h 3988149"/>
                <a:gd name="connsiteX2464" fmla="*/ 2027868 w 4070975"/>
                <a:gd name="connsiteY2464" fmla="*/ 1416379 h 3988149"/>
                <a:gd name="connsiteX2465" fmla="*/ 2022153 w 4070975"/>
                <a:gd name="connsiteY2465" fmla="*/ 1419236 h 3988149"/>
                <a:gd name="connsiteX2466" fmla="*/ 2021200 w 4070975"/>
                <a:gd name="connsiteY2466" fmla="*/ 1431619 h 3988149"/>
                <a:gd name="connsiteX2467" fmla="*/ 2021200 w 4070975"/>
                <a:gd name="connsiteY2467" fmla="*/ 1433524 h 3988149"/>
                <a:gd name="connsiteX2468" fmla="*/ 2037393 w 4070975"/>
                <a:gd name="connsiteY2468" fmla="*/ 1433524 h 3988149"/>
                <a:gd name="connsiteX2469" fmla="*/ 2074540 w 4070975"/>
                <a:gd name="connsiteY2469" fmla="*/ 1438286 h 3988149"/>
                <a:gd name="connsiteX2470" fmla="*/ 2084065 w 4070975"/>
                <a:gd name="connsiteY2470" fmla="*/ 1439239 h 3988149"/>
                <a:gd name="connsiteX2471" fmla="*/ 2096447 w 4070975"/>
                <a:gd name="connsiteY2471" fmla="*/ 1452574 h 3988149"/>
                <a:gd name="connsiteX2472" fmla="*/ 2097400 w 4070975"/>
                <a:gd name="connsiteY2472" fmla="*/ 1452574 h 3988149"/>
                <a:gd name="connsiteX2473" fmla="*/ 2109782 w 4070975"/>
                <a:gd name="connsiteY2473" fmla="*/ 1450669 h 3988149"/>
                <a:gd name="connsiteX2474" fmla="*/ 2115497 w 4070975"/>
                <a:gd name="connsiteY2474" fmla="*/ 1449717 h 3988149"/>
                <a:gd name="connsiteX2475" fmla="*/ 2132642 w 4070975"/>
                <a:gd name="connsiteY2475" fmla="*/ 1444954 h 3988149"/>
                <a:gd name="connsiteX2476" fmla="*/ 2146930 w 4070975"/>
                <a:gd name="connsiteY2476" fmla="*/ 1434476 h 3988149"/>
                <a:gd name="connsiteX2477" fmla="*/ 2165980 w 4070975"/>
                <a:gd name="connsiteY2477" fmla="*/ 1435429 h 3988149"/>
                <a:gd name="connsiteX2478" fmla="*/ 2165980 w 4070975"/>
                <a:gd name="connsiteY2478" fmla="*/ 1447812 h 3988149"/>
                <a:gd name="connsiteX2479" fmla="*/ 2162170 w 4070975"/>
                <a:gd name="connsiteY2479" fmla="*/ 1454479 h 3988149"/>
                <a:gd name="connsiteX2480" fmla="*/ 2145977 w 4070975"/>
                <a:gd name="connsiteY2480" fmla="*/ 1470672 h 3988149"/>
                <a:gd name="connsiteX2481" fmla="*/ 2136452 w 4070975"/>
                <a:gd name="connsiteY2481" fmla="*/ 1478292 h 3988149"/>
                <a:gd name="connsiteX2482" fmla="*/ 2124070 w 4070975"/>
                <a:gd name="connsiteY2482" fmla="*/ 1473529 h 3988149"/>
                <a:gd name="connsiteX2483" fmla="*/ 2109782 w 4070975"/>
                <a:gd name="connsiteY2483" fmla="*/ 1490674 h 3988149"/>
                <a:gd name="connsiteX2484" fmla="*/ 2074540 w 4070975"/>
                <a:gd name="connsiteY2484" fmla="*/ 1513535 h 3988149"/>
                <a:gd name="connsiteX2485" fmla="*/ 2076445 w 4070975"/>
                <a:gd name="connsiteY2485" fmla="*/ 1531632 h 3988149"/>
                <a:gd name="connsiteX2486" fmla="*/ 2078350 w 4070975"/>
                <a:gd name="connsiteY2486" fmla="*/ 1584973 h 3988149"/>
                <a:gd name="connsiteX2487" fmla="*/ 2083112 w 4070975"/>
                <a:gd name="connsiteY2487" fmla="*/ 1642123 h 3988149"/>
                <a:gd name="connsiteX2488" fmla="*/ 2090732 w 4070975"/>
                <a:gd name="connsiteY2488" fmla="*/ 1676413 h 3988149"/>
                <a:gd name="connsiteX2489" fmla="*/ 2077397 w 4070975"/>
                <a:gd name="connsiteY2489" fmla="*/ 1739279 h 3988149"/>
                <a:gd name="connsiteX2490" fmla="*/ 2060253 w 4070975"/>
                <a:gd name="connsiteY2490" fmla="*/ 1807859 h 3988149"/>
                <a:gd name="connsiteX2491" fmla="*/ 2051680 w 4070975"/>
                <a:gd name="connsiteY2491" fmla="*/ 1792619 h 3988149"/>
                <a:gd name="connsiteX2492" fmla="*/ 2050728 w 4070975"/>
                <a:gd name="connsiteY2492" fmla="*/ 1791667 h 3988149"/>
                <a:gd name="connsiteX2493" fmla="*/ 2005960 w 4070975"/>
                <a:gd name="connsiteY2493" fmla="*/ 1791667 h 3988149"/>
                <a:gd name="connsiteX2494" fmla="*/ 1985958 w 4070975"/>
                <a:gd name="connsiteY2494" fmla="*/ 1801192 h 3988149"/>
                <a:gd name="connsiteX2495" fmla="*/ 1983100 w 4070975"/>
                <a:gd name="connsiteY2495" fmla="*/ 1812622 h 3988149"/>
                <a:gd name="connsiteX2496" fmla="*/ 1974528 w 4070975"/>
                <a:gd name="connsiteY2496" fmla="*/ 1826910 h 3988149"/>
                <a:gd name="connsiteX2497" fmla="*/ 1959288 w 4070975"/>
                <a:gd name="connsiteY2497" fmla="*/ 1836435 h 3988149"/>
                <a:gd name="connsiteX2498" fmla="*/ 1955478 w 4070975"/>
                <a:gd name="connsiteY2498" fmla="*/ 1854532 h 3988149"/>
                <a:gd name="connsiteX2499" fmla="*/ 1955478 w 4070975"/>
                <a:gd name="connsiteY2499" fmla="*/ 1855485 h 3988149"/>
                <a:gd name="connsiteX2500" fmla="*/ 1965955 w 4070975"/>
                <a:gd name="connsiteY2500" fmla="*/ 1877393 h 3988149"/>
                <a:gd name="connsiteX2501" fmla="*/ 1966908 w 4070975"/>
                <a:gd name="connsiteY2501" fmla="*/ 1885965 h 3988149"/>
                <a:gd name="connsiteX2502" fmla="*/ 1965955 w 4070975"/>
                <a:gd name="connsiteY2502" fmla="*/ 1891680 h 3988149"/>
                <a:gd name="connsiteX2503" fmla="*/ 1946905 w 4070975"/>
                <a:gd name="connsiteY2503" fmla="*/ 1901205 h 3988149"/>
                <a:gd name="connsiteX2504" fmla="*/ 1880230 w 4070975"/>
                <a:gd name="connsiteY2504" fmla="*/ 1893585 h 3988149"/>
                <a:gd name="connsiteX2505" fmla="*/ 1878325 w 4070975"/>
                <a:gd name="connsiteY2505" fmla="*/ 1892633 h 3988149"/>
                <a:gd name="connsiteX2506" fmla="*/ 1886898 w 4070975"/>
                <a:gd name="connsiteY2506" fmla="*/ 1881202 h 3988149"/>
                <a:gd name="connsiteX2507" fmla="*/ 1893565 w 4070975"/>
                <a:gd name="connsiteY2507" fmla="*/ 1871677 h 3988149"/>
                <a:gd name="connsiteX2508" fmla="*/ 1873563 w 4070975"/>
                <a:gd name="connsiteY2508" fmla="*/ 1850722 h 3988149"/>
                <a:gd name="connsiteX2509" fmla="*/ 1862133 w 4070975"/>
                <a:gd name="connsiteY2509" fmla="*/ 1840245 h 3988149"/>
                <a:gd name="connsiteX2510" fmla="*/ 1842130 w 4070975"/>
                <a:gd name="connsiteY2510" fmla="*/ 1825957 h 3988149"/>
                <a:gd name="connsiteX2511" fmla="*/ 1838321 w 4070975"/>
                <a:gd name="connsiteY2511" fmla="*/ 1810717 h 3988149"/>
                <a:gd name="connsiteX2512" fmla="*/ 1856418 w 4070975"/>
                <a:gd name="connsiteY2512" fmla="*/ 1806907 h 3988149"/>
                <a:gd name="connsiteX2513" fmla="*/ 1858323 w 4070975"/>
                <a:gd name="connsiteY2513" fmla="*/ 1806907 h 3988149"/>
                <a:gd name="connsiteX2514" fmla="*/ 1859275 w 4070975"/>
                <a:gd name="connsiteY2514" fmla="*/ 1805954 h 3988149"/>
                <a:gd name="connsiteX2515" fmla="*/ 1868800 w 4070975"/>
                <a:gd name="connsiteY2515" fmla="*/ 1779284 h 3988149"/>
                <a:gd name="connsiteX2516" fmla="*/ 1868800 w 4070975"/>
                <a:gd name="connsiteY2516" fmla="*/ 1760234 h 3988149"/>
                <a:gd name="connsiteX2517" fmla="*/ 1867848 w 4070975"/>
                <a:gd name="connsiteY2517" fmla="*/ 1759281 h 3988149"/>
                <a:gd name="connsiteX2518" fmla="*/ 1840226 w 4070975"/>
                <a:gd name="connsiteY2518" fmla="*/ 1741184 h 3988149"/>
                <a:gd name="connsiteX2519" fmla="*/ 1824986 w 4070975"/>
                <a:gd name="connsiteY2519" fmla="*/ 1702131 h 3988149"/>
                <a:gd name="connsiteX2520" fmla="*/ 1824986 w 4070975"/>
                <a:gd name="connsiteY2520" fmla="*/ 1701179 h 3988149"/>
                <a:gd name="connsiteX2521" fmla="*/ 1807841 w 4070975"/>
                <a:gd name="connsiteY2521" fmla="*/ 1689748 h 3988149"/>
                <a:gd name="connsiteX2522" fmla="*/ 1807841 w 4070975"/>
                <a:gd name="connsiteY2522" fmla="*/ 1682128 h 3988149"/>
                <a:gd name="connsiteX2523" fmla="*/ 1811651 w 4070975"/>
                <a:gd name="connsiteY2523" fmla="*/ 1664983 h 3988149"/>
                <a:gd name="connsiteX2524" fmla="*/ 1789743 w 4070975"/>
                <a:gd name="connsiteY2524" fmla="*/ 1654506 h 3988149"/>
                <a:gd name="connsiteX2525" fmla="*/ 1785933 w 4070975"/>
                <a:gd name="connsiteY2525" fmla="*/ 1644028 h 3988149"/>
                <a:gd name="connsiteX2526" fmla="*/ 1800221 w 4070975"/>
                <a:gd name="connsiteY2526" fmla="*/ 1574495 h 3988149"/>
                <a:gd name="connsiteX2527" fmla="*/ 1773551 w 4070975"/>
                <a:gd name="connsiteY2527" fmla="*/ 1578305 h 3988149"/>
                <a:gd name="connsiteX2528" fmla="*/ 1753548 w 4070975"/>
                <a:gd name="connsiteY2528" fmla="*/ 1578305 h 3988149"/>
                <a:gd name="connsiteX2529" fmla="*/ 1745928 w 4070975"/>
                <a:gd name="connsiteY2529" fmla="*/ 1523060 h 3988149"/>
                <a:gd name="connsiteX2530" fmla="*/ 1741166 w 4070975"/>
                <a:gd name="connsiteY2530" fmla="*/ 1505915 h 3988149"/>
                <a:gd name="connsiteX2531" fmla="*/ 1751643 w 4070975"/>
                <a:gd name="connsiteY2531" fmla="*/ 1508772 h 3988149"/>
                <a:gd name="connsiteX2532" fmla="*/ 1764978 w 4070975"/>
                <a:gd name="connsiteY2532" fmla="*/ 1520202 h 3988149"/>
                <a:gd name="connsiteX2533" fmla="*/ 1786886 w 4070975"/>
                <a:gd name="connsiteY2533" fmla="*/ 1491627 h 3988149"/>
                <a:gd name="connsiteX2534" fmla="*/ 1777361 w 4070975"/>
                <a:gd name="connsiteY2534" fmla="*/ 1467814 h 3988149"/>
                <a:gd name="connsiteX2535" fmla="*/ 1774503 w 4070975"/>
                <a:gd name="connsiteY2535" fmla="*/ 1434476 h 3988149"/>
                <a:gd name="connsiteX2536" fmla="*/ 1784028 w 4070975"/>
                <a:gd name="connsiteY2536" fmla="*/ 1412569 h 3988149"/>
                <a:gd name="connsiteX2537" fmla="*/ 1784981 w 4070975"/>
                <a:gd name="connsiteY2537" fmla="*/ 1410664 h 3988149"/>
                <a:gd name="connsiteX2538" fmla="*/ 1795458 w 4070975"/>
                <a:gd name="connsiteY2538" fmla="*/ 1401139 h 3988149"/>
                <a:gd name="connsiteX2539" fmla="*/ 1796411 w 4070975"/>
                <a:gd name="connsiteY2539" fmla="*/ 1401139 h 3988149"/>
                <a:gd name="connsiteX2540" fmla="*/ 1796411 w 4070975"/>
                <a:gd name="connsiteY2540" fmla="*/ 1400186 h 3988149"/>
                <a:gd name="connsiteX2541" fmla="*/ 1812603 w 4070975"/>
                <a:gd name="connsiteY2541" fmla="*/ 1333511 h 3988149"/>
                <a:gd name="connsiteX2542" fmla="*/ 1798316 w 4070975"/>
                <a:gd name="connsiteY2542" fmla="*/ 1306840 h 3988149"/>
                <a:gd name="connsiteX2543" fmla="*/ 1788791 w 4070975"/>
                <a:gd name="connsiteY2543" fmla="*/ 1284933 h 3988149"/>
                <a:gd name="connsiteX2544" fmla="*/ 1804983 w 4070975"/>
                <a:gd name="connsiteY2544" fmla="*/ 1284933 h 3988149"/>
                <a:gd name="connsiteX2545" fmla="*/ 1814508 w 4070975"/>
                <a:gd name="connsiteY2545" fmla="*/ 1243975 h 3988149"/>
                <a:gd name="connsiteX2546" fmla="*/ 1814508 w 4070975"/>
                <a:gd name="connsiteY2546" fmla="*/ 1222067 h 3988149"/>
                <a:gd name="connsiteX2547" fmla="*/ 1776408 w 4070975"/>
                <a:gd name="connsiteY2547" fmla="*/ 1197302 h 3988149"/>
                <a:gd name="connsiteX2548" fmla="*/ 1784981 w 4070975"/>
                <a:gd name="connsiteY2548" fmla="*/ 1179204 h 3988149"/>
                <a:gd name="connsiteX2549" fmla="*/ 1761168 w 4070975"/>
                <a:gd name="connsiteY2549" fmla="*/ 1054426 h 3988149"/>
                <a:gd name="connsiteX2550" fmla="*/ 1768788 w 4070975"/>
                <a:gd name="connsiteY2550" fmla="*/ 1014421 h 3988149"/>
                <a:gd name="connsiteX2551" fmla="*/ 1773551 w 4070975"/>
                <a:gd name="connsiteY2551" fmla="*/ 979178 h 3988149"/>
                <a:gd name="connsiteX2552" fmla="*/ 1783076 w 4070975"/>
                <a:gd name="connsiteY2552" fmla="*/ 961080 h 3988149"/>
                <a:gd name="connsiteX2553" fmla="*/ 1804031 w 4070975"/>
                <a:gd name="connsiteY2553" fmla="*/ 951555 h 3988149"/>
                <a:gd name="connsiteX2554" fmla="*/ 1866895 w 4070975"/>
                <a:gd name="connsiteY2554" fmla="*/ 951555 h 3988149"/>
                <a:gd name="connsiteX2555" fmla="*/ 1866895 w 4070975"/>
                <a:gd name="connsiteY2555" fmla="*/ 949650 h 3988149"/>
                <a:gd name="connsiteX2556" fmla="*/ 1868800 w 4070975"/>
                <a:gd name="connsiteY2556" fmla="*/ 908692 h 3988149"/>
                <a:gd name="connsiteX2557" fmla="*/ 1867848 w 4070975"/>
                <a:gd name="connsiteY2557" fmla="*/ 905835 h 3988149"/>
                <a:gd name="connsiteX2558" fmla="*/ 1853560 w 4070975"/>
                <a:gd name="connsiteY2558" fmla="*/ 895357 h 3988149"/>
                <a:gd name="connsiteX2559" fmla="*/ 1841178 w 4070975"/>
                <a:gd name="connsiteY2559" fmla="*/ 871544 h 3988149"/>
                <a:gd name="connsiteX2560" fmla="*/ 1873563 w 4070975"/>
                <a:gd name="connsiteY2560" fmla="*/ 802964 h 3988149"/>
                <a:gd name="connsiteX2561" fmla="*/ 1854513 w 4070975"/>
                <a:gd name="connsiteY2561" fmla="*/ 722953 h 3988149"/>
                <a:gd name="connsiteX2562" fmla="*/ 1882135 w 4070975"/>
                <a:gd name="connsiteY2562" fmla="*/ 711523 h 3988149"/>
                <a:gd name="connsiteX2563" fmla="*/ 1898328 w 4070975"/>
                <a:gd name="connsiteY2563" fmla="*/ 705808 h 3988149"/>
                <a:gd name="connsiteX2564" fmla="*/ 1901185 w 4070975"/>
                <a:gd name="connsiteY2564" fmla="*/ 702951 h 3988149"/>
                <a:gd name="connsiteX2565" fmla="*/ 1899280 w 4070975"/>
                <a:gd name="connsiteY2565" fmla="*/ 690568 h 3988149"/>
                <a:gd name="connsiteX2566" fmla="*/ 1888803 w 4070975"/>
                <a:gd name="connsiteY2566" fmla="*/ 680090 h 3988149"/>
                <a:gd name="connsiteX2567" fmla="*/ 1889755 w 4070975"/>
                <a:gd name="connsiteY2567" fmla="*/ 663898 h 3988149"/>
                <a:gd name="connsiteX2568" fmla="*/ 1914520 w 4070975"/>
                <a:gd name="connsiteY2568" fmla="*/ 641038 h 3988149"/>
                <a:gd name="connsiteX2569" fmla="*/ 1915473 w 4070975"/>
                <a:gd name="connsiteY2569" fmla="*/ 640085 h 3988149"/>
                <a:gd name="connsiteX2570" fmla="*/ 1925950 w 4070975"/>
                <a:gd name="connsiteY2570" fmla="*/ 613415 h 3988149"/>
                <a:gd name="connsiteX2571" fmla="*/ 1924045 w 4070975"/>
                <a:gd name="connsiteY2571" fmla="*/ 596270 h 3988149"/>
                <a:gd name="connsiteX2572" fmla="*/ 1912615 w 4070975"/>
                <a:gd name="connsiteY2572" fmla="*/ 559122 h 3988149"/>
                <a:gd name="connsiteX2573" fmla="*/ 1934523 w 4070975"/>
                <a:gd name="connsiteY2573" fmla="*/ 502924 h 3988149"/>
                <a:gd name="connsiteX2574" fmla="*/ 1961193 w 4070975"/>
                <a:gd name="connsiteY2574" fmla="*/ 494351 h 3988149"/>
                <a:gd name="connsiteX2575" fmla="*/ 1985958 w 4070975"/>
                <a:gd name="connsiteY2575" fmla="*/ 492446 h 3988149"/>
                <a:gd name="connsiteX2576" fmla="*/ 1988815 w 4070975"/>
                <a:gd name="connsiteY2576" fmla="*/ 489589 h 3988149"/>
                <a:gd name="connsiteX2577" fmla="*/ 1986910 w 4070975"/>
                <a:gd name="connsiteY2577" fmla="*/ 481016 h 3988149"/>
                <a:gd name="connsiteX2578" fmla="*/ 1986910 w 4070975"/>
                <a:gd name="connsiteY2578" fmla="*/ 452441 h 3988149"/>
                <a:gd name="connsiteX2579" fmla="*/ 1994530 w 4070975"/>
                <a:gd name="connsiteY2579" fmla="*/ 430533 h 3988149"/>
                <a:gd name="connsiteX2580" fmla="*/ 1996435 w 4070975"/>
                <a:gd name="connsiteY2580" fmla="*/ 428628 h 3988149"/>
                <a:gd name="connsiteX2581" fmla="*/ 2013580 w 4070975"/>
                <a:gd name="connsiteY2581" fmla="*/ 431486 h 3988149"/>
                <a:gd name="connsiteX2582" fmla="*/ 2053585 w 4070975"/>
                <a:gd name="connsiteY2582" fmla="*/ 438153 h 3988149"/>
                <a:gd name="connsiteX2583" fmla="*/ 2064062 w 4070975"/>
                <a:gd name="connsiteY2583" fmla="*/ 430533 h 3988149"/>
                <a:gd name="connsiteX2584" fmla="*/ 2061205 w 4070975"/>
                <a:gd name="connsiteY2584" fmla="*/ 399101 h 3988149"/>
                <a:gd name="connsiteX2585" fmla="*/ 2048822 w 4070975"/>
                <a:gd name="connsiteY2585" fmla="*/ 377193 h 3988149"/>
                <a:gd name="connsiteX2586" fmla="*/ 2043107 w 4070975"/>
                <a:gd name="connsiteY2586" fmla="*/ 356238 h 3988149"/>
                <a:gd name="connsiteX2587" fmla="*/ 2075493 w 4070975"/>
                <a:gd name="connsiteY2587" fmla="*/ 352428 h 3988149"/>
                <a:gd name="connsiteX2588" fmla="*/ 2088827 w 4070975"/>
                <a:gd name="connsiteY2588" fmla="*/ 364810 h 3988149"/>
                <a:gd name="connsiteX2589" fmla="*/ 2096447 w 4070975"/>
                <a:gd name="connsiteY2589" fmla="*/ 382908 h 3988149"/>
                <a:gd name="connsiteX2590" fmla="*/ 2175505 w 4070975"/>
                <a:gd name="connsiteY2590" fmla="*/ 413388 h 3988149"/>
                <a:gd name="connsiteX2591" fmla="*/ 2206937 w 4070975"/>
                <a:gd name="connsiteY2591" fmla="*/ 426723 h 3988149"/>
                <a:gd name="connsiteX2592" fmla="*/ 2217415 w 4070975"/>
                <a:gd name="connsiteY2592" fmla="*/ 495304 h 3988149"/>
                <a:gd name="connsiteX2593" fmla="*/ 2227892 w 4070975"/>
                <a:gd name="connsiteY2593" fmla="*/ 498161 h 3988149"/>
                <a:gd name="connsiteX2594" fmla="*/ 2232655 w 4070975"/>
                <a:gd name="connsiteY2594" fmla="*/ 534357 h 3988149"/>
                <a:gd name="connsiteX2595" fmla="*/ 2242180 w 4070975"/>
                <a:gd name="connsiteY2595" fmla="*/ 551502 h 3988149"/>
                <a:gd name="connsiteX2596" fmla="*/ 2259325 w 4070975"/>
                <a:gd name="connsiteY2596" fmla="*/ 580077 h 3988149"/>
                <a:gd name="connsiteX2597" fmla="*/ 2259325 w 4070975"/>
                <a:gd name="connsiteY2597" fmla="*/ 631513 h 3988149"/>
                <a:gd name="connsiteX2598" fmla="*/ 2288852 w 4070975"/>
                <a:gd name="connsiteY2598" fmla="*/ 672470 h 3988149"/>
                <a:gd name="connsiteX2599" fmla="*/ 2282184 w 4070975"/>
                <a:gd name="connsiteY2599" fmla="*/ 676280 h 3988149"/>
                <a:gd name="connsiteX2600" fmla="*/ 2669851 w 4070975"/>
                <a:gd name="connsiteY2600" fmla="*/ 1175394 h 3988149"/>
                <a:gd name="connsiteX2601" fmla="*/ 2668899 w 4070975"/>
                <a:gd name="connsiteY2601" fmla="*/ 1176347 h 3988149"/>
                <a:gd name="connsiteX2602" fmla="*/ 2646039 w 4070975"/>
                <a:gd name="connsiteY2602" fmla="*/ 1195397 h 3988149"/>
                <a:gd name="connsiteX2603" fmla="*/ 2619369 w 4070975"/>
                <a:gd name="connsiteY2603" fmla="*/ 1199207 h 3988149"/>
                <a:gd name="connsiteX2604" fmla="*/ 2618416 w 4070975"/>
                <a:gd name="connsiteY2604" fmla="*/ 1199207 h 3988149"/>
                <a:gd name="connsiteX2605" fmla="*/ 2617464 w 4070975"/>
                <a:gd name="connsiteY2605" fmla="*/ 1200160 h 3988149"/>
                <a:gd name="connsiteX2606" fmla="*/ 2573649 w 4070975"/>
                <a:gd name="connsiteY2606" fmla="*/ 1226830 h 3988149"/>
                <a:gd name="connsiteX2607" fmla="*/ 2550789 w 4070975"/>
                <a:gd name="connsiteY2607" fmla="*/ 1232545 h 3988149"/>
                <a:gd name="connsiteX2608" fmla="*/ 2549836 w 4070975"/>
                <a:gd name="connsiteY2608" fmla="*/ 1232545 h 3988149"/>
                <a:gd name="connsiteX2609" fmla="*/ 2538406 w 4070975"/>
                <a:gd name="connsiteY2609" fmla="*/ 1248738 h 3988149"/>
                <a:gd name="connsiteX2610" fmla="*/ 2521261 w 4070975"/>
                <a:gd name="connsiteY2610" fmla="*/ 1271598 h 3988149"/>
                <a:gd name="connsiteX2611" fmla="*/ 2492686 w 4070975"/>
                <a:gd name="connsiteY2611" fmla="*/ 1276360 h 3988149"/>
                <a:gd name="connsiteX2612" fmla="*/ 2476494 w 4070975"/>
                <a:gd name="connsiteY2612" fmla="*/ 1286838 h 3988149"/>
                <a:gd name="connsiteX2613" fmla="*/ 2466017 w 4070975"/>
                <a:gd name="connsiteY2613" fmla="*/ 1303030 h 3988149"/>
                <a:gd name="connsiteX2614" fmla="*/ 2447919 w 4070975"/>
                <a:gd name="connsiteY2614" fmla="*/ 1311603 h 3988149"/>
                <a:gd name="connsiteX2615" fmla="*/ 2427917 w 4070975"/>
                <a:gd name="connsiteY2615" fmla="*/ 1314460 h 3988149"/>
                <a:gd name="connsiteX2616" fmla="*/ 2423154 w 4070975"/>
                <a:gd name="connsiteY2616" fmla="*/ 1303983 h 3988149"/>
                <a:gd name="connsiteX2617" fmla="*/ 2399342 w 4070975"/>
                <a:gd name="connsiteY2617" fmla="*/ 1306840 h 3988149"/>
                <a:gd name="connsiteX2618" fmla="*/ 2375529 w 4070975"/>
                <a:gd name="connsiteY2618" fmla="*/ 1305888 h 3988149"/>
                <a:gd name="connsiteX2619" fmla="*/ 2379339 w 4070975"/>
                <a:gd name="connsiteY2619" fmla="*/ 1298268 h 3988149"/>
                <a:gd name="connsiteX2620" fmla="*/ 2389817 w 4070975"/>
                <a:gd name="connsiteY2620" fmla="*/ 1276360 h 3988149"/>
                <a:gd name="connsiteX2621" fmla="*/ 2391722 w 4070975"/>
                <a:gd name="connsiteY2621" fmla="*/ 1273503 h 3988149"/>
                <a:gd name="connsiteX2622" fmla="*/ 2347907 w 4070975"/>
                <a:gd name="connsiteY2622" fmla="*/ 1264930 h 3988149"/>
                <a:gd name="connsiteX2623" fmla="*/ 2319332 w 4070975"/>
                <a:gd name="connsiteY2623" fmla="*/ 1264930 h 3988149"/>
                <a:gd name="connsiteX2624" fmla="*/ 2301234 w 4070975"/>
                <a:gd name="connsiteY2624" fmla="*/ 1236355 h 3988149"/>
                <a:gd name="connsiteX2625" fmla="*/ 2293615 w 4070975"/>
                <a:gd name="connsiteY2625" fmla="*/ 1200160 h 3988149"/>
                <a:gd name="connsiteX2626" fmla="*/ 2305997 w 4070975"/>
                <a:gd name="connsiteY2626" fmla="*/ 1139199 h 3988149"/>
                <a:gd name="connsiteX2627" fmla="*/ 2286947 w 4070975"/>
                <a:gd name="connsiteY2627" fmla="*/ 1129674 h 3988149"/>
                <a:gd name="connsiteX2628" fmla="*/ 2268850 w 4070975"/>
                <a:gd name="connsiteY2628" fmla="*/ 1083954 h 3988149"/>
                <a:gd name="connsiteX2629" fmla="*/ 2242180 w 4070975"/>
                <a:gd name="connsiteY2629" fmla="*/ 1024898 h 3988149"/>
                <a:gd name="connsiteX2630" fmla="*/ 2242180 w 4070975"/>
                <a:gd name="connsiteY2630" fmla="*/ 998228 h 3988149"/>
                <a:gd name="connsiteX2631" fmla="*/ 2258372 w 4070975"/>
                <a:gd name="connsiteY2631" fmla="*/ 983940 h 3988149"/>
                <a:gd name="connsiteX2632" fmla="*/ 2275517 w 4070975"/>
                <a:gd name="connsiteY2632" fmla="*/ 981083 h 3988149"/>
                <a:gd name="connsiteX2633" fmla="*/ 2285042 w 4070975"/>
                <a:gd name="connsiteY2633" fmla="*/ 964890 h 3988149"/>
                <a:gd name="connsiteX2634" fmla="*/ 2285042 w 4070975"/>
                <a:gd name="connsiteY2634" fmla="*/ 952508 h 3988149"/>
                <a:gd name="connsiteX2635" fmla="*/ 2283137 w 4070975"/>
                <a:gd name="connsiteY2635" fmla="*/ 952508 h 3988149"/>
                <a:gd name="connsiteX2636" fmla="*/ 2274565 w 4070975"/>
                <a:gd name="connsiteY2636" fmla="*/ 941078 h 3988149"/>
                <a:gd name="connsiteX2637" fmla="*/ 2277422 w 4070975"/>
                <a:gd name="connsiteY2637" fmla="*/ 926790 h 3988149"/>
                <a:gd name="connsiteX2638" fmla="*/ 2298377 w 4070975"/>
                <a:gd name="connsiteY2638" fmla="*/ 916312 h 3988149"/>
                <a:gd name="connsiteX2639" fmla="*/ 2307902 w 4070975"/>
                <a:gd name="connsiteY2639" fmla="*/ 912502 h 3988149"/>
                <a:gd name="connsiteX2640" fmla="*/ 2334572 w 4070975"/>
                <a:gd name="connsiteY2640" fmla="*/ 869639 h 3988149"/>
                <a:gd name="connsiteX2641" fmla="*/ 2354574 w 4070975"/>
                <a:gd name="connsiteY2641" fmla="*/ 827729 h 3988149"/>
                <a:gd name="connsiteX2642" fmla="*/ 2364099 w 4070975"/>
                <a:gd name="connsiteY2642" fmla="*/ 798201 h 3988149"/>
                <a:gd name="connsiteX2643" fmla="*/ 2355527 w 4070975"/>
                <a:gd name="connsiteY2643" fmla="*/ 771531 h 3988149"/>
                <a:gd name="connsiteX2644" fmla="*/ 2360289 w 4070975"/>
                <a:gd name="connsiteY2644" fmla="*/ 762959 h 3988149"/>
                <a:gd name="connsiteX2645" fmla="*/ 2374577 w 4070975"/>
                <a:gd name="connsiteY2645" fmla="*/ 748671 h 3988149"/>
                <a:gd name="connsiteX2646" fmla="*/ 2374577 w 4070975"/>
                <a:gd name="connsiteY2646" fmla="*/ 733431 h 3988149"/>
                <a:gd name="connsiteX2647" fmla="*/ 2374577 w 4070975"/>
                <a:gd name="connsiteY2647" fmla="*/ 709618 h 3988149"/>
                <a:gd name="connsiteX2648" fmla="*/ 2367909 w 4070975"/>
                <a:gd name="connsiteY2648" fmla="*/ 688663 h 3988149"/>
                <a:gd name="connsiteX2649" fmla="*/ 2356479 w 4070975"/>
                <a:gd name="connsiteY2649" fmla="*/ 683900 h 3988149"/>
                <a:gd name="connsiteX2650" fmla="*/ 2344097 w 4070975"/>
                <a:gd name="connsiteY2650" fmla="*/ 679138 h 3988149"/>
                <a:gd name="connsiteX2651" fmla="*/ 2342192 w 4070975"/>
                <a:gd name="connsiteY2651" fmla="*/ 676280 h 3988149"/>
                <a:gd name="connsiteX2652" fmla="*/ 2341239 w 4070975"/>
                <a:gd name="connsiteY2652" fmla="*/ 671518 h 3988149"/>
                <a:gd name="connsiteX2653" fmla="*/ 2335524 w 4070975"/>
                <a:gd name="connsiteY2653" fmla="*/ 665803 h 3988149"/>
                <a:gd name="connsiteX2654" fmla="*/ 2335524 w 4070975"/>
                <a:gd name="connsiteY2654" fmla="*/ 665803 h 3988149"/>
                <a:gd name="connsiteX2655" fmla="*/ 2335524 w 4070975"/>
                <a:gd name="connsiteY2655" fmla="*/ 665803 h 3988149"/>
                <a:gd name="connsiteX2656" fmla="*/ 2335524 w 4070975"/>
                <a:gd name="connsiteY2656" fmla="*/ 665803 h 3988149"/>
                <a:gd name="connsiteX2657" fmla="*/ 2332667 w 4070975"/>
                <a:gd name="connsiteY2657" fmla="*/ 664850 h 3988149"/>
                <a:gd name="connsiteX2658" fmla="*/ 2332667 w 4070975"/>
                <a:gd name="connsiteY2658" fmla="*/ 664850 h 3988149"/>
                <a:gd name="connsiteX2659" fmla="*/ 2329809 w 4070975"/>
                <a:gd name="connsiteY2659" fmla="*/ 663898 h 3988149"/>
                <a:gd name="connsiteX2660" fmla="*/ 2329809 w 4070975"/>
                <a:gd name="connsiteY2660" fmla="*/ 663898 h 3988149"/>
                <a:gd name="connsiteX2661" fmla="*/ 2329809 w 4070975"/>
                <a:gd name="connsiteY2661" fmla="*/ 663898 h 3988149"/>
                <a:gd name="connsiteX2662" fmla="*/ 2329809 w 4070975"/>
                <a:gd name="connsiteY2662" fmla="*/ 663898 h 3988149"/>
                <a:gd name="connsiteX2663" fmla="*/ 2329809 w 4070975"/>
                <a:gd name="connsiteY2663" fmla="*/ 663898 h 3988149"/>
                <a:gd name="connsiteX2664" fmla="*/ 2329809 w 4070975"/>
                <a:gd name="connsiteY2664" fmla="*/ 663898 h 3988149"/>
                <a:gd name="connsiteX2665" fmla="*/ 2329809 w 4070975"/>
                <a:gd name="connsiteY2665" fmla="*/ 663898 h 3988149"/>
                <a:gd name="connsiteX2666" fmla="*/ 2328857 w 4070975"/>
                <a:gd name="connsiteY2666" fmla="*/ 663898 h 3988149"/>
                <a:gd name="connsiteX2667" fmla="*/ 2304092 w 4070975"/>
                <a:gd name="connsiteY2667" fmla="*/ 671518 h 3988149"/>
                <a:gd name="connsiteX2668" fmla="*/ 2297424 w 4070975"/>
                <a:gd name="connsiteY2668" fmla="*/ 676280 h 3988149"/>
                <a:gd name="connsiteX2669" fmla="*/ 2297424 w 4070975"/>
                <a:gd name="connsiteY2669" fmla="*/ 676280 h 3988149"/>
                <a:gd name="connsiteX2670" fmla="*/ 2268850 w 4070975"/>
                <a:gd name="connsiteY2670" fmla="*/ 635323 h 3988149"/>
                <a:gd name="connsiteX2671" fmla="*/ 2268850 w 4070975"/>
                <a:gd name="connsiteY2671" fmla="*/ 584840 h 3988149"/>
                <a:gd name="connsiteX2672" fmla="*/ 2268850 w 4070975"/>
                <a:gd name="connsiteY2672" fmla="*/ 583887 h 3988149"/>
                <a:gd name="connsiteX2673" fmla="*/ 2250752 w 4070975"/>
                <a:gd name="connsiteY2673" fmla="*/ 553407 h 3988149"/>
                <a:gd name="connsiteX2674" fmla="*/ 2242180 w 4070975"/>
                <a:gd name="connsiteY2674" fmla="*/ 538167 h 3988149"/>
                <a:gd name="connsiteX2675" fmla="*/ 2237417 w 4070975"/>
                <a:gd name="connsiteY2675" fmla="*/ 499114 h 3988149"/>
                <a:gd name="connsiteX2676" fmla="*/ 2226940 w 4070975"/>
                <a:gd name="connsiteY2676" fmla="*/ 496256 h 3988149"/>
                <a:gd name="connsiteX2677" fmla="*/ 2216462 w 4070975"/>
                <a:gd name="connsiteY2677" fmla="*/ 427676 h 3988149"/>
                <a:gd name="connsiteX2678" fmla="*/ 2182172 w 4070975"/>
                <a:gd name="connsiteY2678" fmla="*/ 413388 h 3988149"/>
                <a:gd name="connsiteX2679" fmla="*/ 2105020 w 4070975"/>
                <a:gd name="connsiteY2679" fmla="*/ 383861 h 3988149"/>
                <a:gd name="connsiteX2680" fmla="*/ 2098353 w 4070975"/>
                <a:gd name="connsiteY2680" fmla="*/ 366715 h 3988149"/>
                <a:gd name="connsiteX2681" fmla="*/ 2095495 w 4070975"/>
                <a:gd name="connsiteY2681" fmla="*/ 343855 h 3988149"/>
                <a:gd name="connsiteX2682" fmla="*/ 2085970 w 4070975"/>
                <a:gd name="connsiteY2682" fmla="*/ 335283 h 3988149"/>
                <a:gd name="connsiteX2683" fmla="*/ 2090732 w 4070975"/>
                <a:gd name="connsiteY2683" fmla="*/ 327663 h 3988149"/>
                <a:gd name="connsiteX2684" fmla="*/ 2112640 w 4070975"/>
                <a:gd name="connsiteY2684" fmla="*/ 321948 h 3988149"/>
                <a:gd name="connsiteX2685" fmla="*/ 2114545 w 4070975"/>
                <a:gd name="connsiteY2685" fmla="*/ 323853 h 3988149"/>
                <a:gd name="connsiteX2686" fmla="*/ 2114545 w 4070975"/>
                <a:gd name="connsiteY2686" fmla="*/ 323853 h 3988149"/>
                <a:gd name="connsiteX2687" fmla="*/ 2114545 w 4070975"/>
                <a:gd name="connsiteY2687" fmla="*/ 324805 h 3988149"/>
                <a:gd name="connsiteX2688" fmla="*/ 2115497 w 4070975"/>
                <a:gd name="connsiteY2688" fmla="*/ 325758 h 3988149"/>
                <a:gd name="connsiteX2689" fmla="*/ 2115497 w 4070975"/>
                <a:gd name="connsiteY2689" fmla="*/ 325758 h 3988149"/>
                <a:gd name="connsiteX2690" fmla="*/ 2116450 w 4070975"/>
                <a:gd name="connsiteY2690" fmla="*/ 326710 h 3988149"/>
                <a:gd name="connsiteX2691" fmla="*/ 2116450 w 4070975"/>
                <a:gd name="connsiteY2691" fmla="*/ 326710 h 3988149"/>
                <a:gd name="connsiteX2692" fmla="*/ 2117402 w 4070975"/>
                <a:gd name="connsiteY2692" fmla="*/ 327663 h 3988149"/>
                <a:gd name="connsiteX2693" fmla="*/ 2117402 w 4070975"/>
                <a:gd name="connsiteY2693" fmla="*/ 327663 h 3988149"/>
                <a:gd name="connsiteX2694" fmla="*/ 2118355 w 4070975"/>
                <a:gd name="connsiteY2694" fmla="*/ 328615 h 3988149"/>
                <a:gd name="connsiteX2695" fmla="*/ 2118355 w 4070975"/>
                <a:gd name="connsiteY2695" fmla="*/ 328615 h 3988149"/>
                <a:gd name="connsiteX2696" fmla="*/ 2118355 w 4070975"/>
                <a:gd name="connsiteY2696" fmla="*/ 328615 h 3988149"/>
                <a:gd name="connsiteX2697" fmla="*/ 2118355 w 4070975"/>
                <a:gd name="connsiteY2697" fmla="*/ 328615 h 3988149"/>
                <a:gd name="connsiteX2698" fmla="*/ 2120260 w 4070975"/>
                <a:gd name="connsiteY2698" fmla="*/ 330520 h 3988149"/>
                <a:gd name="connsiteX2699" fmla="*/ 2120260 w 4070975"/>
                <a:gd name="connsiteY2699" fmla="*/ 330520 h 3988149"/>
                <a:gd name="connsiteX2700" fmla="*/ 2120260 w 4070975"/>
                <a:gd name="connsiteY2700" fmla="*/ 330520 h 3988149"/>
                <a:gd name="connsiteX2701" fmla="*/ 2120260 w 4070975"/>
                <a:gd name="connsiteY2701" fmla="*/ 330520 h 3988149"/>
                <a:gd name="connsiteX2702" fmla="*/ 2121212 w 4070975"/>
                <a:gd name="connsiteY2702" fmla="*/ 332425 h 3988149"/>
                <a:gd name="connsiteX2703" fmla="*/ 2121212 w 4070975"/>
                <a:gd name="connsiteY2703" fmla="*/ 333378 h 3988149"/>
                <a:gd name="connsiteX2704" fmla="*/ 2121212 w 4070975"/>
                <a:gd name="connsiteY2704" fmla="*/ 333378 h 3988149"/>
                <a:gd name="connsiteX2705" fmla="*/ 2122165 w 4070975"/>
                <a:gd name="connsiteY2705" fmla="*/ 335283 h 3988149"/>
                <a:gd name="connsiteX2706" fmla="*/ 2122165 w 4070975"/>
                <a:gd name="connsiteY2706" fmla="*/ 335283 h 3988149"/>
                <a:gd name="connsiteX2707" fmla="*/ 2123118 w 4070975"/>
                <a:gd name="connsiteY2707" fmla="*/ 336235 h 3988149"/>
                <a:gd name="connsiteX2708" fmla="*/ 2124070 w 4070975"/>
                <a:gd name="connsiteY2708" fmla="*/ 337188 h 3988149"/>
                <a:gd name="connsiteX2709" fmla="*/ 2124070 w 4070975"/>
                <a:gd name="connsiteY2709" fmla="*/ 337188 h 3988149"/>
                <a:gd name="connsiteX2710" fmla="*/ 2124070 w 4070975"/>
                <a:gd name="connsiteY2710" fmla="*/ 338140 h 3988149"/>
                <a:gd name="connsiteX2711" fmla="*/ 2124070 w 4070975"/>
                <a:gd name="connsiteY2711" fmla="*/ 338140 h 3988149"/>
                <a:gd name="connsiteX2712" fmla="*/ 2124070 w 4070975"/>
                <a:gd name="connsiteY2712" fmla="*/ 339093 h 3988149"/>
                <a:gd name="connsiteX2713" fmla="*/ 2125975 w 4070975"/>
                <a:gd name="connsiteY2713" fmla="*/ 340998 h 3988149"/>
                <a:gd name="connsiteX2714" fmla="*/ 2126927 w 4070975"/>
                <a:gd name="connsiteY2714" fmla="*/ 341950 h 3988149"/>
                <a:gd name="connsiteX2715" fmla="*/ 2130737 w 4070975"/>
                <a:gd name="connsiteY2715" fmla="*/ 346713 h 3988149"/>
                <a:gd name="connsiteX2716" fmla="*/ 2142167 w 4070975"/>
                <a:gd name="connsiteY2716" fmla="*/ 368620 h 3988149"/>
                <a:gd name="connsiteX2717" fmla="*/ 2145977 w 4070975"/>
                <a:gd name="connsiteY2717" fmla="*/ 376240 h 3988149"/>
                <a:gd name="connsiteX2718" fmla="*/ 2160265 w 4070975"/>
                <a:gd name="connsiteY2718" fmla="*/ 379098 h 3988149"/>
                <a:gd name="connsiteX2719" fmla="*/ 2165980 w 4070975"/>
                <a:gd name="connsiteY2719" fmla="*/ 378146 h 3988149"/>
                <a:gd name="connsiteX2720" fmla="*/ 2184077 w 4070975"/>
                <a:gd name="connsiteY2720" fmla="*/ 375288 h 3988149"/>
                <a:gd name="connsiteX2721" fmla="*/ 2193602 w 4070975"/>
                <a:gd name="connsiteY2721" fmla="*/ 373383 h 3988149"/>
                <a:gd name="connsiteX2722" fmla="*/ 2201222 w 4070975"/>
                <a:gd name="connsiteY2722" fmla="*/ 368620 h 3988149"/>
                <a:gd name="connsiteX2723" fmla="*/ 2203127 w 4070975"/>
                <a:gd name="connsiteY2723" fmla="*/ 361953 h 3988149"/>
                <a:gd name="connsiteX2724" fmla="*/ 2203127 w 4070975"/>
                <a:gd name="connsiteY2724" fmla="*/ 360048 h 3988149"/>
                <a:gd name="connsiteX2725" fmla="*/ 2203127 w 4070975"/>
                <a:gd name="connsiteY2725" fmla="*/ 360048 h 3988149"/>
                <a:gd name="connsiteX2726" fmla="*/ 2205032 w 4070975"/>
                <a:gd name="connsiteY2726" fmla="*/ 351475 h 3988149"/>
                <a:gd name="connsiteX2727" fmla="*/ 2235512 w 4070975"/>
                <a:gd name="connsiteY2727" fmla="*/ 361953 h 3988149"/>
                <a:gd name="connsiteX2728" fmla="*/ 2260277 w 4070975"/>
                <a:gd name="connsiteY2728" fmla="*/ 378146 h 3988149"/>
                <a:gd name="connsiteX2729" fmla="*/ 2274565 w 4070975"/>
                <a:gd name="connsiteY2729" fmla="*/ 347665 h 3988149"/>
                <a:gd name="connsiteX2730" fmla="*/ 2276469 w 4070975"/>
                <a:gd name="connsiteY2730" fmla="*/ 300992 h 3988149"/>
                <a:gd name="connsiteX2731" fmla="*/ 2265040 w 4070975"/>
                <a:gd name="connsiteY2731" fmla="*/ 283847 h 3988149"/>
                <a:gd name="connsiteX2732" fmla="*/ 2278375 w 4070975"/>
                <a:gd name="connsiteY2732" fmla="*/ 253367 h 3988149"/>
                <a:gd name="connsiteX2733" fmla="*/ 2281232 w 4070975"/>
                <a:gd name="connsiteY2733" fmla="*/ 220982 h 3988149"/>
                <a:gd name="connsiteX2734" fmla="*/ 2311712 w 4070975"/>
                <a:gd name="connsiteY2734" fmla="*/ 203837 h 3988149"/>
                <a:gd name="connsiteX2735" fmla="*/ 2332667 w 4070975"/>
                <a:gd name="connsiteY2735" fmla="*/ 185739 h 3988149"/>
                <a:gd name="connsiteX2736" fmla="*/ 2353622 w 4070975"/>
                <a:gd name="connsiteY2736" fmla="*/ 206694 h 3988149"/>
                <a:gd name="connsiteX2737" fmla="*/ 2384102 w 4070975"/>
                <a:gd name="connsiteY2737" fmla="*/ 215267 h 3988149"/>
                <a:gd name="connsiteX2738" fmla="*/ 2382197 w 4070975"/>
                <a:gd name="connsiteY2738" fmla="*/ 256225 h 3988149"/>
                <a:gd name="connsiteX2739" fmla="*/ 2403152 w 4070975"/>
                <a:gd name="connsiteY2739" fmla="*/ 282895 h 3988149"/>
                <a:gd name="connsiteX2740" fmla="*/ 2400294 w 4070975"/>
                <a:gd name="connsiteY2740" fmla="*/ 318138 h 3988149"/>
                <a:gd name="connsiteX2741" fmla="*/ 2419344 w 4070975"/>
                <a:gd name="connsiteY2741" fmla="*/ 353380 h 3988149"/>
                <a:gd name="connsiteX2742" fmla="*/ 2495544 w 4070975"/>
                <a:gd name="connsiteY2742" fmla="*/ 415293 h 3988149"/>
                <a:gd name="connsiteX2743" fmla="*/ 2486971 w 4070975"/>
                <a:gd name="connsiteY2743" fmla="*/ 501019 h 3988149"/>
                <a:gd name="connsiteX2744" fmla="*/ 2486971 w 4070975"/>
                <a:gd name="connsiteY2744" fmla="*/ 501972 h 3988149"/>
                <a:gd name="connsiteX2745" fmla="*/ 2573649 w 4070975"/>
                <a:gd name="connsiteY2745" fmla="*/ 609605 h 3988149"/>
                <a:gd name="connsiteX2746" fmla="*/ 2573649 w 4070975"/>
                <a:gd name="connsiteY2746" fmla="*/ 663898 h 3988149"/>
                <a:gd name="connsiteX2747" fmla="*/ 2601271 w 4070975"/>
                <a:gd name="connsiteY2747" fmla="*/ 685805 h 3988149"/>
                <a:gd name="connsiteX2748" fmla="*/ 2606034 w 4070975"/>
                <a:gd name="connsiteY2748" fmla="*/ 689616 h 3988149"/>
                <a:gd name="connsiteX2749" fmla="*/ 2651754 w 4070975"/>
                <a:gd name="connsiteY2749" fmla="*/ 753433 h 3988149"/>
                <a:gd name="connsiteX2750" fmla="*/ 2651754 w 4070975"/>
                <a:gd name="connsiteY2750" fmla="*/ 786771 h 3988149"/>
                <a:gd name="connsiteX2751" fmla="*/ 2697473 w 4070975"/>
                <a:gd name="connsiteY2751" fmla="*/ 822967 h 3988149"/>
                <a:gd name="connsiteX2752" fmla="*/ 2741288 w 4070975"/>
                <a:gd name="connsiteY2752" fmla="*/ 860114 h 3988149"/>
                <a:gd name="connsiteX2753" fmla="*/ 2766053 w 4070975"/>
                <a:gd name="connsiteY2753" fmla="*/ 914407 h 3988149"/>
                <a:gd name="connsiteX2754" fmla="*/ 2669851 w 4070975"/>
                <a:gd name="connsiteY2754" fmla="*/ 1175394 h 3988149"/>
                <a:gd name="connsiteX2755" fmla="*/ 2543169 w 4070975"/>
                <a:gd name="connsiteY2755" fmla="*/ 1486864 h 3988149"/>
                <a:gd name="connsiteX2756" fmla="*/ 2535549 w 4070975"/>
                <a:gd name="connsiteY2756" fmla="*/ 1473529 h 3988149"/>
                <a:gd name="connsiteX2757" fmla="*/ 2520309 w 4070975"/>
                <a:gd name="connsiteY2757" fmla="*/ 1483054 h 3988149"/>
                <a:gd name="connsiteX2758" fmla="*/ 2498402 w 4070975"/>
                <a:gd name="connsiteY2758" fmla="*/ 1483054 h 3988149"/>
                <a:gd name="connsiteX2759" fmla="*/ 2483162 w 4070975"/>
                <a:gd name="connsiteY2759" fmla="*/ 1464957 h 3988149"/>
                <a:gd name="connsiteX2760" fmla="*/ 2452681 w 4070975"/>
                <a:gd name="connsiteY2760" fmla="*/ 1409711 h 3988149"/>
                <a:gd name="connsiteX2761" fmla="*/ 2470779 w 4070975"/>
                <a:gd name="connsiteY2761" fmla="*/ 1389709 h 3988149"/>
                <a:gd name="connsiteX2762" fmla="*/ 2480304 w 4070975"/>
                <a:gd name="connsiteY2762" fmla="*/ 1383041 h 3988149"/>
                <a:gd name="connsiteX2763" fmla="*/ 2483162 w 4070975"/>
                <a:gd name="connsiteY2763" fmla="*/ 1381136 h 3988149"/>
                <a:gd name="connsiteX2764" fmla="*/ 2505069 w 4070975"/>
                <a:gd name="connsiteY2764" fmla="*/ 1363991 h 3988149"/>
                <a:gd name="connsiteX2765" fmla="*/ 2509831 w 4070975"/>
                <a:gd name="connsiteY2765" fmla="*/ 1344941 h 3988149"/>
                <a:gd name="connsiteX2766" fmla="*/ 2528881 w 4070975"/>
                <a:gd name="connsiteY2766" fmla="*/ 1338273 h 3988149"/>
                <a:gd name="connsiteX2767" fmla="*/ 2557456 w 4070975"/>
                <a:gd name="connsiteY2767" fmla="*/ 1324938 h 3988149"/>
                <a:gd name="connsiteX2768" fmla="*/ 2561266 w 4070975"/>
                <a:gd name="connsiteY2768" fmla="*/ 1309698 h 3988149"/>
                <a:gd name="connsiteX2769" fmla="*/ 2560314 w 4070975"/>
                <a:gd name="connsiteY2769" fmla="*/ 1306840 h 3988149"/>
                <a:gd name="connsiteX2770" fmla="*/ 2595556 w 4070975"/>
                <a:gd name="connsiteY2770" fmla="*/ 1306840 h 3988149"/>
                <a:gd name="connsiteX2771" fmla="*/ 2672708 w 4070975"/>
                <a:gd name="connsiteY2771" fmla="*/ 1309698 h 3988149"/>
                <a:gd name="connsiteX2772" fmla="*/ 2688901 w 4070975"/>
                <a:gd name="connsiteY2772" fmla="*/ 1298268 h 3988149"/>
                <a:gd name="connsiteX2773" fmla="*/ 2713666 w 4070975"/>
                <a:gd name="connsiteY2773" fmla="*/ 1302078 h 3988149"/>
                <a:gd name="connsiteX2774" fmla="*/ 2717476 w 4070975"/>
                <a:gd name="connsiteY2774" fmla="*/ 1306840 h 3988149"/>
                <a:gd name="connsiteX2775" fmla="*/ 2717476 w 4070975"/>
                <a:gd name="connsiteY2775" fmla="*/ 1314460 h 3988149"/>
                <a:gd name="connsiteX2776" fmla="*/ 2693664 w 4070975"/>
                <a:gd name="connsiteY2776" fmla="*/ 1341131 h 3988149"/>
                <a:gd name="connsiteX2777" fmla="*/ 2681281 w 4070975"/>
                <a:gd name="connsiteY2777" fmla="*/ 1408759 h 3988149"/>
                <a:gd name="connsiteX2778" fmla="*/ 2738431 w 4070975"/>
                <a:gd name="connsiteY2778" fmla="*/ 1474482 h 3988149"/>
                <a:gd name="connsiteX2779" fmla="*/ 2732716 w 4070975"/>
                <a:gd name="connsiteY2779" fmla="*/ 1510677 h 3988149"/>
                <a:gd name="connsiteX2780" fmla="*/ 2671756 w 4070975"/>
                <a:gd name="connsiteY2780" fmla="*/ 1524012 h 3988149"/>
                <a:gd name="connsiteX2781" fmla="*/ 2658421 w 4070975"/>
                <a:gd name="connsiteY2781" fmla="*/ 1523060 h 3988149"/>
                <a:gd name="connsiteX2782" fmla="*/ 2645086 w 4070975"/>
                <a:gd name="connsiteY2782" fmla="*/ 1502104 h 3988149"/>
                <a:gd name="connsiteX2783" fmla="*/ 2592699 w 4070975"/>
                <a:gd name="connsiteY2783" fmla="*/ 1502104 h 3988149"/>
                <a:gd name="connsiteX2784" fmla="*/ 2568886 w 4070975"/>
                <a:gd name="connsiteY2784" fmla="*/ 1514487 h 3988149"/>
                <a:gd name="connsiteX2785" fmla="*/ 2545074 w 4070975"/>
                <a:gd name="connsiteY2785" fmla="*/ 1539252 h 3988149"/>
                <a:gd name="connsiteX2786" fmla="*/ 2545074 w 4070975"/>
                <a:gd name="connsiteY2786" fmla="*/ 1534490 h 3988149"/>
                <a:gd name="connsiteX2787" fmla="*/ 2543169 w 4070975"/>
                <a:gd name="connsiteY2787" fmla="*/ 1486864 h 3988149"/>
                <a:gd name="connsiteX2788" fmla="*/ 2376482 w 4070975"/>
                <a:gd name="connsiteY2788" fmla="*/ 1733564 h 3988149"/>
                <a:gd name="connsiteX2789" fmla="*/ 2374577 w 4070975"/>
                <a:gd name="connsiteY2789" fmla="*/ 1686891 h 3988149"/>
                <a:gd name="connsiteX2790" fmla="*/ 2389817 w 4070975"/>
                <a:gd name="connsiteY2790" fmla="*/ 1610690 h 3988149"/>
                <a:gd name="connsiteX2791" fmla="*/ 2400294 w 4070975"/>
                <a:gd name="connsiteY2791" fmla="*/ 1587830 h 3988149"/>
                <a:gd name="connsiteX2792" fmla="*/ 2428869 w 4070975"/>
                <a:gd name="connsiteY2792" fmla="*/ 1567828 h 3988149"/>
                <a:gd name="connsiteX2793" fmla="*/ 2443156 w 4070975"/>
                <a:gd name="connsiteY2793" fmla="*/ 1574495 h 3988149"/>
                <a:gd name="connsiteX2794" fmla="*/ 2458397 w 4070975"/>
                <a:gd name="connsiteY2794" fmla="*/ 1594498 h 3988149"/>
                <a:gd name="connsiteX2795" fmla="*/ 2475542 w 4070975"/>
                <a:gd name="connsiteY2795" fmla="*/ 1594498 h 3988149"/>
                <a:gd name="connsiteX2796" fmla="*/ 2488877 w 4070975"/>
                <a:gd name="connsiteY2796" fmla="*/ 1597355 h 3988149"/>
                <a:gd name="connsiteX2797" fmla="*/ 2491734 w 4070975"/>
                <a:gd name="connsiteY2797" fmla="*/ 1612595 h 3988149"/>
                <a:gd name="connsiteX2798" fmla="*/ 2492686 w 4070975"/>
                <a:gd name="connsiteY2798" fmla="*/ 1621168 h 3988149"/>
                <a:gd name="connsiteX2799" fmla="*/ 2499354 w 4070975"/>
                <a:gd name="connsiteY2799" fmla="*/ 1631646 h 3988149"/>
                <a:gd name="connsiteX2800" fmla="*/ 2508879 w 4070975"/>
                <a:gd name="connsiteY2800" fmla="*/ 1636408 h 3988149"/>
                <a:gd name="connsiteX2801" fmla="*/ 2508879 w 4070975"/>
                <a:gd name="connsiteY2801" fmla="*/ 1636408 h 3988149"/>
                <a:gd name="connsiteX2802" fmla="*/ 2508879 w 4070975"/>
                <a:gd name="connsiteY2802" fmla="*/ 1636408 h 3988149"/>
                <a:gd name="connsiteX2803" fmla="*/ 2541264 w 4070975"/>
                <a:gd name="connsiteY2803" fmla="*/ 1634503 h 3988149"/>
                <a:gd name="connsiteX2804" fmla="*/ 2550789 w 4070975"/>
                <a:gd name="connsiteY2804" fmla="*/ 1617358 h 3988149"/>
                <a:gd name="connsiteX2805" fmla="*/ 2558409 w 4070975"/>
                <a:gd name="connsiteY2805" fmla="*/ 1582115 h 3988149"/>
                <a:gd name="connsiteX2806" fmla="*/ 2558409 w 4070975"/>
                <a:gd name="connsiteY2806" fmla="*/ 1581163 h 3988149"/>
                <a:gd name="connsiteX2807" fmla="*/ 2548884 w 4070975"/>
                <a:gd name="connsiteY2807" fmla="*/ 1560207 h 3988149"/>
                <a:gd name="connsiteX2808" fmla="*/ 2543169 w 4070975"/>
                <a:gd name="connsiteY2808" fmla="*/ 1551635 h 3988149"/>
                <a:gd name="connsiteX2809" fmla="*/ 2543169 w 4070975"/>
                <a:gd name="connsiteY2809" fmla="*/ 1544967 h 3988149"/>
                <a:gd name="connsiteX2810" fmla="*/ 2568886 w 4070975"/>
                <a:gd name="connsiteY2810" fmla="*/ 1517345 h 3988149"/>
                <a:gd name="connsiteX2811" fmla="*/ 2590794 w 4070975"/>
                <a:gd name="connsiteY2811" fmla="*/ 1505915 h 3988149"/>
                <a:gd name="connsiteX2812" fmla="*/ 2639371 w 4070975"/>
                <a:gd name="connsiteY2812" fmla="*/ 1505915 h 3988149"/>
                <a:gd name="connsiteX2813" fmla="*/ 2652706 w 4070975"/>
                <a:gd name="connsiteY2813" fmla="*/ 1526870 h 3988149"/>
                <a:gd name="connsiteX2814" fmla="*/ 2668899 w 4070975"/>
                <a:gd name="connsiteY2814" fmla="*/ 1528775 h 3988149"/>
                <a:gd name="connsiteX2815" fmla="*/ 2730811 w 4070975"/>
                <a:gd name="connsiteY2815" fmla="*/ 1515440 h 3988149"/>
                <a:gd name="connsiteX2816" fmla="*/ 2749861 w 4070975"/>
                <a:gd name="connsiteY2816" fmla="*/ 1531632 h 3988149"/>
                <a:gd name="connsiteX2817" fmla="*/ 2749861 w 4070975"/>
                <a:gd name="connsiteY2817" fmla="*/ 1577353 h 3988149"/>
                <a:gd name="connsiteX2818" fmla="*/ 2769863 w 4070975"/>
                <a:gd name="connsiteY2818" fmla="*/ 1584020 h 3988149"/>
                <a:gd name="connsiteX2819" fmla="*/ 2786056 w 4070975"/>
                <a:gd name="connsiteY2819" fmla="*/ 1585925 h 3988149"/>
                <a:gd name="connsiteX2820" fmla="*/ 2785103 w 4070975"/>
                <a:gd name="connsiteY2820" fmla="*/ 1590688 h 3988149"/>
                <a:gd name="connsiteX2821" fmla="*/ 2788913 w 4070975"/>
                <a:gd name="connsiteY2821" fmla="*/ 1617358 h 3988149"/>
                <a:gd name="connsiteX2822" fmla="*/ 2798438 w 4070975"/>
                <a:gd name="connsiteY2822" fmla="*/ 1651648 h 3988149"/>
                <a:gd name="connsiteX2823" fmla="*/ 2814631 w 4070975"/>
                <a:gd name="connsiteY2823" fmla="*/ 1658316 h 3988149"/>
                <a:gd name="connsiteX2824" fmla="*/ 2800343 w 4070975"/>
                <a:gd name="connsiteY2824" fmla="*/ 1669746 h 3988149"/>
                <a:gd name="connsiteX2825" fmla="*/ 2796533 w 4070975"/>
                <a:gd name="connsiteY2825" fmla="*/ 1690701 h 3988149"/>
                <a:gd name="connsiteX2826" fmla="*/ 2796533 w 4070975"/>
                <a:gd name="connsiteY2826" fmla="*/ 1696416 h 3988149"/>
                <a:gd name="connsiteX2827" fmla="*/ 2777483 w 4070975"/>
                <a:gd name="connsiteY2827" fmla="*/ 1691654 h 3988149"/>
                <a:gd name="connsiteX2828" fmla="*/ 2763196 w 4070975"/>
                <a:gd name="connsiteY2828" fmla="*/ 1705941 h 3988149"/>
                <a:gd name="connsiteX2829" fmla="*/ 2737478 w 4070975"/>
                <a:gd name="connsiteY2829" fmla="*/ 1733564 h 3988149"/>
                <a:gd name="connsiteX2830" fmla="*/ 2694616 w 4070975"/>
                <a:gd name="connsiteY2830" fmla="*/ 1696416 h 3988149"/>
                <a:gd name="connsiteX2831" fmla="*/ 2679376 w 4070975"/>
                <a:gd name="connsiteY2831" fmla="*/ 1684033 h 3988149"/>
                <a:gd name="connsiteX2832" fmla="*/ 2666993 w 4070975"/>
                <a:gd name="connsiteY2832" fmla="*/ 1692606 h 3988149"/>
                <a:gd name="connsiteX2833" fmla="*/ 2647943 w 4070975"/>
                <a:gd name="connsiteY2833" fmla="*/ 1691654 h 3988149"/>
                <a:gd name="connsiteX2834" fmla="*/ 2620321 w 4070975"/>
                <a:gd name="connsiteY2834" fmla="*/ 1660221 h 3988149"/>
                <a:gd name="connsiteX2835" fmla="*/ 2589841 w 4070975"/>
                <a:gd name="connsiteY2835" fmla="*/ 1694511 h 3988149"/>
                <a:gd name="connsiteX2836" fmla="*/ 2553646 w 4070975"/>
                <a:gd name="connsiteY2836" fmla="*/ 1707846 h 3988149"/>
                <a:gd name="connsiteX2837" fmla="*/ 2543169 w 4070975"/>
                <a:gd name="connsiteY2837" fmla="*/ 1693559 h 3988149"/>
                <a:gd name="connsiteX2838" fmla="*/ 2542216 w 4070975"/>
                <a:gd name="connsiteY2838" fmla="*/ 1691654 h 3988149"/>
                <a:gd name="connsiteX2839" fmla="*/ 2425059 w 4070975"/>
                <a:gd name="connsiteY2839" fmla="*/ 1718324 h 3988149"/>
                <a:gd name="connsiteX2840" fmla="*/ 2390769 w 4070975"/>
                <a:gd name="connsiteY2840" fmla="*/ 1766902 h 3988149"/>
                <a:gd name="connsiteX2841" fmla="*/ 2376482 w 4070975"/>
                <a:gd name="connsiteY2841" fmla="*/ 1733564 h 3988149"/>
                <a:gd name="connsiteX2842" fmla="*/ 2644134 w 4070975"/>
                <a:gd name="connsiteY2842" fmla="*/ 2042176 h 3988149"/>
                <a:gd name="connsiteX2843" fmla="*/ 2616511 w 4070975"/>
                <a:gd name="connsiteY2843" fmla="*/ 2013601 h 3988149"/>
                <a:gd name="connsiteX2844" fmla="*/ 2595556 w 4070975"/>
                <a:gd name="connsiteY2844" fmla="*/ 1974548 h 3988149"/>
                <a:gd name="connsiteX2845" fmla="*/ 2600319 w 4070975"/>
                <a:gd name="connsiteY2845" fmla="*/ 1966928 h 3988149"/>
                <a:gd name="connsiteX2846" fmla="*/ 2618416 w 4070975"/>
                <a:gd name="connsiteY2846" fmla="*/ 1965023 h 3988149"/>
                <a:gd name="connsiteX2847" fmla="*/ 2630799 w 4070975"/>
                <a:gd name="connsiteY2847" fmla="*/ 1960261 h 3988149"/>
                <a:gd name="connsiteX2848" fmla="*/ 2667946 w 4070975"/>
                <a:gd name="connsiteY2848" fmla="*/ 1962166 h 3988149"/>
                <a:gd name="connsiteX2849" fmla="*/ 2700331 w 4070975"/>
                <a:gd name="connsiteY2849" fmla="*/ 1905015 h 3988149"/>
                <a:gd name="connsiteX2850" fmla="*/ 2709856 w 4070975"/>
                <a:gd name="connsiteY2850" fmla="*/ 1909778 h 3988149"/>
                <a:gd name="connsiteX2851" fmla="*/ 2723191 w 4070975"/>
                <a:gd name="connsiteY2851" fmla="*/ 1922160 h 3988149"/>
                <a:gd name="connsiteX2852" fmla="*/ 2725096 w 4070975"/>
                <a:gd name="connsiteY2852" fmla="*/ 1924065 h 3988149"/>
                <a:gd name="connsiteX2853" fmla="*/ 2727001 w 4070975"/>
                <a:gd name="connsiteY2853" fmla="*/ 1921208 h 3988149"/>
                <a:gd name="connsiteX2854" fmla="*/ 2741288 w 4070975"/>
                <a:gd name="connsiteY2854" fmla="*/ 1893585 h 3988149"/>
                <a:gd name="connsiteX2855" fmla="*/ 2724143 w 4070975"/>
                <a:gd name="connsiteY2855" fmla="*/ 1886918 h 3988149"/>
                <a:gd name="connsiteX2856" fmla="*/ 2723191 w 4070975"/>
                <a:gd name="connsiteY2856" fmla="*/ 1832625 h 3988149"/>
                <a:gd name="connsiteX2857" fmla="*/ 2763196 w 4070975"/>
                <a:gd name="connsiteY2857" fmla="*/ 1780237 h 3988149"/>
                <a:gd name="connsiteX2858" fmla="*/ 2764148 w 4070975"/>
                <a:gd name="connsiteY2858" fmla="*/ 1779284 h 3988149"/>
                <a:gd name="connsiteX2859" fmla="*/ 2764148 w 4070975"/>
                <a:gd name="connsiteY2859" fmla="*/ 1765949 h 3988149"/>
                <a:gd name="connsiteX2860" fmla="*/ 2753671 w 4070975"/>
                <a:gd name="connsiteY2860" fmla="*/ 1761186 h 3988149"/>
                <a:gd name="connsiteX2861" fmla="*/ 2747003 w 4070975"/>
                <a:gd name="connsiteY2861" fmla="*/ 1756424 h 3988149"/>
                <a:gd name="connsiteX2862" fmla="*/ 2744146 w 4070975"/>
                <a:gd name="connsiteY2862" fmla="*/ 1735469 h 3988149"/>
                <a:gd name="connsiteX2863" fmla="*/ 2769863 w 4070975"/>
                <a:gd name="connsiteY2863" fmla="*/ 1707846 h 3988149"/>
                <a:gd name="connsiteX2864" fmla="*/ 2782246 w 4070975"/>
                <a:gd name="connsiteY2864" fmla="*/ 1695464 h 3988149"/>
                <a:gd name="connsiteX2865" fmla="*/ 2805106 w 4070975"/>
                <a:gd name="connsiteY2865" fmla="*/ 1701179 h 3988149"/>
                <a:gd name="connsiteX2866" fmla="*/ 2805106 w 4070975"/>
                <a:gd name="connsiteY2866" fmla="*/ 1689748 h 3988149"/>
                <a:gd name="connsiteX2867" fmla="*/ 2808916 w 4070975"/>
                <a:gd name="connsiteY2867" fmla="*/ 1670698 h 3988149"/>
                <a:gd name="connsiteX2868" fmla="*/ 2824156 w 4070975"/>
                <a:gd name="connsiteY2868" fmla="*/ 1658316 h 3988149"/>
                <a:gd name="connsiteX2869" fmla="*/ 2834633 w 4070975"/>
                <a:gd name="connsiteY2869" fmla="*/ 1662126 h 3988149"/>
                <a:gd name="connsiteX2870" fmla="*/ 2855588 w 4070975"/>
                <a:gd name="connsiteY2870" fmla="*/ 1652601 h 3988149"/>
                <a:gd name="connsiteX2871" fmla="*/ 2866066 w 4070975"/>
                <a:gd name="connsiteY2871" fmla="*/ 1655458 h 3988149"/>
                <a:gd name="connsiteX2872" fmla="*/ 2883211 w 4070975"/>
                <a:gd name="connsiteY2872" fmla="*/ 1665936 h 3988149"/>
                <a:gd name="connsiteX2873" fmla="*/ 2892735 w 4070975"/>
                <a:gd name="connsiteY2873" fmla="*/ 1645933 h 3988149"/>
                <a:gd name="connsiteX2874" fmla="*/ 2895593 w 4070975"/>
                <a:gd name="connsiteY2874" fmla="*/ 1644028 h 3988149"/>
                <a:gd name="connsiteX2875" fmla="*/ 2896545 w 4070975"/>
                <a:gd name="connsiteY2875" fmla="*/ 1644028 h 3988149"/>
                <a:gd name="connsiteX2876" fmla="*/ 2897498 w 4070975"/>
                <a:gd name="connsiteY2876" fmla="*/ 1644028 h 3988149"/>
                <a:gd name="connsiteX2877" fmla="*/ 2904166 w 4070975"/>
                <a:gd name="connsiteY2877" fmla="*/ 1646886 h 3988149"/>
                <a:gd name="connsiteX2878" fmla="*/ 2929883 w 4070975"/>
                <a:gd name="connsiteY2878" fmla="*/ 1672603 h 3988149"/>
                <a:gd name="connsiteX2879" fmla="*/ 2960363 w 4070975"/>
                <a:gd name="connsiteY2879" fmla="*/ 1647838 h 3988149"/>
                <a:gd name="connsiteX2880" fmla="*/ 3001320 w 4070975"/>
                <a:gd name="connsiteY2880" fmla="*/ 1653553 h 3988149"/>
                <a:gd name="connsiteX2881" fmla="*/ 3016560 w 4070975"/>
                <a:gd name="connsiteY2881" fmla="*/ 1661173 h 3988149"/>
                <a:gd name="connsiteX2882" fmla="*/ 3002273 w 4070975"/>
                <a:gd name="connsiteY2882" fmla="*/ 1689748 h 3988149"/>
                <a:gd name="connsiteX2883" fmla="*/ 3014655 w 4070975"/>
                <a:gd name="connsiteY2883" fmla="*/ 1711656 h 3988149"/>
                <a:gd name="connsiteX2884" fmla="*/ 3017513 w 4070975"/>
                <a:gd name="connsiteY2884" fmla="*/ 1736421 h 3988149"/>
                <a:gd name="connsiteX2885" fmla="*/ 3056565 w 4070975"/>
                <a:gd name="connsiteY2885" fmla="*/ 1751661 h 3988149"/>
                <a:gd name="connsiteX2886" fmla="*/ 3071805 w 4070975"/>
                <a:gd name="connsiteY2886" fmla="*/ 1787857 h 3988149"/>
                <a:gd name="connsiteX2887" fmla="*/ 3099428 w 4070975"/>
                <a:gd name="connsiteY2887" fmla="*/ 1797382 h 3988149"/>
                <a:gd name="connsiteX2888" fmla="*/ 3113715 w 4070975"/>
                <a:gd name="connsiteY2888" fmla="*/ 1817385 h 3988149"/>
                <a:gd name="connsiteX2889" fmla="*/ 3128955 w 4070975"/>
                <a:gd name="connsiteY2889" fmla="*/ 1836435 h 3988149"/>
                <a:gd name="connsiteX2890" fmla="*/ 3146100 w 4070975"/>
                <a:gd name="connsiteY2890" fmla="*/ 1840245 h 3988149"/>
                <a:gd name="connsiteX2891" fmla="*/ 3164197 w 4070975"/>
                <a:gd name="connsiteY2891" fmla="*/ 1827862 h 3988149"/>
                <a:gd name="connsiteX2892" fmla="*/ 3190867 w 4070975"/>
                <a:gd name="connsiteY2892" fmla="*/ 1840245 h 3988149"/>
                <a:gd name="connsiteX2893" fmla="*/ 3190867 w 4070975"/>
                <a:gd name="connsiteY2893" fmla="*/ 1868820 h 3988149"/>
                <a:gd name="connsiteX2894" fmla="*/ 3165150 w 4070975"/>
                <a:gd name="connsiteY2894" fmla="*/ 1880250 h 3988149"/>
                <a:gd name="connsiteX2895" fmla="*/ 3139432 w 4070975"/>
                <a:gd name="connsiteY2895" fmla="*/ 1889775 h 3988149"/>
                <a:gd name="connsiteX2896" fmla="*/ 3146100 w 4070975"/>
                <a:gd name="connsiteY2896" fmla="*/ 1942163 h 3988149"/>
                <a:gd name="connsiteX2897" fmla="*/ 3181342 w 4070975"/>
                <a:gd name="connsiteY2897" fmla="*/ 2004076 h 3988149"/>
                <a:gd name="connsiteX2898" fmla="*/ 3135622 w 4070975"/>
                <a:gd name="connsiteY2898" fmla="*/ 2029794 h 3988149"/>
                <a:gd name="connsiteX2899" fmla="*/ 3142290 w 4070975"/>
                <a:gd name="connsiteY2899" fmla="*/ 2096469 h 3988149"/>
                <a:gd name="connsiteX2900" fmla="*/ 3159435 w 4070975"/>
                <a:gd name="connsiteY2900" fmla="*/ 2133617 h 3988149"/>
                <a:gd name="connsiteX2901" fmla="*/ 3145147 w 4070975"/>
                <a:gd name="connsiteY2901" fmla="*/ 2137427 h 3988149"/>
                <a:gd name="connsiteX2902" fmla="*/ 3101332 w 4070975"/>
                <a:gd name="connsiteY2902" fmla="*/ 2129807 h 3988149"/>
                <a:gd name="connsiteX2903" fmla="*/ 3079425 w 4070975"/>
                <a:gd name="connsiteY2903" fmla="*/ 2140285 h 3988149"/>
                <a:gd name="connsiteX2904" fmla="*/ 3053708 w 4070975"/>
                <a:gd name="connsiteY2904" fmla="*/ 2143142 h 3988149"/>
                <a:gd name="connsiteX2905" fmla="*/ 3046088 w 4070975"/>
                <a:gd name="connsiteY2905" fmla="*/ 2125997 h 3988149"/>
                <a:gd name="connsiteX2906" fmla="*/ 3036563 w 4070975"/>
                <a:gd name="connsiteY2906" fmla="*/ 2124092 h 3988149"/>
                <a:gd name="connsiteX2907" fmla="*/ 3024180 w 4070975"/>
                <a:gd name="connsiteY2907" fmla="*/ 2127902 h 3988149"/>
                <a:gd name="connsiteX2908" fmla="*/ 3024180 w 4070975"/>
                <a:gd name="connsiteY2908" fmla="*/ 2139332 h 3988149"/>
                <a:gd name="connsiteX2909" fmla="*/ 3001320 w 4070975"/>
                <a:gd name="connsiteY2909" fmla="*/ 2142190 h 3988149"/>
                <a:gd name="connsiteX2910" fmla="*/ 2980365 w 4070975"/>
                <a:gd name="connsiteY2910" fmla="*/ 2140285 h 3988149"/>
                <a:gd name="connsiteX2911" fmla="*/ 2945123 w 4070975"/>
                <a:gd name="connsiteY2911" fmla="*/ 2147905 h 3988149"/>
                <a:gd name="connsiteX2912" fmla="*/ 2943218 w 4070975"/>
                <a:gd name="connsiteY2912" fmla="*/ 2148857 h 3988149"/>
                <a:gd name="connsiteX2913" fmla="*/ 2943218 w 4070975"/>
                <a:gd name="connsiteY2913" fmla="*/ 2157430 h 3988149"/>
                <a:gd name="connsiteX2914" fmla="*/ 2936550 w 4070975"/>
                <a:gd name="connsiteY2914" fmla="*/ 2169812 h 3988149"/>
                <a:gd name="connsiteX2915" fmla="*/ 2925120 w 4070975"/>
                <a:gd name="connsiteY2915" fmla="*/ 2165050 h 3988149"/>
                <a:gd name="connsiteX2916" fmla="*/ 2895593 w 4070975"/>
                <a:gd name="connsiteY2916" fmla="*/ 2146000 h 3988149"/>
                <a:gd name="connsiteX2917" fmla="*/ 2855588 w 4070975"/>
                <a:gd name="connsiteY2917" fmla="*/ 2139332 h 3988149"/>
                <a:gd name="connsiteX2918" fmla="*/ 2827013 w 4070975"/>
                <a:gd name="connsiteY2918" fmla="*/ 2145047 h 3988149"/>
                <a:gd name="connsiteX2919" fmla="*/ 2813678 w 4070975"/>
                <a:gd name="connsiteY2919" fmla="*/ 2145047 h 3988149"/>
                <a:gd name="connsiteX2920" fmla="*/ 2785103 w 4070975"/>
                <a:gd name="connsiteY2920" fmla="*/ 2143142 h 3988149"/>
                <a:gd name="connsiteX2921" fmla="*/ 2770816 w 4070975"/>
                <a:gd name="connsiteY2921" fmla="*/ 2147905 h 3988149"/>
                <a:gd name="connsiteX2922" fmla="*/ 2755576 w 4070975"/>
                <a:gd name="connsiteY2922" fmla="*/ 2158382 h 3988149"/>
                <a:gd name="connsiteX2923" fmla="*/ 2697473 w 4070975"/>
                <a:gd name="connsiteY2923" fmla="*/ 2183147 h 3988149"/>
                <a:gd name="connsiteX2924" fmla="*/ 2686996 w 4070975"/>
                <a:gd name="connsiteY2924" fmla="*/ 2204103 h 3988149"/>
                <a:gd name="connsiteX2925" fmla="*/ 2667946 w 4070975"/>
                <a:gd name="connsiteY2925" fmla="*/ 2205055 h 3988149"/>
                <a:gd name="connsiteX2926" fmla="*/ 2656516 w 4070975"/>
                <a:gd name="connsiteY2926" fmla="*/ 2198388 h 3988149"/>
                <a:gd name="connsiteX2927" fmla="*/ 2646991 w 4070975"/>
                <a:gd name="connsiteY2927" fmla="*/ 2150762 h 3988149"/>
                <a:gd name="connsiteX2928" fmla="*/ 2645086 w 4070975"/>
                <a:gd name="connsiteY2928" fmla="*/ 2150762 h 3988149"/>
                <a:gd name="connsiteX2929" fmla="*/ 2629846 w 4070975"/>
                <a:gd name="connsiteY2929" fmla="*/ 2148857 h 3988149"/>
                <a:gd name="connsiteX2930" fmla="*/ 2623179 w 4070975"/>
                <a:gd name="connsiteY2930" fmla="*/ 2139332 h 3988149"/>
                <a:gd name="connsiteX2931" fmla="*/ 2626036 w 4070975"/>
                <a:gd name="connsiteY2931" fmla="*/ 2119329 h 3988149"/>
                <a:gd name="connsiteX2932" fmla="*/ 2657468 w 4070975"/>
                <a:gd name="connsiteY2932" fmla="*/ 2093612 h 3988149"/>
                <a:gd name="connsiteX2933" fmla="*/ 2658421 w 4070975"/>
                <a:gd name="connsiteY2933" fmla="*/ 2092659 h 3988149"/>
                <a:gd name="connsiteX2934" fmla="*/ 2644134 w 4070975"/>
                <a:gd name="connsiteY2934" fmla="*/ 2042176 h 3988149"/>
                <a:gd name="connsiteX2935" fmla="*/ 2409819 w 4070975"/>
                <a:gd name="connsiteY2935" fmla="*/ 1833577 h 3988149"/>
                <a:gd name="connsiteX2936" fmla="*/ 2409819 w 4070975"/>
                <a:gd name="connsiteY2936" fmla="*/ 1831672 h 3988149"/>
                <a:gd name="connsiteX2937" fmla="*/ 2409819 w 4070975"/>
                <a:gd name="connsiteY2937" fmla="*/ 1831672 h 3988149"/>
                <a:gd name="connsiteX2938" fmla="*/ 2409819 w 4070975"/>
                <a:gd name="connsiteY2938" fmla="*/ 1830720 h 3988149"/>
                <a:gd name="connsiteX2939" fmla="*/ 2409819 w 4070975"/>
                <a:gd name="connsiteY2939" fmla="*/ 1830720 h 3988149"/>
                <a:gd name="connsiteX2940" fmla="*/ 2409819 w 4070975"/>
                <a:gd name="connsiteY2940" fmla="*/ 1830720 h 3988149"/>
                <a:gd name="connsiteX2941" fmla="*/ 2409819 w 4070975"/>
                <a:gd name="connsiteY2941" fmla="*/ 1829767 h 3988149"/>
                <a:gd name="connsiteX2942" fmla="*/ 2409819 w 4070975"/>
                <a:gd name="connsiteY2942" fmla="*/ 1829767 h 3988149"/>
                <a:gd name="connsiteX2943" fmla="*/ 2409819 w 4070975"/>
                <a:gd name="connsiteY2943" fmla="*/ 1829767 h 3988149"/>
                <a:gd name="connsiteX2944" fmla="*/ 2408867 w 4070975"/>
                <a:gd name="connsiteY2944" fmla="*/ 1803097 h 3988149"/>
                <a:gd name="connsiteX2945" fmla="*/ 2395532 w 4070975"/>
                <a:gd name="connsiteY2945" fmla="*/ 1773569 h 3988149"/>
                <a:gd name="connsiteX2946" fmla="*/ 2430774 w 4070975"/>
                <a:gd name="connsiteY2946" fmla="*/ 1724991 h 3988149"/>
                <a:gd name="connsiteX2947" fmla="*/ 2543169 w 4070975"/>
                <a:gd name="connsiteY2947" fmla="*/ 1699273 h 3988149"/>
                <a:gd name="connsiteX2948" fmla="*/ 2556504 w 4070975"/>
                <a:gd name="connsiteY2948" fmla="*/ 1713561 h 3988149"/>
                <a:gd name="connsiteX2949" fmla="*/ 2595556 w 4070975"/>
                <a:gd name="connsiteY2949" fmla="*/ 1699273 h 3988149"/>
                <a:gd name="connsiteX2950" fmla="*/ 2623179 w 4070975"/>
                <a:gd name="connsiteY2950" fmla="*/ 1667841 h 3988149"/>
                <a:gd name="connsiteX2951" fmla="*/ 2648896 w 4070975"/>
                <a:gd name="connsiteY2951" fmla="*/ 1696416 h 3988149"/>
                <a:gd name="connsiteX2952" fmla="*/ 2671756 w 4070975"/>
                <a:gd name="connsiteY2952" fmla="*/ 1697368 h 3988149"/>
                <a:gd name="connsiteX2953" fmla="*/ 2683186 w 4070975"/>
                <a:gd name="connsiteY2953" fmla="*/ 1689748 h 3988149"/>
                <a:gd name="connsiteX2954" fmla="*/ 2695568 w 4070975"/>
                <a:gd name="connsiteY2954" fmla="*/ 1699273 h 3988149"/>
                <a:gd name="connsiteX2955" fmla="*/ 2739383 w 4070975"/>
                <a:gd name="connsiteY2955" fmla="*/ 1737374 h 3988149"/>
                <a:gd name="connsiteX2956" fmla="*/ 2742241 w 4070975"/>
                <a:gd name="connsiteY2956" fmla="*/ 1760234 h 3988149"/>
                <a:gd name="connsiteX2957" fmla="*/ 2751766 w 4070975"/>
                <a:gd name="connsiteY2957" fmla="*/ 1765949 h 3988149"/>
                <a:gd name="connsiteX2958" fmla="*/ 2759386 w 4070975"/>
                <a:gd name="connsiteY2958" fmla="*/ 1769759 h 3988149"/>
                <a:gd name="connsiteX2959" fmla="*/ 2759386 w 4070975"/>
                <a:gd name="connsiteY2959" fmla="*/ 1778332 h 3988149"/>
                <a:gd name="connsiteX2960" fmla="*/ 2719381 w 4070975"/>
                <a:gd name="connsiteY2960" fmla="*/ 1830720 h 3988149"/>
                <a:gd name="connsiteX2961" fmla="*/ 2718429 w 4070975"/>
                <a:gd name="connsiteY2961" fmla="*/ 1831672 h 3988149"/>
                <a:gd name="connsiteX2962" fmla="*/ 2719381 w 4070975"/>
                <a:gd name="connsiteY2962" fmla="*/ 1891680 h 3988149"/>
                <a:gd name="connsiteX2963" fmla="*/ 2721286 w 4070975"/>
                <a:gd name="connsiteY2963" fmla="*/ 1891680 h 3988149"/>
                <a:gd name="connsiteX2964" fmla="*/ 2735573 w 4070975"/>
                <a:gd name="connsiteY2964" fmla="*/ 1893585 h 3988149"/>
                <a:gd name="connsiteX2965" fmla="*/ 2724143 w 4070975"/>
                <a:gd name="connsiteY2965" fmla="*/ 1915493 h 3988149"/>
                <a:gd name="connsiteX2966" fmla="*/ 2711761 w 4070975"/>
                <a:gd name="connsiteY2966" fmla="*/ 1904063 h 3988149"/>
                <a:gd name="connsiteX2967" fmla="*/ 2699379 w 4070975"/>
                <a:gd name="connsiteY2967" fmla="*/ 1897395 h 3988149"/>
                <a:gd name="connsiteX2968" fmla="*/ 2697473 w 4070975"/>
                <a:gd name="connsiteY2968" fmla="*/ 1896443 h 3988149"/>
                <a:gd name="connsiteX2969" fmla="*/ 2664136 w 4070975"/>
                <a:gd name="connsiteY2969" fmla="*/ 1954546 h 3988149"/>
                <a:gd name="connsiteX2970" fmla="*/ 2628894 w 4070975"/>
                <a:gd name="connsiteY2970" fmla="*/ 1952641 h 3988149"/>
                <a:gd name="connsiteX2971" fmla="*/ 2616511 w 4070975"/>
                <a:gd name="connsiteY2971" fmla="*/ 1957403 h 3988149"/>
                <a:gd name="connsiteX2972" fmla="*/ 2601271 w 4070975"/>
                <a:gd name="connsiteY2972" fmla="*/ 1959308 h 3988149"/>
                <a:gd name="connsiteX2973" fmla="*/ 2600319 w 4070975"/>
                <a:gd name="connsiteY2973" fmla="*/ 1958356 h 3988149"/>
                <a:gd name="connsiteX2974" fmla="*/ 2599366 w 4070975"/>
                <a:gd name="connsiteY2974" fmla="*/ 1956451 h 3988149"/>
                <a:gd name="connsiteX2975" fmla="*/ 2598414 w 4070975"/>
                <a:gd name="connsiteY2975" fmla="*/ 1954546 h 3988149"/>
                <a:gd name="connsiteX2976" fmla="*/ 2597461 w 4070975"/>
                <a:gd name="connsiteY2976" fmla="*/ 1952641 h 3988149"/>
                <a:gd name="connsiteX2977" fmla="*/ 2596509 w 4070975"/>
                <a:gd name="connsiteY2977" fmla="*/ 1950736 h 3988149"/>
                <a:gd name="connsiteX2978" fmla="*/ 2595556 w 4070975"/>
                <a:gd name="connsiteY2978" fmla="*/ 1948831 h 3988149"/>
                <a:gd name="connsiteX2979" fmla="*/ 2594604 w 4070975"/>
                <a:gd name="connsiteY2979" fmla="*/ 1946925 h 3988149"/>
                <a:gd name="connsiteX2980" fmla="*/ 2593651 w 4070975"/>
                <a:gd name="connsiteY2980" fmla="*/ 1945973 h 3988149"/>
                <a:gd name="connsiteX2981" fmla="*/ 2592699 w 4070975"/>
                <a:gd name="connsiteY2981" fmla="*/ 1944068 h 3988149"/>
                <a:gd name="connsiteX2982" fmla="*/ 2592699 w 4070975"/>
                <a:gd name="connsiteY2982" fmla="*/ 1943115 h 3988149"/>
                <a:gd name="connsiteX2983" fmla="*/ 2590794 w 4070975"/>
                <a:gd name="connsiteY2983" fmla="*/ 1938353 h 3988149"/>
                <a:gd name="connsiteX2984" fmla="*/ 2590794 w 4070975"/>
                <a:gd name="connsiteY2984" fmla="*/ 1937400 h 3988149"/>
                <a:gd name="connsiteX2985" fmla="*/ 2589841 w 4070975"/>
                <a:gd name="connsiteY2985" fmla="*/ 1937400 h 3988149"/>
                <a:gd name="connsiteX2986" fmla="*/ 2566029 w 4070975"/>
                <a:gd name="connsiteY2986" fmla="*/ 1928828 h 3988149"/>
                <a:gd name="connsiteX2987" fmla="*/ 2566029 w 4070975"/>
                <a:gd name="connsiteY2987" fmla="*/ 1928828 h 3988149"/>
                <a:gd name="connsiteX2988" fmla="*/ 2561266 w 4070975"/>
                <a:gd name="connsiteY2988" fmla="*/ 1926923 h 3988149"/>
                <a:gd name="connsiteX2989" fmla="*/ 2561266 w 4070975"/>
                <a:gd name="connsiteY2989" fmla="*/ 1926923 h 3988149"/>
                <a:gd name="connsiteX2990" fmla="*/ 2558409 w 4070975"/>
                <a:gd name="connsiteY2990" fmla="*/ 1925970 h 3988149"/>
                <a:gd name="connsiteX2991" fmla="*/ 2557456 w 4070975"/>
                <a:gd name="connsiteY2991" fmla="*/ 1925970 h 3988149"/>
                <a:gd name="connsiteX2992" fmla="*/ 2555551 w 4070975"/>
                <a:gd name="connsiteY2992" fmla="*/ 1925970 h 3988149"/>
                <a:gd name="connsiteX2993" fmla="*/ 2539359 w 4070975"/>
                <a:gd name="connsiteY2993" fmla="*/ 1914540 h 3988149"/>
                <a:gd name="connsiteX2994" fmla="*/ 2526024 w 4070975"/>
                <a:gd name="connsiteY2994" fmla="*/ 1904063 h 3988149"/>
                <a:gd name="connsiteX2995" fmla="*/ 2527929 w 4070975"/>
                <a:gd name="connsiteY2995" fmla="*/ 1888823 h 3988149"/>
                <a:gd name="connsiteX2996" fmla="*/ 2531739 w 4070975"/>
                <a:gd name="connsiteY2996" fmla="*/ 1876440 h 3988149"/>
                <a:gd name="connsiteX2997" fmla="*/ 2531739 w 4070975"/>
                <a:gd name="connsiteY2997" fmla="*/ 1875487 h 3988149"/>
                <a:gd name="connsiteX2998" fmla="*/ 2523167 w 4070975"/>
                <a:gd name="connsiteY2998" fmla="*/ 1858342 h 3988149"/>
                <a:gd name="connsiteX2999" fmla="*/ 2506974 w 4070975"/>
                <a:gd name="connsiteY2999" fmla="*/ 1859295 h 3988149"/>
                <a:gd name="connsiteX3000" fmla="*/ 2466017 w 4070975"/>
                <a:gd name="connsiteY3000" fmla="*/ 1858342 h 3988149"/>
                <a:gd name="connsiteX3001" fmla="*/ 2423154 w 4070975"/>
                <a:gd name="connsiteY3001" fmla="*/ 1843102 h 3988149"/>
                <a:gd name="connsiteX3002" fmla="*/ 2417439 w 4070975"/>
                <a:gd name="connsiteY3002" fmla="*/ 1843102 h 3988149"/>
                <a:gd name="connsiteX3003" fmla="*/ 2409819 w 4070975"/>
                <a:gd name="connsiteY3003" fmla="*/ 1833577 h 3988149"/>
                <a:gd name="connsiteX3004" fmla="*/ 2345049 w 4070975"/>
                <a:gd name="connsiteY3004" fmla="*/ 1959308 h 3988149"/>
                <a:gd name="connsiteX3005" fmla="*/ 2349812 w 4070975"/>
                <a:gd name="connsiteY3005" fmla="*/ 1952641 h 3988149"/>
                <a:gd name="connsiteX3006" fmla="*/ 2349812 w 4070975"/>
                <a:gd name="connsiteY3006" fmla="*/ 1951688 h 3988149"/>
                <a:gd name="connsiteX3007" fmla="*/ 2353622 w 4070975"/>
                <a:gd name="connsiteY3007" fmla="*/ 1945020 h 3988149"/>
                <a:gd name="connsiteX3008" fmla="*/ 2353622 w 4070975"/>
                <a:gd name="connsiteY3008" fmla="*/ 1944068 h 3988149"/>
                <a:gd name="connsiteX3009" fmla="*/ 2356479 w 4070975"/>
                <a:gd name="connsiteY3009" fmla="*/ 1938353 h 3988149"/>
                <a:gd name="connsiteX3010" fmla="*/ 2356479 w 4070975"/>
                <a:gd name="connsiteY3010" fmla="*/ 1937400 h 3988149"/>
                <a:gd name="connsiteX3011" fmla="*/ 2358384 w 4070975"/>
                <a:gd name="connsiteY3011" fmla="*/ 1931685 h 3988149"/>
                <a:gd name="connsiteX3012" fmla="*/ 2358384 w 4070975"/>
                <a:gd name="connsiteY3012" fmla="*/ 1929780 h 3988149"/>
                <a:gd name="connsiteX3013" fmla="*/ 2346002 w 4070975"/>
                <a:gd name="connsiteY3013" fmla="*/ 1920255 h 3988149"/>
                <a:gd name="connsiteX3014" fmla="*/ 2342192 w 4070975"/>
                <a:gd name="connsiteY3014" fmla="*/ 1900253 h 3988149"/>
                <a:gd name="connsiteX3015" fmla="*/ 2351717 w 4070975"/>
                <a:gd name="connsiteY3015" fmla="*/ 1893585 h 3988149"/>
                <a:gd name="connsiteX3016" fmla="*/ 2356479 w 4070975"/>
                <a:gd name="connsiteY3016" fmla="*/ 1885012 h 3988149"/>
                <a:gd name="connsiteX3017" fmla="*/ 2407914 w 4070975"/>
                <a:gd name="connsiteY3017" fmla="*/ 1887870 h 3988149"/>
                <a:gd name="connsiteX3018" fmla="*/ 2421249 w 4070975"/>
                <a:gd name="connsiteY3018" fmla="*/ 1887870 h 3988149"/>
                <a:gd name="connsiteX3019" fmla="*/ 2419344 w 4070975"/>
                <a:gd name="connsiteY3019" fmla="*/ 1848817 h 3988149"/>
                <a:gd name="connsiteX3020" fmla="*/ 2423154 w 4070975"/>
                <a:gd name="connsiteY3020" fmla="*/ 1848817 h 3988149"/>
                <a:gd name="connsiteX3021" fmla="*/ 2461254 w 4070975"/>
                <a:gd name="connsiteY3021" fmla="*/ 1862152 h 3988149"/>
                <a:gd name="connsiteX3022" fmla="*/ 2466017 w 4070975"/>
                <a:gd name="connsiteY3022" fmla="*/ 1864057 h 3988149"/>
                <a:gd name="connsiteX3023" fmla="*/ 2508879 w 4070975"/>
                <a:gd name="connsiteY3023" fmla="*/ 1865010 h 3988149"/>
                <a:gd name="connsiteX3024" fmla="*/ 2509831 w 4070975"/>
                <a:gd name="connsiteY3024" fmla="*/ 1865010 h 3988149"/>
                <a:gd name="connsiteX3025" fmla="*/ 2521261 w 4070975"/>
                <a:gd name="connsiteY3025" fmla="*/ 1864057 h 3988149"/>
                <a:gd name="connsiteX3026" fmla="*/ 2527929 w 4070975"/>
                <a:gd name="connsiteY3026" fmla="*/ 1878345 h 3988149"/>
                <a:gd name="connsiteX3027" fmla="*/ 2524119 w 4070975"/>
                <a:gd name="connsiteY3027" fmla="*/ 1889775 h 3988149"/>
                <a:gd name="connsiteX3028" fmla="*/ 2522214 w 4070975"/>
                <a:gd name="connsiteY3028" fmla="*/ 1906920 h 3988149"/>
                <a:gd name="connsiteX3029" fmla="*/ 2522214 w 4070975"/>
                <a:gd name="connsiteY3029" fmla="*/ 1907873 h 3988149"/>
                <a:gd name="connsiteX3030" fmla="*/ 2536501 w 4070975"/>
                <a:gd name="connsiteY3030" fmla="*/ 1919303 h 3988149"/>
                <a:gd name="connsiteX3031" fmla="*/ 2537454 w 4070975"/>
                <a:gd name="connsiteY3031" fmla="*/ 1920255 h 3988149"/>
                <a:gd name="connsiteX3032" fmla="*/ 2537454 w 4070975"/>
                <a:gd name="connsiteY3032" fmla="*/ 1920255 h 3988149"/>
                <a:gd name="connsiteX3033" fmla="*/ 2539359 w 4070975"/>
                <a:gd name="connsiteY3033" fmla="*/ 1921208 h 3988149"/>
                <a:gd name="connsiteX3034" fmla="*/ 2539359 w 4070975"/>
                <a:gd name="connsiteY3034" fmla="*/ 1921208 h 3988149"/>
                <a:gd name="connsiteX3035" fmla="*/ 2541264 w 4070975"/>
                <a:gd name="connsiteY3035" fmla="*/ 1922160 h 3988149"/>
                <a:gd name="connsiteX3036" fmla="*/ 2542216 w 4070975"/>
                <a:gd name="connsiteY3036" fmla="*/ 1923113 h 3988149"/>
                <a:gd name="connsiteX3037" fmla="*/ 2544121 w 4070975"/>
                <a:gd name="connsiteY3037" fmla="*/ 1924065 h 3988149"/>
                <a:gd name="connsiteX3038" fmla="*/ 2545074 w 4070975"/>
                <a:gd name="connsiteY3038" fmla="*/ 1925018 h 3988149"/>
                <a:gd name="connsiteX3039" fmla="*/ 2546979 w 4070975"/>
                <a:gd name="connsiteY3039" fmla="*/ 1925970 h 3988149"/>
                <a:gd name="connsiteX3040" fmla="*/ 2547931 w 4070975"/>
                <a:gd name="connsiteY3040" fmla="*/ 1926923 h 3988149"/>
                <a:gd name="connsiteX3041" fmla="*/ 2549836 w 4070975"/>
                <a:gd name="connsiteY3041" fmla="*/ 1927875 h 3988149"/>
                <a:gd name="connsiteX3042" fmla="*/ 2550789 w 4070975"/>
                <a:gd name="connsiteY3042" fmla="*/ 1928828 h 3988149"/>
                <a:gd name="connsiteX3043" fmla="*/ 2552694 w 4070975"/>
                <a:gd name="connsiteY3043" fmla="*/ 1929780 h 3988149"/>
                <a:gd name="connsiteX3044" fmla="*/ 2553646 w 4070975"/>
                <a:gd name="connsiteY3044" fmla="*/ 1929780 h 3988149"/>
                <a:gd name="connsiteX3045" fmla="*/ 2554599 w 4070975"/>
                <a:gd name="connsiteY3045" fmla="*/ 1929780 h 3988149"/>
                <a:gd name="connsiteX3046" fmla="*/ 2530786 w 4070975"/>
                <a:gd name="connsiteY3046" fmla="*/ 1939305 h 3988149"/>
                <a:gd name="connsiteX3047" fmla="*/ 2485067 w 4070975"/>
                <a:gd name="connsiteY3047" fmla="*/ 1951688 h 3988149"/>
                <a:gd name="connsiteX3048" fmla="*/ 2356479 w 4070975"/>
                <a:gd name="connsiteY3048" fmla="*/ 1962166 h 3988149"/>
                <a:gd name="connsiteX3049" fmla="*/ 2345049 w 4070975"/>
                <a:gd name="connsiteY3049" fmla="*/ 1959308 h 3988149"/>
                <a:gd name="connsiteX3050" fmla="*/ 2345049 w 4070975"/>
                <a:gd name="connsiteY3050" fmla="*/ 1959308 h 3988149"/>
                <a:gd name="connsiteX3051" fmla="*/ 1996435 w 4070975"/>
                <a:gd name="connsiteY3051" fmla="*/ 2098374 h 3988149"/>
                <a:gd name="connsiteX3052" fmla="*/ 2004055 w 4070975"/>
                <a:gd name="connsiteY3052" fmla="*/ 2097422 h 3988149"/>
                <a:gd name="connsiteX3053" fmla="*/ 2009770 w 4070975"/>
                <a:gd name="connsiteY3053" fmla="*/ 2085992 h 3988149"/>
                <a:gd name="connsiteX3054" fmla="*/ 2012628 w 4070975"/>
                <a:gd name="connsiteY3054" fmla="*/ 2063131 h 3988149"/>
                <a:gd name="connsiteX3055" fmla="*/ 2042155 w 4070975"/>
                <a:gd name="connsiteY3055" fmla="*/ 2047891 h 3988149"/>
                <a:gd name="connsiteX3056" fmla="*/ 2044060 w 4070975"/>
                <a:gd name="connsiteY3056" fmla="*/ 2047891 h 3988149"/>
                <a:gd name="connsiteX3057" fmla="*/ 2044060 w 4070975"/>
                <a:gd name="connsiteY3057" fmla="*/ 2047891 h 3988149"/>
                <a:gd name="connsiteX3058" fmla="*/ 2045013 w 4070975"/>
                <a:gd name="connsiteY3058" fmla="*/ 2047891 h 3988149"/>
                <a:gd name="connsiteX3059" fmla="*/ 2045013 w 4070975"/>
                <a:gd name="connsiteY3059" fmla="*/ 2047891 h 3988149"/>
                <a:gd name="connsiteX3060" fmla="*/ 2045965 w 4070975"/>
                <a:gd name="connsiteY3060" fmla="*/ 2047891 h 3988149"/>
                <a:gd name="connsiteX3061" fmla="*/ 2045965 w 4070975"/>
                <a:gd name="connsiteY3061" fmla="*/ 2047891 h 3988149"/>
                <a:gd name="connsiteX3062" fmla="*/ 2046918 w 4070975"/>
                <a:gd name="connsiteY3062" fmla="*/ 2047891 h 3988149"/>
                <a:gd name="connsiteX3063" fmla="*/ 2046918 w 4070975"/>
                <a:gd name="connsiteY3063" fmla="*/ 2047891 h 3988149"/>
                <a:gd name="connsiteX3064" fmla="*/ 2047870 w 4070975"/>
                <a:gd name="connsiteY3064" fmla="*/ 2046939 h 3988149"/>
                <a:gd name="connsiteX3065" fmla="*/ 2047870 w 4070975"/>
                <a:gd name="connsiteY3065" fmla="*/ 2046939 h 3988149"/>
                <a:gd name="connsiteX3066" fmla="*/ 2048822 w 4070975"/>
                <a:gd name="connsiteY3066" fmla="*/ 2046939 h 3988149"/>
                <a:gd name="connsiteX3067" fmla="*/ 2048822 w 4070975"/>
                <a:gd name="connsiteY3067" fmla="*/ 2046939 h 3988149"/>
                <a:gd name="connsiteX3068" fmla="*/ 2050728 w 4070975"/>
                <a:gd name="connsiteY3068" fmla="*/ 2045986 h 3988149"/>
                <a:gd name="connsiteX3069" fmla="*/ 2050728 w 4070975"/>
                <a:gd name="connsiteY3069" fmla="*/ 2045986 h 3988149"/>
                <a:gd name="connsiteX3070" fmla="*/ 2050728 w 4070975"/>
                <a:gd name="connsiteY3070" fmla="*/ 2045986 h 3988149"/>
                <a:gd name="connsiteX3071" fmla="*/ 2052632 w 4070975"/>
                <a:gd name="connsiteY3071" fmla="*/ 2045034 h 3988149"/>
                <a:gd name="connsiteX3072" fmla="*/ 2052632 w 4070975"/>
                <a:gd name="connsiteY3072" fmla="*/ 2045034 h 3988149"/>
                <a:gd name="connsiteX3073" fmla="*/ 2053585 w 4070975"/>
                <a:gd name="connsiteY3073" fmla="*/ 2045034 h 3988149"/>
                <a:gd name="connsiteX3074" fmla="*/ 2053585 w 4070975"/>
                <a:gd name="connsiteY3074" fmla="*/ 2045034 h 3988149"/>
                <a:gd name="connsiteX3075" fmla="*/ 2055490 w 4070975"/>
                <a:gd name="connsiteY3075" fmla="*/ 2043129 h 3988149"/>
                <a:gd name="connsiteX3076" fmla="*/ 2055490 w 4070975"/>
                <a:gd name="connsiteY3076" fmla="*/ 2043129 h 3988149"/>
                <a:gd name="connsiteX3077" fmla="*/ 2056443 w 4070975"/>
                <a:gd name="connsiteY3077" fmla="*/ 2043129 h 3988149"/>
                <a:gd name="connsiteX3078" fmla="*/ 2056443 w 4070975"/>
                <a:gd name="connsiteY3078" fmla="*/ 2043129 h 3988149"/>
                <a:gd name="connsiteX3079" fmla="*/ 2059300 w 4070975"/>
                <a:gd name="connsiteY3079" fmla="*/ 2041224 h 3988149"/>
                <a:gd name="connsiteX3080" fmla="*/ 2059300 w 4070975"/>
                <a:gd name="connsiteY3080" fmla="*/ 2041224 h 3988149"/>
                <a:gd name="connsiteX3081" fmla="*/ 2059300 w 4070975"/>
                <a:gd name="connsiteY3081" fmla="*/ 2041224 h 3988149"/>
                <a:gd name="connsiteX3082" fmla="*/ 2060253 w 4070975"/>
                <a:gd name="connsiteY3082" fmla="*/ 2041224 h 3988149"/>
                <a:gd name="connsiteX3083" fmla="*/ 2060253 w 4070975"/>
                <a:gd name="connsiteY3083" fmla="*/ 2041224 h 3988149"/>
                <a:gd name="connsiteX3084" fmla="*/ 2060253 w 4070975"/>
                <a:gd name="connsiteY3084" fmla="*/ 2041224 h 3988149"/>
                <a:gd name="connsiteX3085" fmla="*/ 2063110 w 4070975"/>
                <a:gd name="connsiteY3085" fmla="*/ 2039319 h 3988149"/>
                <a:gd name="connsiteX3086" fmla="*/ 2063110 w 4070975"/>
                <a:gd name="connsiteY3086" fmla="*/ 2039319 h 3988149"/>
                <a:gd name="connsiteX3087" fmla="*/ 2064062 w 4070975"/>
                <a:gd name="connsiteY3087" fmla="*/ 2038366 h 3988149"/>
                <a:gd name="connsiteX3088" fmla="*/ 2064062 w 4070975"/>
                <a:gd name="connsiteY3088" fmla="*/ 2038366 h 3988149"/>
                <a:gd name="connsiteX3089" fmla="*/ 2065968 w 4070975"/>
                <a:gd name="connsiteY3089" fmla="*/ 2036461 h 3988149"/>
                <a:gd name="connsiteX3090" fmla="*/ 2065968 w 4070975"/>
                <a:gd name="connsiteY3090" fmla="*/ 2036461 h 3988149"/>
                <a:gd name="connsiteX3091" fmla="*/ 2066920 w 4070975"/>
                <a:gd name="connsiteY3091" fmla="*/ 2035509 h 3988149"/>
                <a:gd name="connsiteX3092" fmla="*/ 2066920 w 4070975"/>
                <a:gd name="connsiteY3092" fmla="*/ 2035509 h 3988149"/>
                <a:gd name="connsiteX3093" fmla="*/ 2068825 w 4070975"/>
                <a:gd name="connsiteY3093" fmla="*/ 2034556 h 3988149"/>
                <a:gd name="connsiteX3094" fmla="*/ 2068825 w 4070975"/>
                <a:gd name="connsiteY3094" fmla="*/ 2034556 h 3988149"/>
                <a:gd name="connsiteX3095" fmla="*/ 2070730 w 4070975"/>
                <a:gd name="connsiteY3095" fmla="*/ 2033604 h 3988149"/>
                <a:gd name="connsiteX3096" fmla="*/ 2070730 w 4070975"/>
                <a:gd name="connsiteY3096" fmla="*/ 2033604 h 3988149"/>
                <a:gd name="connsiteX3097" fmla="*/ 2072635 w 4070975"/>
                <a:gd name="connsiteY3097" fmla="*/ 2031699 h 3988149"/>
                <a:gd name="connsiteX3098" fmla="*/ 2072635 w 4070975"/>
                <a:gd name="connsiteY3098" fmla="*/ 2031699 h 3988149"/>
                <a:gd name="connsiteX3099" fmla="*/ 2074540 w 4070975"/>
                <a:gd name="connsiteY3099" fmla="*/ 2030746 h 3988149"/>
                <a:gd name="connsiteX3100" fmla="*/ 2074540 w 4070975"/>
                <a:gd name="connsiteY3100" fmla="*/ 2030746 h 3988149"/>
                <a:gd name="connsiteX3101" fmla="*/ 2076445 w 4070975"/>
                <a:gd name="connsiteY3101" fmla="*/ 2028841 h 3988149"/>
                <a:gd name="connsiteX3102" fmla="*/ 2076445 w 4070975"/>
                <a:gd name="connsiteY3102" fmla="*/ 2028841 h 3988149"/>
                <a:gd name="connsiteX3103" fmla="*/ 2078350 w 4070975"/>
                <a:gd name="connsiteY3103" fmla="*/ 2027889 h 3988149"/>
                <a:gd name="connsiteX3104" fmla="*/ 2078350 w 4070975"/>
                <a:gd name="connsiteY3104" fmla="*/ 2027889 h 3988149"/>
                <a:gd name="connsiteX3105" fmla="*/ 2080255 w 4070975"/>
                <a:gd name="connsiteY3105" fmla="*/ 2025984 h 3988149"/>
                <a:gd name="connsiteX3106" fmla="*/ 2080255 w 4070975"/>
                <a:gd name="connsiteY3106" fmla="*/ 2025984 h 3988149"/>
                <a:gd name="connsiteX3107" fmla="*/ 2081207 w 4070975"/>
                <a:gd name="connsiteY3107" fmla="*/ 2025031 h 3988149"/>
                <a:gd name="connsiteX3108" fmla="*/ 2133595 w 4070975"/>
                <a:gd name="connsiteY3108" fmla="*/ 1979311 h 3988149"/>
                <a:gd name="connsiteX3109" fmla="*/ 2179315 w 4070975"/>
                <a:gd name="connsiteY3109" fmla="*/ 1945020 h 3988149"/>
                <a:gd name="connsiteX3110" fmla="*/ 2215510 w 4070975"/>
                <a:gd name="connsiteY3110" fmla="*/ 1936448 h 3988149"/>
                <a:gd name="connsiteX3111" fmla="*/ 2251705 w 4070975"/>
                <a:gd name="connsiteY3111" fmla="*/ 1939305 h 3988149"/>
                <a:gd name="connsiteX3112" fmla="*/ 2255515 w 4070975"/>
                <a:gd name="connsiteY3112" fmla="*/ 1940258 h 3988149"/>
                <a:gd name="connsiteX3113" fmla="*/ 2254562 w 4070975"/>
                <a:gd name="connsiteY3113" fmla="*/ 1943115 h 3988149"/>
                <a:gd name="connsiteX3114" fmla="*/ 2245037 w 4070975"/>
                <a:gd name="connsiteY3114" fmla="*/ 1955498 h 3988149"/>
                <a:gd name="connsiteX3115" fmla="*/ 2243132 w 4070975"/>
                <a:gd name="connsiteY3115" fmla="*/ 1970738 h 3988149"/>
                <a:gd name="connsiteX3116" fmla="*/ 2244085 w 4070975"/>
                <a:gd name="connsiteY3116" fmla="*/ 1971691 h 3988149"/>
                <a:gd name="connsiteX3117" fmla="*/ 2261230 w 4070975"/>
                <a:gd name="connsiteY3117" fmla="*/ 1979311 h 3988149"/>
                <a:gd name="connsiteX3118" fmla="*/ 2297424 w 4070975"/>
                <a:gd name="connsiteY3118" fmla="*/ 1981216 h 3988149"/>
                <a:gd name="connsiteX3119" fmla="*/ 2302187 w 4070975"/>
                <a:gd name="connsiteY3119" fmla="*/ 1981216 h 3988149"/>
                <a:gd name="connsiteX3120" fmla="*/ 2295519 w 4070975"/>
                <a:gd name="connsiteY3120" fmla="*/ 1984073 h 3988149"/>
                <a:gd name="connsiteX3121" fmla="*/ 2303140 w 4070975"/>
                <a:gd name="connsiteY3121" fmla="*/ 1985026 h 3988149"/>
                <a:gd name="connsiteX3122" fmla="*/ 2317427 w 4070975"/>
                <a:gd name="connsiteY3122" fmla="*/ 1986931 h 3988149"/>
                <a:gd name="connsiteX3123" fmla="*/ 2337429 w 4070975"/>
                <a:gd name="connsiteY3123" fmla="*/ 1970738 h 3988149"/>
                <a:gd name="connsiteX3124" fmla="*/ 2341239 w 4070975"/>
                <a:gd name="connsiteY3124" fmla="*/ 1965023 h 3988149"/>
                <a:gd name="connsiteX3125" fmla="*/ 2353622 w 4070975"/>
                <a:gd name="connsiteY3125" fmla="*/ 1971691 h 3988149"/>
                <a:gd name="connsiteX3126" fmla="*/ 2484114 w 4070975"/>
                <a:gd name="connsiteY3126" fmla="*/ 1960261 h 3988149"/>
                <a:gd name="connsiteX3127" fmla="*/ 2529834 w 4070975"/>
                <a:gd name="connsiteY3127" fmla="*/ 1947878 h 3988149"/>
                <a:gd name="connsiteX3128" fmla="*/ 2559361 w 4070975"/>
                <a:gd name="connsiteY3128" fmla="*/ 1935495 h 3988149"/>
                <a:gd name="connsiteX3129" fmla="*/ 2586031 w 4070975"/>
                <a:gd name="connsiteY3129" fmla="*/ 1944068 h 3988149"/>
                <a:gd name="connsiteX3130" fmla="*/ 2586984 w 4070975"/>
                <a:gd name="connsiteY3130" fmla="*/ 1946925 h 3988149"/>
                <a:gd name="connsiteX3131" fmla="*/ 2586984 w 4070975"/>
                <a:gd name="connsiteY3131" fmla="*/ 1946925 h 3988149"/>
                <a:gd name="connsiteX3132" fmla="*/ 2588889 w 4070975"/>
                <a:gd name="connsiteY3132" fmla="*/ 1950736 h 3988149"/>
                <a:gd name="connsiteX3133" fmla="*/ 2588889 w 4070975"/>
                <a:gd name="connsiteY3133" fmla="*/ 1951688 h 3988149"/>
                <a:gd name="connsiteX3134" fmla="*/ 2590794 w 4070975"/>
                <a:gd name="connsiteY3134" fmla="*/ 1956451 h 3988149"/>
                <a:gd name="connsiteX3135" fmla="*/ 2590794 w 4070975"/>
                <a:gd name="connsiteY3135" fmla="*/ 1957403 h 3988149"/>
                <a:gd name="connsiteX3136" fmla="*/ 2593651 w 4070975"/>
                <a:gd name="connsiteY3136" fmla="*/ 1962166 h 3988149"/>
                <a:gd name="connsiteX3137" fmla="*/ 2593651 w 4070975"/>
                <a:gd name="connsiteY3137" fmla="*/ 1962166 h 3988149"/>
                <a:gd name="connsiteX3138" fmla="*/ 2586984 w 4070975"/>
                <a:gd name="connsiteY3138" fmla="*/ 1973596 h 3988149"/>
                <a:gd name="connsiteX3139" fmla="*/ 2609844 w 4070975"/>
                <a:gd name="connsiteY3139" fmla="*/ 2015506 h 3988149"/>
                <a:gd name="connsiteX3140" fmla="*/ 2636514 w 4070975"/>
                <a:gd name="connsiteY3140" fmla="*/ 2043129 h 3988149"/>
                <a:gd name="connsiteX3141" fmla="*/ 2650801 w 4070975"/>
                <a:gd name="connsiteY3141" fmla="*/ 2091707 h 3988149"/>
                <a:gd name="connsiteX3142" fmla="*/ 2619369 w 4070975"/>
                <a:gd name="connsiteY3142" fmla="*/ 2119329 h 3988149"/>
                <a:gd name="connsiteX3143" fmla="*/ 2616511 w 4070975"/>
                <a:gd name="connsiteY3143" fmla="*/ 2140285 h 3988149"/>
                <a:gd name="connsiteX3144" fmla="*/ 2616511 w 4070975"/>
                <a:gd name="connsiteY3144" fmla="*/ 2141237 h 3988149"/>
                <a:gd name="connsiteX3145" fmla="*/ 2616511 w 4070975"/>
                <a:gd name="connsiteY3145" fmla="*/ 2142190 h 3988149"/>
                <a:gd name="connsiteX3146" fmla="*/ 2626036 w 4070975"/>
                <a:gd name="connsiteY3146" fmla="*/ 2154572 h 3988149"/>
                <a:gd name="connsiteX3147" fmla="*/ 2640324 w 4070975"/>
                <a:gd name="connsiteY3147" fmla="*/ 2156477 h 3988149"/>
                <a:gd name="connsiteX3148" fmla="*/ 2648896 w 4070975"/>
                <a:gd name="connsiteY3148" fmla="*/ 2203150 h 3988149"/>
                <a:gd name="connsiteX3149" fmla="*/ 2662231 w 4070975"/>
                <a:gd name="connsiteY3149" fmla="*/ 2210770 h 3988149"/>
                <a:gd name="connsiteX3150" fmla="*/ 2670804 w 4070975"/>
                <a:gd name="connsiteY3150" fmla="*/ 2241250 h 3988149"/>
                <a:gd name="connsiteX3151" fmla="*/ 2699379 w 4070975"/>
                <a:gd name="connsiteY3151" fmla="*/ 2277446 h 3988149"/>
                <a:gd name="connsiteX3152" fmla="*/ 2712713 w 4070975"/>
                <a:gd name="connsiteY3152" fmla="*/ 2334596 h 3988149"/>
                <a:gd name="connsiteX3153" fmla="*/ 2706046 w 4070975"/>
                <a:gd name="connsiteY3153" fmla="*/ 2347931 h 3988149"/>
                <a:gd name="connsiteX3154" fmla="*/ 2682233 w 4070975"/>
                <a:gd name="connsiteY3154" fmla="*/ 2362219 h 3988149"/>
                <a:gd name="connsiteX3155" fmla="*/ 2654611 w 4070975"/>
                <a:gd name="connsiteY3155" fmla="*/ 2405082 h 3988149"/>
                <a:gd name="connsiteX3156" fmla="*/ 2642229 w 4070975"/>
                <a:gd name="connsiteY3156" fmla="*/ 2447945 h 3988149"/>
                <a:gd name="connsiteX3157" fmla="*/ 2642229 w 4070975"/>
                <a:gd name="connsiteY3157" fmla="*/ 2474615 h 3988149"/>
                <a:gd name="connsiteX3158" fmla="*/ 2657468 w 4070975"/>
                <a:gd name="connsiteY3158" fmla="*/ 2497475 h 3988149"/>
                <a:gd name="connsiteX3159" fmla="*/ 2663184 w 4070975"/>
                <a:gd name="connsiteY3159" fmla="*/ 2509858 h 3988149"/>
                <a:gd name="connsiteX3160" fmla="*/ 2644134 w 4070975"/>
                <a:gd name="connsiteY3160" fmla="*/ 2514620 h 3988149"/>
                <a:gd name="connsiteX3161" fmla="*/ 2643181 w 4070975"/>
                <a:gd name="connsiteY3161" fmla="*/ 2514620 h 3988149"/>
                <a:gd name="connsiteX3162" fmla="*/ 2643181 w 4070975"/>
                <a:gd name="connsiteY3162" fmla="*/ 2514620 h 3988149"/>
                <a:gd name="connsiteX3163" fmla="*/ 2626989 w 4070975"/>
                <a:gd name="connsiteY3163" fmla="*/ 2517477 h 3988149"/>
                <a:gd name="connsiteX3164" fmla="*/ 2596509 w 4070975"/>
                <a:gd name="connsiteY3164" fmla="*/ 2486997 h 3988149"/>
                <a:gd name="connsiteX3165" fmla="*/ 2563171 w 4070975"/>
                <a:gd name="connsiteY3165" fmla="*/ 2495570 h 3988149"/>
                <a:gd name="connsiteX3166" fmla="*/ 2482209 w 4070975"/>
                <a:gd name="connsiteY3166" fmla="*/ 2505095 h 3988149"/>
                <a:gd name="connsiteX3167" fmla="*/ 2481256 w 4070975"/>
                <a:gd name="connsiteY3167" fmla="*/ 2505095 h 3988149"/>
                <a:gd name="connsiteX3168" fmla="*/ 2455539 w 4070975"/>
                <a:gd name="connsiteY3168" fmla="*/ 2531765 h 3988149"/>
                <a:gd name="connsiteX3169" fmla="*/ 2442204 w 4070975"/>
                <a:gd name="connsiteY3169" fmla="*/ 2531765 h 3988149"/>
                <a:gd name="connsiteX3170" fmla="*/ 2437442 w 4070975"/>
                <a:gd name="connsiteY3170" fmla="*/ 2512715 h 3988149"/>
                <a:gd name="connsiteX3171" fmla="*/ 2406009 w 4070975"/>
                <a:gd name="connsiteY3171" fmla="*/ 2494617 h 3988149"/>
                <a:gd name="connsiteX3172" fmla="*/ 2391722 w 4070975"/>
                <a:gd name="connsiteY3172" fmla="*/ 2519383 h 3988149"/>
                <a:gd name="connsiteX3173" fmla="*/ 2375529 w 4070975"/>
                <a:gd name="connsiteY3173" fmla="*/ 2518430 h 3988149"/>
                <a:gd name="connsiteX3174" fmla="*/ 2362194 w 4070975"/>
                <a:gd name="connsiteY3174" fmla="*/ 2503190 h 3988149"/>
                <a:gd name="connsiteX3175" fmla="*/ 2362194 w 4070975"/>
                <a:gd name="connsiteY3175" fmla="*/ 2503190 h 3988149"/>
                <a:gd name="connsiteX3176" fmla="*/ 2352669 w 4070975"/>
                <a:gd name="connsiteY3176" fmla="*/ 2492713 h 3988149"/>
                <a:gd name="connsiteX3177" fmla="*/ 2348859 w 4070975"/>
                <a:gd name="connsiteY3177" fmla="*/ 2471757 h 3988149"/>
                <a:gd name="connsiteX3178" fmla="*/ 2333619 w 4070975"/>
                <a:gd name="connsiteY3178" fmla="*/ 2469852 h 3988149"/>
                <a:gd name="connsiteX3179" fmla="*/ 2315522 w 4070975"/>
                <a:gd name="connsiteY3179" fmla="*/ 2466995 h 3988149"/>
                <a:gd name="connsiteX3180" fmla="*/ 2300282 w 4070975"/>
                <a:gd name="connsiteY3180" fmla="*/ 2470805 h 3988149"/>
                <a:gd name="connsiteX3181" fmla="*/ 2294567 w 4070975"/>
                <a:gd name="connsiteY3181" fmla="*/ 2472710 h 3988149"/>
                <a:gd name="connsiteX3182" fmla="*/ 2282184 w 4070975"/>
                <a:gd name="connsiteY3182" fmla="*/ 2469852 h 3988149"/>
                <a:gd name="connsiteX3183" fmla="*/ 2273612 w 4070975"/>
                <a:gd name="connsiteY3183" fmla="*/ 2466995 h 3988149"/>
                <a:gd name="connsiteX3184" fmla="*/ 2275517 w 4070975"/>
                <a:gd name="connsiteY3184" fmla="*/ 2463185 h 3988149"/>
                <a:gd name="connsiteX3185" fmla="*/ 2276469 w 4070975"/>
                <a:gd name="connsiteY3185" fmla="*/ 2462232 h 3988149"/>
                <a:gd name="connsiteX3186" fmla="*/ 2273612 w 4070975"/>
                <a:gd name="connsiteY3186" fmla="*/ 2446992 h 3988149"/>
                <a:gd name="connsiteX3187" fmla="*/ 2256467 w 4070975"/>
                <a:gd name="connsiteY3187" fmla="*/ 2442229 h 3988149"/>
                <a:gd name="connsiteX3188" fmla="*/ 2246942 w 4070975"/>
                <a:gd name="connsiteY3188" fmla="*/ 2446039 h 3988149"/>
                <a:gd name="connsiteX3189" fmla="*/ 2235512 w 4070975"/>
                <a:gd name="connsiteY3189" fmla="*/ 2431752 h 3988149"/>
                <a:gd name="connsiteX3190" fmla="*/ 2218367 w 4070975"/>
                <a:gd name="connsiteY3190" fmla="*/ 2426989 h 3988149"/>
                <a:gd name="connsiteX3191" fmla="*/ 2197412 w 4070975"/>
                <a:gd name="connsiteY3191" fmla="*/ 2428894 h 3988149"/>
                <a:gd name="connsiteX3192" fmla="*/ 2213605 w 4070975"/>
                <a:gd name="connsiteY3192" fmla="*/ 2447945 h 3988149"/>
                <a:gd name="connsiteX3193" fmla="*/ 2216462 w 4070975"/>
                <a:gd name="connsiteY3193" fmla="*/ 2461280 h 3988149"/>
                <a:gd name="connsiteX3194" fmla="*/ 2215510 w 4070975"/>
                <a:gd name="connsiteY3194" fmla="*/ 2464137 h 3988149"/>
                <a:gd name="connsiteX3195" fmla="*/ 2205985 w 4070975"/>
                <a:gd name="connsiteY3195" fmla="*/ 2466042 h 3988149"/>
                <a:gd name="connsiteX3196" fmla="*/ 2199317 w 4070975"/>
                <a:gd name="connsiteY3196" fmla="*/ 2466042 h 3988149"/>
                <a:gd name="connsiteX3197" fmla="*/ 2189792 w 4070975"/>
                <a:gd name="connsiteY3197" fmla="*/ 2455564 h 3988149"/>
                <a:gd name="connsiteX3198" fmla="*/ 2188840 w 4070975"/>
                <a:gd name="connsiteY3198" fmla="*/ 2454612 h 3988149"/>
                <a:gd name="connsiteX3199" fmla="*/ 2162170 w 4070975"/>
                <a:gd name="connsiteY3199" fmla="*/ 2431752 h 3988149"/>
                <a:gd name="connsiteX3200" fmla="*/ 2162170 w 4070975"/>
                <a:gd name="connsiteY3200" fmla="*/ 2430799 h 3988149"/>
                <a:gd name="connsiteX3201" fmla="*/ 2162170 w 4070975"/>
                <a:gd name="connsiteY3201" fmla="*/ 2430799 h 3988149"/>
                <a:gd name="connsiteX3202" fmla="*/ 2162170 w 4070975"/>
                <a:gd name="connsiteY3202" fmla="*/ 2430799 h 3988149"/>
                <a:gd name="connsiteX3203" fmla="*/ 2165980 w 4070975"/>
                <a:gd name="connsiteY3203" fmla="*/ 2426989 h 3988149"/>
                <a:gd name="connsiteX3204" fmla="*/ 2165980 w 4070975"/>
                <a:gd name="connsiteY3204" fmla="*/ 2426989 h 3988149"/>
                <a:gd name="connsiteX3205" fmla="*/ 2172647 w 4070975"/>
                <a:gd name="connsiteY3205" fmla="*/ 2423179 h 3988149"/>
                <a:gd name="connsiteX3206" fmla="*/ 2174552 w 4070975"/>
                <a:gd name="connsiteY3206" fmla="*/ 2422227 h 3988149"/>
                <a:gd name="connsiteX3207" fmla="*/ 2174552 w 4070975"/>
                <a:gd name="connsiteY3207" fmla="*/ 2411749 h 3988149"/>
                <a:gd name="connsiteX3208" fmla="*/ 2096447 w 4070975"/>
                <a:gd name="connsiteY3208" fmla="*/ 2406034 h 3988149"/>
                <a:gd name="connsiteX3209" fmla="*/ 2086922 w 4070975"/>
                <a:gd name="connsiteY3209" fmla="*/ 2384127 h 3988149"/>
                <a:gd name="connsiteX3210" fmla="*/ 2066920 w 4070975"/>
                <a:gd name="connsiteY3210" fmla="*/ 2386032 h 3988149"/>
                <a:gd name="connsiteX3211" fmla="*/ 2065968 w 4070975"/>
                <a:gd name="connsiteY3211" fmla="*/ 2394604 h 3988149"/>
                <a:gd name="connsiteX3212" fmla="*/ 2058347 w 4070975"/>
                <a:gd name="connsiteY3212" fmla="*/ 2393652 h 3988149"/>
                <a:gd name="connsiteX3213" fmla="*/ 2067872 w 4070975"/>
                <a:gd name="connsiteY3213" fmla="*/ 2335549 h 3988149"/>
                <a:gd name="connsiteX3214" fmla="*/ 2059300 w 4070975"/>
                <a:gd name="connsiteY3214" fmla="*/ 2325071 h 3988149"/>
                <a:gd name="connsiteX3215" fmla="*/ 2041203 w 4070975"/>
                <a:gd name="connsiteY3215" fmla="*/ 2305068 h 3988149"/>
                <a:gd name="connsiteX3216" fmla="*/ 2038345 w 4070975"/>
                <a:gd name="connsiteY3216" fmla="*/ 2275541 h 3988149"/>
                <a:gd name="connsiteX3217" fmla="*/ 2032630 w 4070975"/>
                <a:gd name="connsiteY3217" fmla="*/ 2249823 h 3988149"/>
                <a:gd name="connsiteX3218" fmla="*/ 2025963 w 4070975"/>
                <a:gd name="connsiteY3218" fmla="*/ 2207913 h 3988149"/>
                <a:gd name="connsiteX3219" fmla="*/ 2005960 w 4070975"/>
                <a:gd name="connsiteY3219" fmla="*/ 2196483 h 3988149"/>
                <a:gd name="connsiteX3220" fmla="*/ 1984053 w 4070975"/>
                <a:gd name="connsiteY3220" fmla="*/ 2182195 h 3988149"/>
                <a:gd name="connsiteX3221" fmla="*/ 1984053 w 4070975"/>
                <a:gd name="connsiteY3221" fmla="*/ 2170765 h 3988149"/>
                <a:gd name="connsiteX3222" fmla="*/ 2001198 w 4070975"/>
                <a:gd name="connsiteY3222" fmla="*/ 2151715 h 3988149"/>
                <a:gd name="connsiteX3223" fmla="*/ 2003103 w 4070975"/>
                <a:gd name="connsiteY3223" fmla="*/ 2132664 h 3988149"/>
                <a:gd name="connsiteX3224" fmla="*/ 1986910 w 4070975"/>
                <a:gd name="connsiteY3224" fmla="*/ 2106947 h 3988149"/>
                <a:gd name="connsiteX3225" fmla="*/ 1985005 w 4070975"/>
                <a:gd name="connsiteY3225" fmla="*/ 2091707 h 3988149"/>
                <a:gd name="connsiteX3226" fmla="*/ 1996435 w 4070975"/>
                <a:gd name="connsiteY3226" fmla="*/ 2098374 h 3988149"/>
                <a:gd name="connsiteX3227" fmla="*/ 2640324 w 4070975"/>
                <a:gd name="connsiteY3227" fmla="*/ 2701312 h 3988149"/>
                <a:gd name="connsiteX3228" fmla="*/ 2635561 w 4070975"/>
                <a:gd name="connsiteY3228" fmla="*/ 2727029 h 3988149"/>
                <a:gd name="connsiteX3229" fmla="*/ 2597461 w 4070975"/>
                <a:gd name="connsiteY3229" fmla="*/ 2849903 h 3988149"/>
                <a:gd name="connsiteX3230" fmla="*/ 2568886 w 4070975"/>
                <a:gd name="connsiteY3230" fmla="*/ 2857523 h 3988149"/>
                <a:gd name="connsiteX3231" fmla="*/ 2558409 w 4070975"/>
                <a:gd name="connsiteY3231" fmla="*/ 2865143 h 3988149"/>
                <a:gd name="connsiteX3232" fmla="*/ 2550789 w 4070975"/>
                <a:gd name="connsiteY3232" fmla="*/ 2870858 h 3988149"/>
                <a:gd name="connsiteX3233" fmla="*/ 2547931 w 4070975"/>
                <a:gd name="connsiteY3233" fmla="*/ 2873716 h 3988149"/>
                <a:gd name="connsiteX3234" fmla="*/ 2546979 w 4070975"/>
                <a:gd name="connsiteY3234" fmla="*/ 2874668 h 3988149"/>
                <a:gd name="connsiteX3235" fmla="*/ 2545074 w 4070975"/>
                <a:gd name="connsiteY3235" fmla="*/ 2876573 h 3988149"/>
                <a:gd name="connsiteX3236" fmla="*/ 2545074 w 4070975"/>
                <a:gd name="connsiteY3236" fmla="*/ 2876573 h 3988149"/>
                <a:gd name="connsiteX3237" fmla="*/ 2543169 w 4070975"/>
                <a:gd name="connsiteY3237" fmla="*/ 2878478 h 3988149"/>
                <a:gd name="connsiteX3238" fmla="*/ 2543169 w 4070975"/>
                <a:gd name="connsiteY3238" fmla="*/ 2878478 h 3988149"/>
                <a:gd name="connsiteX3239" fmla="*/ 2542216 w 4070975"/>
                <a:gd name="connsiteY3239" fmla="*/ 2880383 h 3988149"/>
                <a:gd name="connsiteX3240" fmla="*/ 2542216 w 4070975"/>
                <a:gd name="connsiteY3240" fmla="*/ 2880383 h 3988149"/>
                <a:gd name="connsiteX3241" fmla="*/ 2481256 w 4070975"/>
                <a:gd name="connsiteY3241" fmla="*/ 2873716 h 3988149"/>
                <a:gd name="connsiteX3242" fmla="*/ 2472684 w 4070975"/>
                <a:gd name="connsiteY3242" fmla="*/ 2887051 h 3988149"/>
                <a:gd name="connsiteX3243" fmla="*/ 2451729 w 4070975"/>
                <a:gd name="connsiteY3243" fmla="*/ 2893718 h 3988149"/>
                <a:gd name="connsiteX3244" fmla="*/ 2433632 w 4070975"/>
                <a:gd name="connsiteY3244" fmla="*/ 2919436 h 3988149"/>
                <a:gd name="connsiteX3245" fmla="*/ 2413629 w 4070975"/>
                <a:gd name="connsiteY3245" fmla="*/ 2920388 h 3988149"/>
                <a:gd name="connsiteX3246" fmla="*/ 2398389 w 4070975"/>
                <a:gd name="connsiteY3246" fmla="*/ 2937533 h 3988149"/>
                <a:gd name="connsiteX3247" fmla="*/ 2338382 w 4070975"/>
                <a:gd name="connsiteY3247" fmla="*/ 2929913 h 3988149"/>
                <a:gd name="connsiteX3248" fmla="*/ 2329809 w 4070975"/>
                <a:gd name="connsiteY3248" fmla="*/ 2919436 h 3988149"/>
                <a:gd name="connsiteX3249" fmla="*/ 2294567 w 4070975"/>
                <a:gd name="connsiteY3249" fmla="*/ 2921341 h 3988149"/>
                <a:gd name="connsiteX3250" fmla="*/ 2236465 w 4070975"/>
                <a:gd name="connsiteY3250" fmla="*/ 2875620 h 3988149"/>
                <a:gd name="connsiteX3251" fmla="*/ 2236465 w 4070975"/>
                <a:gd name="connsiteY3251" fmla="*/ 2868000 h 3988149"/>
                <a:gd name="connsiteX3252" fmla="*/ 2211700 w 4070975"/>
                <a:gd name="connsiteY3252" fmla="*/ 2838473 h 3988149"/>
                <a:gd name="connsiteX3253" fmla="*/ 2206937 w 4070975"/>
                <a:gd name="connsiteY3253" fmla="*/ 2838473 h 3988149"/>
                <a:gd name="connsiteX3254" fmla="*/ 2209795 w 4070975"/>
                <a:gd name="connsiteY3254" fmla="*/ 2827042 h 3988149"/>
                <a:gd name="connsiteX3255" fmla="*/ 2229797 w 4070975"/>
                <a:gd name="connsiteY3255" fmla="*/ 2818470 h 3988149"/>
                <a:gd name="connsiteX3256" fmla="*/ 2229797 w 4070975"/>
                <a:gd name="connsiteY3256" fmla="*/ 2806087 h 3988149"/>
                <a:gd name="connsiteX3257" fmla="*/ 2219320 w 4070975"/>
                <a:gd name="connsiteY3257" fmla="*/ 2779417 h 3988149"/>
                <a:gd name="connsiteX3258" fmla="*/ 2226940 w 4070975"/>
                <a:gd name="connsiteY3258" fmla="*/ 2768940 h 3988149"/>
                <a:gd name="connsiteX3259" fmla="*/ 2237417 w 4070975"/>
                <a:gd name="connsiteY3259" fmla="*/ 2754652 h 3988149"/>
                <a:gd name="connsiteX3260" fmla="*/ 2224082 w 4070975"/>
                <a:gd name="connsiteY3260" fmla="*/ 2747984 h 3988149"/>
                <a:gd name="connsiteX3261" fmla="*/ 2228845 w 4070975"/>
                <a:gd name="connsiteY3261" fmla="*/ 2741317 h 3988149"/>
                <a:gd name="connsiteX3262" fmla="*/ 2261230 w 4070975"/>
                <a:gd name="connsiteY3262" fmla="*/ 2741317 h 3988149"/>
                <a:gd name="connsiteX3263" fmla="*/ 2255515 w 4070975"/>
                <a:gd name="connsiteY3263" fmla="*/ 2700359 h 3988149"/>
                <a:gd name="connsiteX3264" fmla="*/ 2280280 w 4070975"/>
                <a:gd name="connsiteY3264" fmla="*/ 2701312 h 3988149"/>
                <a:gd name="connsiteX3265" fmla="*/ 2312664 w 4070975"/>
                <a:gd name="connsiteY3265" fmla="*/ 2726077 h 3988149"/>
                <a:gd name="connsiteX3266" fmla="*/ 2382197 w 4070975"/>
                <a:gd name="connsiteY3266" fmla="*/ 2707979 h 3988149"/>
                <a:gd name="connsiteX3267" fmla="*/ 2398389 w 4070975"/>
                <a:gd name="connsiteY3267" fmla="*/ 2682261 h 3988149"/>
                <a:gd name="connsiteX3268" fmla="*/ 2439347 w 4070975"/>
                <a:gd name="connsiteY3268" fmla="*/ 2678451 h 3988149"/>
                <a:gd name="connsiteX3269" fmla="*/ 2446967 w 4070975"/>
                <a:gd name="connsiteY3269" fmla="*/ 2648924 h 3988149"/>
                <a:gd name="connsiteX3270" fmla="*/ 2449824 w 4070975"/>
                <a:gd name="connsiteY3270" fmla="*/ 2647019 h 3988149"/>
                <a:gd name="connsiteX3271" fmla="*/ 2462206 w 4070975"/>
                <a:gd name="connsiteY3271" fmla="*/ 2655591 h 3988149"/>
                <a:gd name="connsiteX3272" fmla="*/ 2463159 w 4070975"/>
                <a:gd name="connsiteY3272" fmla="*/ 2655591 h 3988149"/>
                <a:gd name="connsiteX3273" fmla="*/ 2473637 w 4070975"/>
                <a:gd name="connsiteY3273" fmla="*/ 2657496 h 3988149"/>
                <a:gd name="connsiteX3274" fmla="*/ 2474589 w 4070975"/>
                <a:gd name="connsiteY3274" fmla="*/ 2657496 h 3988149"/>
                <a:gd name="connsiteX3275" fmla="*/ 2475542 w 4070975"/>
                <a:gd name="connsiteY3275" fmla="*/ 2657496 h 3988149"/>
                <a:gd name="connsiteX3276" fmla="*/ 2507927 w 4070975"/>
                <a:gd name="connsiteY3276" fmla="*/ 2603203 h 3988149"/>
                <a:gd name="connsiteX3277" fmla="*/ 2518404 w 4070975"/>
                <a:gd name="connsiteY3277" fmla="*/ 2606061 h 3988149"/>
                <a:gd name="connsiteX3278" fmla="*/ 2556504 w 4070975"/>
                <a:gd name="connsiteY3278" fmla="*/ 2606061 h 3988149"/>
                <a:gd name="connsiteX3279" fmla="*/ 2586031 w 4070975"/>
                <a:gd name="connsiteY3279" fmla="*/ 2592726 h 3988149"/>
                <a:gd name="connsiteX3280" fmla="*/ 2602224 w 4070975"/>
                <a:gd name="connsiteY3280" fmla="*/ 2613681 h 3988149"/>
                <a:gd name="connsiteX3281" fmla="*/ 2635561 w 4070975"/>
                <a:gd name="connsiteY3281" fmla="*/ 2601298 h 3988149"/>
                <a:gd name="connsiteX3282" fmla="*/ 2644134 w 4070975"/>
                <a:gd name="connsiteY3282" fmla="*/ 2606061 h 3988149"/>
                <a:gd name="connsiteX3283" fmla="*/ 2669851 w 4070975"/>
                <a:gd name="connsiteY3283" fmla="*/ 2622253 h 3988149"/>
                <a:gd name="connsiteX3284" fmla="*/ 2686996 w 4070975"/>
                <a:gd name="connsiteY3284" fmla="*/ 2657496 h 3988149"/>
                <a:gd name="connsiteX3285" fmla="*/ 2636514 w 4070975"/>
                <a:gd name="connsiteY3285" fmla="*/ 2687024 h 3988149"/>
                <a:gd name="connsiteX3286" fmla="*/ 2640324 w 4070975"/>
                <a:gd name="connsiteY3286" fmla="*/ 2701312 h 3988149"/>
                <a:gd name="connsiteX3287" fmla="*/ 2777483 w 4070975"/>
                <a:gd name="connsiteY3287" fmla="*/ 3279484 h 3988149"/>
                <a:gd name="connsiteX3288" fmla="*/ 2779388 w 4070975"/>
                <a:gd name="connsiteY3288" fmla="*/ 3281389 h 3988149"/>
                <a:gd name="connsiteX3289" fmla="*/ 2782246 w 4070975"/>
                <a:gd name="connsiteY3289" fmla="*/ 3283294 h 3988149"/>
                <a:gd name="connsiteX3290" fmla="*/ 2782246 w 4070975"/>
                <a:gd name="connsiteY3290" fmla="*/ 3283294 h 3988149"/>
                <a:gd name="connsiteX3291" fmla="*/ 2786056 w 4070975"/>
                <a:gd name="connsiteY3291" fmla="*/ 3285199 h 3988149"/>
                <a:gd name="connsiteX3292" fmla="*/ 2786056 w 4070975"/>
                <a:gd name="connsiteY3292" fmla="*/ 3285199 h 3988149"/>
                <a:gd name="connsiteX3293" fmla="*/ 2796533 w 4070975"/>
                <a:gd name="connsiteY3293" fmla="*/ 3289961 h 3988149"/>
                <a:gd name="connsiteX3294" fmla="*/ 2796533 w 4070975"/>
                <a:gd name="connsiteY3294" fmla="*/ 3289961 h 3988149"/>
                <a:gd name="connsiteX3295" fmla="*/ 2801296 w 4070975"/>
                <a:gd name="connsiteY3295" fmla="*/ 3291866 h 3988149"/>
                <a:gd name="connsiteX3296" fmla="*/ 2813678 w 4070975"/>
                <a:gd name="connsiteY3296" fmla="*/ 3296629 h 3988149"/>
                <a:gd name="connsiteX3297" fmla="*/ 2830823 w 4070975"/>
                <a:gd name="connsiteY3297" fmla="*/ 3307106 h 3988149"/>
                <a:gd name="connsiteX3298" fmla="*/ 2845111 w 4070975"/>
                <a:gd name="connsiteY3298" fmla="*/ 3369019 h 3988149"/>
                <a:gd name="connsiteX3299" fmla="*/ 2827013 w 4070975"/>
                <a:gd name="connsiteY3299" fmla="*/ 3381402 h 3988149"/>
                <a:gd name="connsiteX3300" fmla="*/ 2823203 w 4070975"/>
                <a:gd name="connsiteY3300" fmla="*/ 3392832 h 3988149"/>
                <a:gd name="connsiteX3301" fmla="*/ 2800343 w 4070975"/>
                <a:gd name="connsiteY3301" fmla="*/ 3405215 h 3988149"/>
                <a:gd name="connsiteX3302" fmla="*/ 2773673 w 4070975"/>
                <a:gd name="connsiteY3302" fmla="*/ 3403309 h 3988149"/>
                <a:gd name="connsiteX3303" fmla="*/ 2752718 w 4070975"/>
                <a:gd name="connsiteY3303" fmla="*/ 3423312 h 3988149"/>
                <a:gd name="connsiteX3304" fmla="*/ 2752718 w 4070975"/>
                <a:gd name="connsiteY3304" fmla="*/ 3424265 h 3988149"/>
                <a:gd name="connsiteX3305" fmla="*/ 2745098 w 4070975"/>
                <a:gd name="connsiteY3305" fmla="*/ 3443315 h 3988149"/>
                <a:gd name="connsiteX3306" fmla="*/ 2719381 w 4070975"/>
                <a:gd name="connsiteY3306" fmla="*/ 3445220 h 3988149"/>
                <a:gd name="connsiteX3307" fmla="*/ 2693664 w 4070975"/>
                <a:gd name="connsiteY3307" fmla="*/ 3454745 h 3988149"/>
                <a:gd name="connsiteX3308" fmla="*/ 2661279 w 4070975"/>
                <a:gd name="connsiteY3308" fmla="*/ 3437600 h 3988149"/>
                <a:gd name="connsiteX3309" fmla="*/ 2661279 w 4070975"/>
                <a:gd name="connsiteY3309" fmla="*/ 3437600 h 3988149"/>
                <a:gd name="connsiteX3310" fmla="*/ 2659374 w 4070975"/>
                <a:gd name="connsiteY3310" fmla="*/ 3436647 h 3988149"/>
                <a:gd name="connsiteX3311" fmla="*/ 2659374 w 4070975"/>
                <a:gd name="connsiteY3311" fmla="*/ 3436647 h 3988149"/>
                <a:gd name="connsiteX3312" fmla="*/ 2658421 w 4070975"/>
                <a:gd name="connsiteY3312" fmla="*/ 3435695 h 3988149"/>
                <a:gd name="connsiteX3313" fmla="*/ 2657468 w 4070975"/>
                <a:gd name="connsiteY3313" fmla="*/ 3435695 h 3988149"/>
                <a:gd name="connsiteX3314" fmla="*/ 2655564 w 4070975"/>
                <a:gd name="connsiteY3314" fmla="*/ 3434742 h 3988149"/>
                <a:gd name="connsiteX3315" fmla="*/ 2655564 w 4070975"/>
                <a:gd name="connsiteY3315" fmla="*/ 3434742 h 3988149"/>
                <a:gd name="connsiteX3316" fmla="*/ 2655564 w 4070975"/>
                <a:gd name="connsiteY3316" fmla="*/ 3434742 h 3988149"/>
                <a:gd name="connsiteX3317" fmla="*/ 2655564 w 4070975"/>
                <a:gd name="connsiteY3317" fmla="*/ 3434742 h 3988149"/>
                <a:gd name="connsiteX3318" fmla="*/ 2655564 w 4070975"/>
                <a:gd name="connsiteY3318" fmla="*/ 3434742 h 3988149"/>
                <a:gd name="connsiteX3319" fmla="*/ 2649849 w 4070975"/>
                <a:gd name="connsiteY3319" fmla="*/ 3416645 h 3988149"/>
                <a:gd name="connsiteX3320" fmla="*/ 2645086 w 4070975"/>
                <a:gd name="connsiteY3320" fmla="*/ 3390927 h 3988149"/>
                <a:gd name="connsiteX3321" fmla="*/ 2639371 w 4070975"/>
                <a:gd name="connsiteY3321" fmla="*/ 3371877 h 3988149"/>
                <a:gd name="connsiteX3322" fmla="*/ 2641276 w 4070975"/>
                <a:gd name="connsiteY3322" fmla="*/ 3356637 h 3988149"/>
                <a:gd name="connsiteX3323" fmla="*/ 2671756 w 4070975"/>
                <a:gd name="connsiteY3323" fmla="*/ 3351874 h 3988149"/>
                <a:gd name="connsiteX3324" fmla="*/ 2678424 w 4070975"/>
                <a:gd name="connsiteY3324" fmla="*/ 3334729 h 3988149"/>
                <a:gd name="connsiteX3325" fmla="*/ 2684139 w 4070975"/>
                <a:gd name="connsiteY3325" fmla="*/ 3316632 h 3988149"/>
                <a:gd name="connsiteX3326" fmla="*/ 2714618 w 4070975"/>
                <a:gd name="connsiteY3326" fmla="*/ 3303296 h 3988149"/>
                <a:gd name="connsiteX3327" fmla="*/ 2715571 w 4070975"/>
                <a:gd name="connsiteY3327" fmla="*/ 3303296 h 3988149"/>
                <a:gd name="connsiteX3328" fmla="*/ 2723191 w 4070975"/>
                <a:gd name="connsiteY3328" fmla="*/ 3283294 h 3988149"/>
                <a:gd name="connsiteX3329" fmla="*/ 2736526 w 4070975"/>
                <a:gd name="connsiteY3329" fmla="*/ 3278531 h 3988149"/>
                <a:gd name="connsiteX3330" fmla="*/ 2748908 w 4070975"/>
                <a:gd name="connsiteY3330" fmla="*/ 3284246 h 3988149"/>
                <a:gd name="connsiteX3331" fmla="*/ 2767958 w 4070975"/>
                <a:gd name="connsiteY3331" fmla="*/ 3284246 h 3988149"/>
                <a:gd name="connsiteX3332" fmla="*/ 2776531 w 4070975"/>
                <a:gd name="connsiteY3332" fmla="*/ 3279484 h 3988149"/>
                <a:gd name="connsiteX3333" fmla="*/ 2777483 w 4070975"/>
                <a:gd name="connsiteY3333" fmla="*/ 3279484 h 3988149"/>
                <a:gd name="connsiteX3334" fmla="*/ 2777483 w 4070975"/>
                <a:gd name="connsiteY3334" fmla="*/ 3279484 h 3988149"/>
                <a:gd name="connsiteX3335" fmla="*/ 2777483 w 4070975"/>
                <a:gd name="connsiteY3335" fmla="*/ 3279484 h 3988149"/>
                <a:gd name="connsiteX3336" fmla="*/ 2604129 w 4070975"/>
                <a:gd name="connsiteY3336" fmla="*/ 3296629 h 3988149"/>
                <a:gd name="connsiteX3337" fmla="*/ 2589841 w 4070975"/>
                <a:gd name="connsiteY3337" fmla="*/ 3275674 h 3988149"/>
                <a:gd name="connsiteX3338" fmla="*/ 2582221 w 4070975"/>
                <a:gd name="connsiteY3338" fmla="*/ 3278531 h 3988149"/>
                <a:gd name="connsiteX3339" fmla="*/ 2580316 w 4070975"/>
                <a:gd name="connsiteY3339" fmla="*/ 3263291 h 3988149"/>
                <a:gd name="connsiteX3340" fmla="*/ 2596509 w 4070975"/>
                <a:gd name="connsiteY3340" fmla="*/ 3256623 h 3988149"/>
                <a:gd name="connsiteX3341" fmla="*/ 2603176 w 4070975"/>
                <a:gd name="connsiteY3341" fmla="*/ 3248051 h 3988149"/>
                <a:gd name="connsiteX3342" fmla="*/ 2606986 w 4070975"/>
                <a:gd name="connsiteY3342" fmla="*/ 3237573 h 3988149"/>
                <a:gd name="connsiteX3343" fmla="*/ 2624131 w 4070975"/>
                <a:gd name="connsiteY3343" fmla="*/ 3215666 h 3988149"/>
                <a:gd name="connsiteX3344" fmla="*/ 2615559 w 4070975"/>
                <a:gd name="connsiteY3344" fmla="*/ 3206141 h 3988149"/>
                <a:gd name="connsiteX3345" fmla="*/ 2621274 w 4070975"/>
                <a:gd name="connsiteY3345" fmla="*/ 3199473 h 3988149"/>
                <a:gd name="connsiteX3346" fmla="*/ 2630799 w 4070975"/>
                <a:gd name="connsiteY3346" fmla="*/ 3190900 h 3988149"/>
                <a:gd name="connsiteX3347" fmla="*/ 2666041 w 4070975"/>
                <a:gd name="connsiteY3347" fmla="*/ 3229953 h 3988149"/>
                <a:gd name="connsiteX3348" fmla="*/ 2711761 w 4070975"/>
                <a:gd name="connsiteY3348" fmla="*/ 3249956 h 3988149"/>
                <a:gd name="connsiteX3349" fmla="*/ 2713666 w 4070975"/>
                <a:gd name="connsiteY3349" fmla="*/ 3257576 h 3988149"/>
                <a:gd name="connsiteX3350" fmla="*/ 2700331 w 4070975"/>
                <a:gd name="connsiteY3350" fmla="*/ 3287104 h 3988149"/>
                <a:gd name="connsiteX3351" fmla="*/ 2699379 w 4070975"/>
                <a:gd name="connsiteY3351" fmla="*/ 3301391 h 3988149"/>
                <a:gd name="connsiteX3352" fmla="*/ 2680329 w 4070975"/>
                <a:gd name="connsiteY3352" fmla="*/ 3309964 h 3988149"/>
                <a:gd name="connsiteX3353" fmla="*/ 2673661 w 4070975"/>
                <a:gd name="connsiteY3353" fmla="*/ 3329967 h 3988149"/>
                <a:gd name="connsiteX3354" fmla="*/ 2667946 w 4070975"/>
                <a:gd name="connsiteY3354" fmla="*/ 3344254 h 3988149"/>
                <a:gd name="connsiteX3355" fmla="*/ 2641276 w 4070975"/>
                <a:gd name="connsiteY3355" fmla="*/ 3349017 h 3988149"/>
                <a:gd name="connsiteX3356" fmla="*/ 2641276 w 4070975"/>
                <a:gd name="connsiteY3356" fmla="*/ 3331871 h 3988149"/>
                <a:gd name="connsiteX3357" fmla="*/ 2633656 w 4070975"/>
                <a:gd name="connsiteY3357" fmla="*/ 3313774 h 3988149"/>
                <a:gd name="connsiteX3358" fmla="*/ 2626989 w 4070975"/>
                <a:gd name="connsiteY3358" fmla="*/ 3309011 h 3988149"/>
                <a:gd name="connsiteX3359" fmla="*/ 2626989 w 4070975"/>
                <a:gd name="connsiteY3359" fmla="*/ 3309011 h 3988149"/>
                <a:gd name="connsiteX3360" fmla="*/ 2604129 w 4070975"/>
                <a:gd name="connsiteY3360" fmla="*/ 3296629 h 3988149"/>
                <a:gd name="connsiteX3361" fmla="*/ 2771768 w 4070975"/>
                <a:gd name="connsiteY3361" fmla="*/ 3250908 h 3988149"/>
                <a:gd name="connsiteX3362" fmla="*/ 2774626 w 4070975"/>
                <a:gd name="connsiteY3362" fmla="*/ 3270911 h 3988149"/>
                <a:gd name="connsiteX3363" fmla="*/ 2766053 w 4070975"/>
                <a:gd name="connsiteY3363" fmla="*/ 3275674 h 3988149"/>
                <a:gd name="connsiteX3364" fmla="*/ 2749861 w 4070975"/>
                <a:gd name="connsiteY3364" fmla="*/ 3275674 h 3988149"/>
                <a:gd name="connsiteX3365" fmla="*/ 2736526 w 4070975"/>
                <a:gd name="connsiteY3365" fmla="*/ 3269006 h 3988149"/>
                <a:gd name="connsiteX3366" fmla="*/ 2719381 w 4070975"/>
                <a:gd name="connsiteY3366" fmla="*/ 3275674 h 3988149"/>
                <a:gd name="connsiteX3367" fmla="*/ 2711761 w 4070975"/>
                <a:gd name="connsiteY3367" fmla="*/ 3295676 h 3988149"/>
                <a:gd name="connsiteX3368" fmla="*/ 2703189 w 4070975"/>
                <a:gd name="connsiteY3368" fmla="*/ 3299486 h 3988149"/>
                <a:gd name="connsiteX3369" fmla="*/ 2704141 w 4070975"/>
                <a:gd name="connsiteY3369" fmla="*/ 3289009 h 3988149"/>
                <a:gd name="connsiteX3370" fmla="*/ 2717476 w 4070975"/>
                <a:gd name="connsiteY3370" fmla="*/ 3257576 h 3988149"/>
                <a:gd name="connsiteX3371" fmla="*/ 2714618 w 4070975"/>
                <a:gd name="connsiteY3371" fmla="*/ 3246146 h 3988149"/>
                <a:gd name="connsiteX3372" fmla="*/ 2667946 w 4070975"/>
                <a:gd name="connsiteY3372" fmla="*/ 3225191 h 3988149"/>
                <a:gd name="connsiteX3373" fmla="*/ 2629846 w 4070975"/>
                <a:gd name="connsiteY3373" fmla="*/ 3182328 h 3988149"/>
                <a:gd name="connsiteX3374" fmla="*/ 2616511 w 4070975"/>
                <a:gd name="connsiteY3374" fmla="*/ 3193758 h 3988149"/>
                <a:gd name="connsiteX3375" fmla="*/ 2607939 w 4070975"/>
                <a:gd name="connsiteY3375" fmla="*/ 3204235 h 3988149"/>
                <a:gd name="connsiteX3376" fmla="*/ 2616511 w 4070975"/>
                <a:gd name="connsiteY3376" fmla="*/ 3213761 h 3988149"/>
                <a:gd name="connsiteX3377" fmla="*/ 2603176 w 4070975"/>
                <a:gd name="connsiteY3377" fmla="*/ 3231858 h 3988149"/>
                <a:gd name="connsiteX3378" fmla="*/ 2560314 w 4070975"/>
                <a:gd name="connsiteY3378" fmla="*/ 3225191 h 3988149"/>
                <a:gd name="connsiteX3379" fmla="*/ 2527929 w 4070975"/>
                <a:gd name="connsiteY3379" fmla="*/ 3200426 h 3988149"/>
                <a:gd name="connsiteX3380" fmla="*/ 2527929 w 4070975"/>
                <a:gd name="connsiteY3380" fmla="*/ 3200426 h 3988149"/>
                <a:gd name="connsiteX3381" fmla="*/ 2498402 w 4070975"/>
                <a:gd name="connsiteY3381" fmla="*/ 3178518 h 3988149"/>
                <a:gd name="connsiteX3382" fmla="*/ 2481256 w 4070975"/>
                <a:gd name="connsiteY3382" fmla="*/ 3165183 h 3988149"/>
                <a:gd name="connsiteX3383" fmla="*/ 2481256 w 4070975"/>
                <a:gd name="connsiteY3383" fmla="*/ 3162325 h 3988149"/>
                <a:gd name="connsiteX3384" fmla="*/ 2489829 w 4070975"/>
                <a:gd name="connsiteY3384" fmla="*/ 3156610 h 3988149"/>
                <a:gd name="connsiteX3385" fmla="*/ 2479352 w 4070975"/>
                <a:gd name="connsiteY3385" fmla="*/ 3123272 h 3988149"/>
                <a:gd name="connsiteX3386" fmla="*/ 2486019 w 4070975"/>
                <a:gd name="connsiteY3386" fmla="*/ 3122320 h 3988149"/>
                <a:gd name="connsiteX3387" fmla="*/ 2495544 w 4070975"/>
                <a:gd name="connsiteY3387" fmla="*/ 3125177 h 3988149"/>
                <a:gd name="connsiteX3388" fmla="*/ 2501259 w 4070975"/>
                <a:gd name="connsiteY3388" fmla="*/ 3124225 h 3988149"/>
                <a:gd name="connsiteX3389" fmla="*/ 2505069 w 4070975"/>
                <a:gd name="connsiteY3389" fmla="*/ 3116605 h 3988149"/>
                <a:gd name="connsiteX3390" fmla="*/ 2503164 w 4070975"/>
                <a:gd name="connsiteY3390" fmla="*/ 3098507 h 3988149"/>
                <a:gd name="connsiteX3391" fmla="*/ 2481256 w 4070975"/>
                <a:gd name="connsiteY3391" fmla="*/ 3077552 h 3988149"/>
                <a:gd name="connsiteX3392" fmla="*/ 2470779 w 4070975"/>
                <a:gd name="connsiteY3392" fmla="*/ 3073742 h 3988149"/>
                <a:gd name="connsiteX3393" fmla="*/ 2477446 w 4070975"/>
                <a:gd name="connsiteY3393" fmla="*/ 3053739 h 3988149"/>
                <a:gd name="connsiteX3394" fmla="*/ 2484114 w 4070975"/>
                <a:gd name="connsiteY3394" fmla="*/ 3044214 h 3988149"/>
                <a:gd name="connsiteX3395" fmla="*/ 2484114 w 4070975"/>
                <a:gd name="connsiteY3395" fmla="*/ 3043262 h 3988149"/>
                <a:gd name="connsiteX3396" fmla="*/ 2484114 w 4070975"/>
                <a:gd name="connsiteY3396" fmla="*/ 3040404 h 3988149"/>
                <a:gd name="connsiteX3397" fmla="*/ 2484114 w 4070975"/>
                <a:gd name="connsiteY3397" fmla="*/ 3040404 h 3988149"/>
                <a:gd name="connsiteX3398" fmla="*/ 2484114 w 4070975"/>
                <a:gd name="connsiteY3398" fmla="*/ 3040404 h 3988149"/>
                <a:gd name="connsiteX3399" fmla="*/ 2484114 w 4070975"/>
                <a:gd name="connsiteY3399" fmla="*/ 3040404 h 3988149"/>
                <a:gd name="connsiteX3400" fmla="*/ 2484114 w 4070975"/>
                <a:gd name="connsiteY3400" fmla="*/ 3039452 h 3988149"/>
                <a:gd name="connsiteX3401" fmla="*/ 2484114 w 4070975"/>
                <a:gd name="connsiteY3401" fmla="*/ 3039452 h 3988149"/>
                <a:gd name="connsiteX3402" fmla="*/ 2484114 w 4070975"/>
                <a:gd name="connsiteY3402" fmla="*/ 3039452 h 3988149"/>
                <a:gd name="connsiteX3403" fmla="*/ 2484114 w 4070975"/>
                <a:gd name="connsiteY3403" fmla="*/ 3039452 h 3988149"/>
                <a:gd name="connsiteX3404" fmla="*/ 2484114 w 4070975"/>
                <a:gd name="connsiteY3404" fmla="*/ 3039452 h 3988149"/>
                <a:gd name="connsiteX3405" fmla="*/ 2484114 w 4070975"/>
                <a:gd name="connsiteY3405" fmla="*/ 3039452 h 3988149"/>
                <a:gd name="connsiteX3406" fmla="*/ 2484114 w 4070975"/>
                <a:gd name="connsiteY3406" fmla="*/ 3038499 h 3988149"/>
                <a:gd name="connsiteX3407" fmla="*/ 2484114 w 4070975"/>
                <a:gd name="connsiteY3407" fmla="*/ 3038499 h 3988149"/>
                <a:gd name="connsiteX3408" fmla="*/ 2484114 w 4070975"/>
                <a:gd name="connsiteY3408" fmla="*/ 3038499 h 3988149"/>
                <a:gd name="connsiteX3409" fmla="*/ 2484114 w 4070975"/>
                <a:gd name="connsiteY3409" fmla="*/ 3038499 h 3988149"/>
                <a:gd name="connsiteX3410" fmla="*/ 2484114 w 4070975"/>
                <a:gd name="connsiteY3410" fmla="*/ 3037547 h 3988149"/>
                <a:gd name="connsiteX3411" fmla="*/ 2484114 w 4070975"/>
                <a:gd name="connsiteY3411" fmla="*/ 3037547 h 3988149"/>
                <a:gd name="connsiteX3412" fmla="*/ 2484114 w 4070975"/>
                <a:gd name="connsiteY3412" fmla="*/ 3036594 h 3988149"/>
                <a:gd name="connsiteX3413" fmla="*/ 2484114 w 4070975"/>
                <a:gd name="connsiteY3413" fmla="*/ 3036594 h 3988149"/>
                <a:gd name="connsiteX3414" fmla="*/ 2484114 w 4070975"/>
                <a:gd name="connsiteY3414" fmla="*/ 3036594 h 3988149"/>
                <a:gd name="connsiteX3415" fmla="*/ 2484114 w 4070975"/>
                <a:gd name="connsiteY3415" fmla="*/ 3036594 h 3988149"/>
                <a:gd name="connsiteX3416" fmla="*/ 2484114 w 4070975"/>
                <a:gd name="connsiteY3416" fmla="*/ 3035642 h 3988149"/>
                <a:gd name="connsiteX3417" fmla="*/ 2484114 w 4070975"/>
                <a:gd name="connsiteY3417" fmla="*/ 3035642 h 3988149"/>
                <a:gd name="connsiteX3418" fmla="*/ 2484114 w 4070975"/>
                <a:gd name="connsiteY3418" fmla="*/ 3035642 h 3988149"/>
                <a:gd name="connsiteX3419" fmla="*/ 2484114 w 4070975"/>
                <a:gd name="connsiteY3419" fmla="*/ 3035642 h 3988149"/>
                <a:gd name="connsiteX3420" fmla="*/ 2484114 w 4070975"/>
                <a:gd name="connsiteY3420" fmla="*/ 3034689 h 3988149"/>
                <a:gd name="connsiteX3421" fmla="*/ 2484114 w 4070975"/>
                <a:gd name="connsiteY3421" fmla="*/ 3034689 h 3988149"/>
                <a:gd name="connsiteX3422" fmla="*/ 2484114 w 4070975"/>
                <a:gd name="connsiteY3422" fmla="*/ 3034689 h 3988149"/>
                <a:gd name="connsiteX3423" fmla="*/ 2484114 w 4070975"/>
                <a:gd name="connsiteY3423" fmla="*/ 3034689 h 3988149"/>
                <a:gd name="connsiteX3424" fmla="*/ 2484114 w 4070975"/>
                <a:gd name="connsiteY3424" fmla="*/ 3033737 h 3988149"/>
                <a:gd name="connsiteX3425" fmla="*/ 2484114 w 4070975"/>
                <a:gd name="connsiteY3425" fmla="*/ 3033737 h 3988149"/>
                <a:gd name="connsiteX3426" fmla="*/ 2483162 w 4070975"/>
                <a:gd name="connsiteY3426" fmla="*/ 3032784 h 3988149"/>
                <a:gd name="connsiteX3427" fmla="*/ 2483162 w 4070975"/>
                <a:gd name="connsiteY3427" fmla="*/ 3032784 h 3988149"/>
                <a:gd name="connsiteX3428" fmla="*/ 2483162 w 4070975"/>
                <a:gd name="connsiteY3428" fmla="*/ 3032784 h 3988149"/>
                <a:gd name="connsiteX3429" fmla="*/ 2482209 w 4070975"/>
                <a:gd name="connsiteY3429" fmla="*/ 3031832 h 3988149"/>
                <a:gd name="connsiteX3430" fmla="*/ 2482209 w 4070975"/>
                <a:gd name="connsiteY3430" fmla="*/ 3031832 h 3988149"/>
                <a:gd name="connsiteX3431" fmla="*/ 2482209 w 4070975"/>
                <a:gd name="connsiteY3431" fmla="*/ 3031832 h 3988149"/>
                <a:gd name="connsiteX3432" fmla="*/ 2482209 w 4070975"/>
                <a:gd name="connsiteY3432" fmla="*/ 3030879 h 3988149"/>
                <a:gd name="connsiteX3433" fmla="*/ 2481256 w 4070975"/>
                <a:gd name="connsiteY3433" fmla="*/ 3029927 h 3988149"/>
                <a:gd name="connsiteX3434" fmla="*/ 2481256 w 4070975"/>
                <a:gd name="connsiteY3434" fmla="*/ 3029927 h 3988149"/>
                <a:gd name="connsiteX3435" fmla="*/ 2481256 w 4070975"/>
                <a:gd name="connsiteY3435" fmla="*/ 3028974 h 3988149"/>
                <a:gd name="connsiteX3436" fmla="*/ 2481256 w 4070975"/>
                <a:gd name="connsiteY3436" fmla="*/ 3028974 h 3988149"/>
                <a:gd name="connsiteX3437" fmla="*/ 2481256 w 4070975"/>
                <a:gd name="connsiteY3437" fmla="*/ 3028974 h 3988149"/>
                <a:gd name="connsiteX3438" fmla="*/ 2481256 w 4070975"/>
                <a:gd name="connsiteY3438" fmla="*/ 3028022 h 3988149"/>
                <a:gd name="connsiteX3439" fmla="*/ 2481256 w 4070975"/>
                <a:gd name="connsiteY3439" fmla="*/ 3027069 h 3988149"/>
                <a:gd name="connsiteX3440" fmla="*/ 2481256 w 4070975"/>
                <a:gd name="connsiteY3440" fmla="*/ 3027069 h 3988149"/>
                <a:gd name="connsiteX3441" fmla="*/ 2480304 w 4070975"/>
                <a:gd name="connsiteY3441" fmla="*/ 3026117 h 3988149"/>
                <a:gd name="connsiteX3442" fmla="*/ 2480304 w 4070975"/>
                <a:gd name="connsiteY3442" fmla="*/ 3026117 h 3988149"/>
                <a:gd name="connsiteX3443" fmla="*/ 2479352 w 4070975"/>
                <a:gd name="connsiteY3443" fmla="*/ 3025164 h 3988149"/>
                <a:gd name="connsiteX3444" fmla="*/ 2479352 w 4070975"/>
                <a:gd name="connsiteY3444" fmla="*/ 3025164 h 3988149"/>
                <a:gd name="connsiteX3445" fmla="*/ 2479352 w 4070975"/>
                <a:gd name="connsiteY3445" fmla="*/ 3025164 h 3988149"/>
                <a:gd name="connsiteX3446" fmla="*/ 2476494 w 4070975"/>
                <a:gd name="connsiteY3446" fmla="*/ 3021354 h 3988149"/>
                <a:gd name="connsiteX3447" fmla="*/ 2476494 w 4070975"/>
                <a:gd name="connsiteY3447" fmla="*/ 3021354 h 3988149"/>
                <a:gd name="connsiteX3448" fmla="*/ 2476494 w 4070975"/>
                <a:gd name="connsiteY3448" fmla="*/ 3021354 h 3988149"/>
                <a:gd name="connsiteX3449" fmla="*/ 2474589 w 4070975"/>
                <a:gd name="connsiteY3449" fmla="*/ 3018497 h 3988149"/>
                <a:gd name="connsiteX3450" fmla="*/ 2473637 w 4070975"/>
                <a:gd name="connsiteY3450" fmla="*/ 3017544 h 3988149"/>
                <a:gd name="connsiteX3451" fmla="*/ 2473637 w 4070975"/>
                <a:gd name="connsiteY3451" fmla="*/ 3017544 h 3988149"/>
                <a:gd name="connsiteX3452" fmla="*/ 2472684 w 4070975"/>
                <a:gd name="connsiteY3452" fmla="*/ 3016592 h 3988149"/>
                <a:gd name="connsiteX3453" fmla="*/ 2468874 w 4070975"/>
                <a:gd name="connsiteY3453" fmla="*/ 3001351 h 3988149"/>
                <a:gd name="connsiteX3454" fmla="*/ 2473637 w 4070975"/>
                <a:gd name="connsiteY3454" fmla="*/ 2999446 h 3988149"/>
                <a:gd name="connsiteX3455" fmla="*/ 2481256 w 4070975"/>
                <a:gd name="connsiteY3455" fmla="*/ 2993731 h 3988149"/>
                <a:gd name="connsiteX3456" fmla="*/ 2481256 w 4070975"/>
                <a:gd name="connsiteY3456" fmla="*/ 2992779 h 3988149"/>
                <a:gd name="connsiteX3457" fmla="*/ 2480304 w 4070975"/>
                <a:gd name="connsiteY3457" fmla="*/ 2987064 h 3988149"/>
                <a:gd name="connsiteX3458" fmla="*/ 2457444 w 4070975"/>
                <a:gd name="connsiteY3458" fmla="*/ 2975634 h 3988149"/>
                <a:gd name="connsiteX3459" fmla="*/ 2449824 w 4070975"/>
                <a:gd name="connsiteY3459" fmla="*/ 2970871 h 3988149"/>
                <a:gd name="connsiteX3460" fmla="*/ 2449824 w 4070975"/>
                <a:gd name="connsiteY3460" fmla="*/ 2969919 h 3988149"/>
                <a:gd name="connsiteX3461" fmla="*/ 2449824 w 4070975"/>
                <a:gd name="connsiteY3461" fmla="*/ 2968966 h 3988149"/>
                <a:gd name="connsiteX3462" fmla="*/ 2449824 w 4070975"/>
                <a:gd name="connsiteY3462" fmla="*/ 2968014 h 3988149"/>
                <a:gd name="connsiteX3463" fmla="*/ 2449824 w 4070975"/>
                <a:gd name="connsiteY3463" fmla="*/ 2967061 h 3988149"/>
                <a:gd name="connsiteX3464" fmla="*/ 2449824 w 4070975"/>
                <a:gd name="connsiteY3464" fmla="*/ 2966109 h 3988149"/>
                <a:gd name="connsiteX3465" fmla="*/ 2448872 w 4070975"/>
                <a:gd name="connsiteY3465" fmla="*/ 2964204 h 3988149"/>
                <a:gd name="connsiteX3466" fmla="*/ 2448872 w 4070975"/>
                <a:gd name="connsiteY3466" fmla="*/ 2963251 h 3988149"/>
                <a:gd name="connsiteX3467" fmla="*/ 2447919 w 4070975"/>
                <a:gd name="connsiteY3467" fmla="*/ 2961346 h 3988149"/>
                <a:gd name="connsiteX3468" fmla="*/ 2447919 w 4070975"/>
                <a:gd name="connsiteY3468" fmla="*/ 2960393 h 3988149"/>
                <a:gd name="connsiteX3469" fmla="*/ 2446967 w 4070975"/>
                <a:gd name="connsiteY3469" fmla="*/ 2957536 h 3988149"/>
                <a:gd name="connsiteX3470" fmla="*/ 2446967 w 4070975"/>
                <a:gd name="connsiteY3470" fmla="*/ 2956584 h 3988149"/>
                <a:gd name="connsiteX3471" fmla="*/ 2446014 w 4070975"/>
                <a:gd name="connsiteY3471" fmla="*/ 2954679 h 3988149"/>
                <a:gd name="connsiteX3472" fmla="*/ 2439347 w 4070975"/>
                <a:gd name="connsiteY3472" fmla="*/ 2928008 h 3988149"/>
                <a:gd name="connsiteX3473" fmla="*/ 2456492 w 4070975"/>
                <a:gd name="connsiteY3473" fmla="*/ 2903243 h 3988149"/>
                <a:gd name="connsiteX3474" fmla="*/ 2477446 w 4070975"/>
                <a:gd name="connsiteY3474" fmla="*/ 2896576 h 3988149"/>
                <a:gd name="connsiteX3475" fmla="*/ 2485067 w 4070975"/>
                <a:gd name="connsiteY3475" fmla="*/ 2884193 h 3988149"/>
                <a:gd name="connsiteX3476" fmla="*/ 2544121 w 4070975"/>
                <a:gd name="connsiteY3476" fmla="*/ 2890861 h 3988149"/>
                <a:gd name="connsiteX3477" fmla="*/ 2571744 w 4070975"/>
                <a:gd name="connsiteY3477" fmla="*/ 2914673 h 3988149"/>
                <a:gd name="connsiteX3478" fmla="*/ 2590794 w 4070975"/>
                <a:gd name="connsiteY3478" fmla="*/ 2920388 h 3988149"/>
                <a:gd name="connsiteX3479" fmla="*/ 2599366 w 4070975"/>
                <a:gd name="connsiteY3479" fmla="*/ 2948964 h 3988149"/>
                <a:gd name="connsiteX3480" fmla="*/ 2627941 w 4070975"/>
                <a:gd name="connsiteY3480" fmla="*/ 2961346 h 3988149"/>
                <a:gd name="connsiteX3481" fmla="*/ 2649849 w 4070975"/>
                <a:gd name="connsiteY3481" fmla="*/ 2984206 h 3988149"/>
                <a:gd name="connsiteX3482" fmla="*/ 2657468 w 4070975"/>
                <a:gd name="connsiteY3482" fmla="*/ 3016592 h 3988149"/>
                <a:gd name="connsiteX3483" fmla="*/ 2698426 w 4070975"/>
                <a:gd name="connsiteY3483" fmla="*/ 3034689 h 3988149"/>
                <a:gd name="connsiteX3484" fmla="*/ 2715571 w 4070975"/>
                <a:gd name="connsiteY3484" fmla="*/ 3034689 h 3988149"/>
                <a:gd name="connsiteX3485" fmla="*/ 2736526 w 4070975"/>
                <a:gd name="connsiteY3485" fmla="*/ 3014687 h 3988149"/>
                <a:gd name="connsiteX3486" fmla="*/ 2750813 w 4070975"/>
                <a:gd name="connsiteY3486" fmla="*/ 3013734 h 3988149"/>
                <a:gd name="connsiteX3487" fmla="*/ 2753671 w 4070975"/>
                <a:gd name="connsiteY3487" fmla="*/ 3018497 h 3988149"/>
                <a:gd name="connsiteX3488" fmla="*/ 2748908 w 4070975"/>
                <a:gd name="connsiteY3488" fmla="*/ 3025164 h 3988149"/>
                <a:gd name="connsiteX3489" fmla="*/ 2742241 w 4070975"/>
                <a:gd name="connsiteY3489" fmla="*/ 3035642 h 3988149"/>
                <a:gd name="connsiteX3490" fmla="*/ 2754623 w 4070975"/>
                <a:gd name="connsiteY3490" fmla="*/ 3053739 h 3988149"/>
                <a:gd name="connsiteX3491" fmla="*/ 2750813 w 4070975"/>
                <a:gd name="connsiteY3491" fmla="*/ 3090887 h 3988149"/>
                <a:gd name="connsiteX3492" fmla="*/ 2745098 w 4070975"/>
                <a:gd name="connsiteY3492" fmla="*/ 3106127 h 3988149"/>
                <a:gd name="connsiteX3493" fmla="*/ 2754623 w 4070975"/>
                <a:gd name="connsiteY3493" fmla="*/ 3122320 h 3988149"/>
                <a:gd name="connsiteX3494" fmla="*/ 2763196 w 4070975"/>
                <a:gd name="connsiteY3494" fmla="*/ 3136607 h 3988149"/>
                <a:gd name="connsiteX3495" fmla="*/ 2787008 w 4070975"/>
                <a:gd name="connsiteY3495" fmla="*/ 3160420 h 3988149"/>
                <a:gd name="connsiteX3496" fmla="*/ 2814631 w 4070975"/>
                <a:gd name="connsiteY3496" fmla="*/ 3170898 h 3988149"/>
                <a:gd name="connsiteX3497" fmla="*/ 2780341 w 4070975"/>
                <a:gd name="connsiteY3497" fmla="*/ 3223286 h 3988149"/>
                <a:gd name="connsiteX3498" fmla="*/ 2773673 w 4070975"/>
                <a:gd name="connsiteY3498" fmla="*/ 3255671 h 3988149"/>
                <a:gd name="connsiteX3499" fmla="*/ 2771768 w 4070975"/>
                <a:gd name="connsiteY3499" fmla="*/ 3250908 h 3988149"/>
                <a:gd name="connsiteX3500" fmla="*/ 2189792 w 4070975"/>
                <a:gd name="connsiteY3500" fmla="*/ 2857523 h 3988149"/>
                <a:gd name="connsiteX3501" fmla="*/ 2180267 w 4070975"/>
                <a:gd name="connsiteY3501" fmla="*/ 2860380 h 3988149"/>
                <a:gd name="connsiteX3502" fmla="*/ 2166932 w 4070975"/>
                <a:gd name="connsiteY3502" fmla="*/ 2860380 h 3988149"/>
                <a:gd name="connsiteX3503" fmla="*/ 2154550 w 4070975"/>
                <a:gd name="connsiteY3503" fmla="*/ 2872763 h 3988149"/>
                <a:gd name="connsiteX3504" fmla="*/ 2111687 w 4070975"/>
                <a:gd name="connsiteY3504" fmla="*/ 2871810 h 3988149"/>
                <a:gd name="connsiteX3505" fmla="*/ 2083112 w 4070975"/>
                <a:gd name="connsiteY3505" fmla="*/ 2900386 h 3988149"/>
                <a:gd name="connsiteX3506" fmla="*/ 2032630 w 4070975"/>
                <a:gd name="connsiteY3506" fmla="*/ 2896576 h 3988149"/>
                <a:gd name="connsiteX3507" fmla="*/ 2032630 w 4070975"/>
                <a:gd name="connsiteY3507" fmla="*/ 2896576 h 3988149"/>
                <a:gd name="connsiteX3508" fmla="*/ 2016438 w 4070975"/>
                <a:gd name="connsiteY3508" fmla="*/ 2895623 h 3988149"/>
                <a:gd name="connsiteX3509" fmla="*/ 2015485 w 4070975"/>
                <a:gd name="connsiteY3509" fmla="*/ 2895623 h 3988149"/>
                <a:gd name="connsiteX3510" fmla="*/ 1928808 w 4070975"/>
                <a:gd name="connsiteY3510" fmla="*/ 2888003 h 3988149"/>
                <a:gd name="connsiteX3511" fmla="*/ 1904043 w 4070975"/>
                <a:gd name="connsiteY3511" fmla="*/ 2870858 h 3988149"/>
                <a:gd name="connsiteX3512" fmla="*/ 1889755 w 4070975"/>
                <a:gd name="connsiteY3512" fmla="*/ 2852760 h 3988149"/>
                <a:gd name="connsiteX3513" fmla="*/ 1889755 w 4070975"/>
                <a:gd name="connsiteY3513" fmla="*/ 2834663 h 3988149"/>
                <a:gd name="connsiteX3514" fmla="*/ 1847846 w 4070975"/>
                <a:gd name="connsiteY3514" fmla="*/ 2853713 h 3988149"/>
                <a:gd name="connsiteX3515" fmla="*/ 1818318 w 4070975"/>
                <a:gd name="connsiteY3515" fmla="*/ 2853713 h 3988149"/>
                <a:gd name="connsiteX3516" fmla="*/ 1801173 w 4070975"/>
                <a:gd name="connsiteY3516" fmla="*/ 2872763 h 3988149"/>
                <a:gd name="connsiteX3517" fmla="*/ 1785933 w 4070975"/>
                <a:gd name="connsiteY3517" fmla="*/ 2882288 h 3988149"/>
                <a:gd name="connsiteX3518" fmla="*/ 1759263 w 4070975"/>
                <a:gd name="connsiteY3518" fmla="*/ 2875620 h 3988149"/>
                <a:gd name="connsiteX3519" fmla="*/ 1749738 w 4070975"/>
                <a:gd name="connsiteY3519" fmla="*/ 2863238 h 3988149"/>
                <a:gd name="connsiteX3520" fmla="*/ 1727831 w 4070975"/>
                <a:gd name="connsiteY3520" fmla="*/ 2872763 h 3988149"/>
                <a:gd name="connsiteX3521" fmla="*/ 1702113 w 4070975"/>
                <a:gd name="connsiteY3521" fmla="*/ 2866095 h 3988149"/>
                <a:gd name="connsiteX3522" fmla="*/ 1686873 w 4070975"/>
                <a:gd name="connsiteY3522" fmla="*/ 2849903 h 3988149"/>
                <a:gd name="connsiteX3523" fmla="*/ 1687826 w 4070975"/>
                <a:gd name="connsiteY3523" fmla="*/ 2841330 h 3988149"/>
                <a:gd name="connsiteX3524" fmla="*/ 1687826 w 4070975"/>
                <a:gd name="connsiteY3524" fmla="*/ 2840378 h 3988149"/>
                <a:gd name="connsiteX3525" fmla="*/ 1684968 w 4070975"/>
                <a:gd name="connsiteY3525" fmla="*/ 2815613 h 3988149"/>
                <a:gd name="connsiteX3526" fmla="*/ 1682111 w 4070975"/>
                <a:gd name="connsiteY3526" fmla="*/ 2798467 h 3988149"/>
                <a:gd name="connsiteX3527" fmla="*/ 1704018 w 4070975"/>
                <a:gd name="connsiteY3527" fmla="*/ 2794657 h 3988149"/>
                <a:gd name="connsiteX3528" fmla="*/ 1713543 w 4070975"/>
                <a:gd name="connsiteY3528" fmla="*/ 2807040 h 3988149"/>
                <a:gd name="connsiteX3529" fmla="*/ 1735451 w 4070975"/>
                <a:gd name="connsiteY3529" fmla="*/ 2821328 h 3988149"/>
                <a:gd name="connsiteX3530" fmla="*/ 1738308 w 4070975"/>
                <a:gd name="connsiteY3530" fmla="*/ 2823232 h 3988149"/>
                <a:gd name="connsiteX3531" fmla="*/ 1741166 w 4070975"/>
                <a:gd name="connsiteY3531" fmla="*/ 2802277 h 3988149"/>
                <a:gd name="connsiteX3532" fmla="*/ 1784028 w 4070975"/>
                <a:gd name="connsiteY3532" fmla="*/ 2803230 h 3988149"/>
                <a:gd name="connsiteX3533" fmla="*/ 1789743 w 4070975"/>
                <a:gd name="connsiteY3533" fmla="*/ 2818470 h 3988149"/>
                <a:gd name="connsiteX3534" fmla="*/ 1847846 w 4070975"/>
                <a:gd name="connsiteY3534" fmla="*/ 2806087 h 3988149"/>
                <a:gd name="connsiteX3535" fmla="*/ 1884040 w 4070975"/>
                <a:gd name="connsiteY3535" fmla="*/ 2789895 h 3988149"/>
                <a:gd name="connsiteX3536" fmla="*/ 1884993 w 4070975"/>
                <a:gd name="connsiteY3536" fmla="*/ 2789895 h 3988149"/>
                <a:gd name="connsiteX3537" fmla="*/ 1895470 w 4070975"/>
                <a:gd name="connsiteY3537" fmla="*/ 2773702 h 3988149"/>
                <a:gd name="connsiteX3538" fmla="*/ 1925950 w 4070975"/>
                <a:gd name="connsiteY3538" fmla="*/ 2773702 h 3988149"/>
                <a:gd name="connsiteX3539" fmla="*/ 1950715 w 4070975"/>
                <a:gd name="connsiteY3539" fmla="*/ 2788942 h 3988149"/>
                <a:gd name="connsiteX3540" fmla="*/ 1969765 w 4070975"/>
                <a:gd name="connsiteY3540" fmla="*/ 2772750 h 3988149"/>
                <a:gd name="connsiteX3541" fmla="*/ 1954525 w 4070975"/>
                <a:gd name="connsiteY3541" fmla="*/ 2750842 h 3988149"/>
                <a:gd name="connsiteX3542" fmla="*/ 1929760 w 4070975"/>
                <a:gd name="connsiteY3542" fmla="*/ 2726077 h 3988149"/>
                <a:gd name="connsiteX3543" fmla="*/ 1936428 w 4070975"/>
                <a:gd name="connsiteY3543" fmla="*/ 2710837 h 3988149"/>
                <a:gd name="connsiteX3544" fmla="*/ 1965955 w 4070975"/>
                <a:gd name="connsiteY3544" fmla="*/ 2700359 h 3988149"/>
                <a:gd name="connsiteX3545" fmla="*/ 1964050 w 4070975"/>
                <a:gd name="connsiteY3545" fmla="*/ 2676546 h 3988149"/>
                <a:gd name="connsiteX3546" fmla="*/ 1973575 w 4070975"/>
                <a:gd name="connsiteY3546" fmla="*/ 2672736 h 3988149"/>
                <a:gd name="connsiteX3547" fmla="*/ 1979290 w 4070975"/>
                <a:gd name="connsiteY3547" fmla="*/ 2675594 h 3988149"/>
                <a:gd name="connsiteX3548" fmla="*/ 1995483 w 4070975"/>
                <a:gd name="connsiteY3548" fmla="*/ 2681309 h 3988149"/>
                <a:gd name="connsiteX3549" fmla="*/ 2002150 w 4070975"/>
                <a:gd name="connsiteY3549" fmla="*/ 2647019 h 3988149"/>
                <a:gd name="connsiteX3550" fmla="*/ 2005008 w 4070975"/>
                <a:gd name="connsiteY3550" fmla="*/ 2648924 h 3988149"/>
                <a:gd name="connsiteX3551" fmla="*/ 2026915 w 4070975"/>
                <a:gd name="connsiteY3551" fmla="*/ 2669879 h 3988149"/>
                <a:gd name="connsiteX3552" fmla="*/ 2078350 w 4070975"/>
                <a:gd name="connsiteY3552" fmla="*/ 2669879 h 3988149"/>
                <a:gd name="connsiteX3553" fmla="*/ 2094543 w 4070975"/>
                <a:gd name="connsiteY3553" fmla="*/ 2631778 h 3988149"/>
                <a:gd name="connsiteX3554" fmla="*/ 2100257 w 4070975"/>
                <a:gd name="connsiteY3554" fmla="*/ 2621301 h 3988149"/>
                <a:gd name="connsiteX3555" fmla="*/ 2151692 w 4070975"/>
                <a:gd name="connsiteY3555" fmla="*/ 2624158 h 3988149"/>
                <a:gd name="connsiteX3556" fmla="*/ 2171695 w 4070975"/>
                <a:gd name="connsiteY3556" fmla="*/ 2636541 h 3988149"/>
                <a:gd name="connsiteX3557" fmla="*/ 2172647 w 4070975"/>
                <a:gd name="connsiteY3557" fmla="*/ 2636541 h 3988149"/>
                <a:gd name="connsiteX3558" fmla="*/ 2192650 w 4070975"/>
                <a:gd name="connsiteY3558" fmla="*/ 2632731 h 3988149"/>
                <a:gd name="connsiteX3559" fmla="*/ 2209795 w 4070975"/>
                <a:gd name="connsiteY3559" fmla="*/ 2629874 h 3988149"/>
                <a:gd name="connsiteX3560" fmla="*/ 2211700 w 4070975"/>
                <a:gd name="connsiteY3560" fmla="*/ 2629874 h 3988149"/>
                <a:gd name="connsiteX3561" fmla="*/ 2212652 w 4070975"/>
                <a:gd name="connsiteY3561" fmla="*/ 2629874 h 3988149"/>
                <a:gd name="connsiteX3562" fmla="*/ 2213605 w 4070975"/>
                <a:gd name="connsiteY3562" fmla="*/ 2629874 h 3988149"/>
                <a:gd name="connsiteX3563" fmla="*/ 2215510 w 4070975"/>
                <a:gd name="connsiteY3563" fmla="*/ 2629874 h 3988149"/>
                <a:gd name="connsiteX3564" fmla="*/ 2217415 w 4070975"/>
                <a:gd name="connsiteY3564" fmla="*/ 2629874 h 3988149"/>
                <a:gd name="connsiteX3565" fmla="*/ 2220272 w 4070975"/>
                <a:gd name="connsiteY3565" fmla="*/ 2630826 h 3988149"/>
                <a:gd name="connsiteX3566" fmla="*/ 2221225 w 4070975"/>
                <a:gd name="connsiteY3566" fmla="*/ 2630826 h 3988149"/>
                <a:gd name="connsiteX3567" fmla="*/ 2237417 w 4070975"/>
                <a:gd name="connsiteY3567" fmla="*/ 2634636 h 3988149"/>
                <a:gd name="connsiteX3568" fmla="*/ 2236465 w 4070975"/>
                <a:gd name="connsiteY3568" fmla="*/ 2668926 h 3988149"/>
                <a:gd name="connsiteX3569" fmla="*/ 2251705 w 4070975"/>
                <a:gd name="connsiteY3569" fmla="*/ 2697502 h 3988149"/>
                <a:gd name="connsiteX3570" fmla="*/ 2249800 w 4070975"/>
                <a:gd name="connsiteY3570" fmla="*/ 2697502 h 3988149"/>
                <a:gd name="connsiteX3571" fmla="*/ 2255515 w 4070975"/>
                <a:gd name="connsiteY3571" fmla="*/ 2738459 h 3988149"/>
                <a:gd name="connsiteX3572" fmla="*/ 2225987 w 4070975"/>
                <a:gd name="connsiteY3572" fmla="*/ 2738459 h 3988149"/>
                <a:gd name="connsiteX3573" fmla="*/ 2216462 w 4070975"/>
                <a:gd name="connsiteY3573" fmla="*/ 2751794 h 3988149"/>
                <a:gd name="connsiteX3574" fmla="*/ 2229797 w 4070975"/>
                <a:gd name="connsiteY3574" fmla="*/ 2758462 h 3988149"/>
                <a:gd name="connsiteX3575" fmla="*/ 2222177 w 4070975"/>
                <a:gd name="connsiteY3575" fmla="*/ 2767987 h 3988149"/>
                <a:gd name="connsiteX3576" fmla="*/ 2213605 w 4070975"/>
                <a:gd name="connsiteY3576" fmla="*/ 2781322 h 3988149"/>
                <a:gd name="connsiteX3577" fmla="*/ 2225035 w 4070975"/>
                <a:gd name="connsiteY3577" fmla="*/ 2808945 h 3988149"/>
                <a:gd name="connsiteX3578" fmla="*/ 2225035 w 4070975"/>
                <a:gd name="connsiteY3578" fmla="*/ 2817517 h 3988149"/>
                <a:gd name="connsiteX3579" fmla="*/ 2205032 w 4070975"/>
                <a:gd name="connsiteY3579" fmla="*/ 2825138 h 3988149"/>
                <a:gd name="connsiteX3580" fmla="*/ 2201222 w 4070975"/>
                <a:gd name="connsiteY3580" fmla="*/ 2840378 h 3988149"/>
                <a:gd name="connsiteX3581" fmla="*/ 2187887 w 4070975"/>
                <a:gd name="connsiteY3581" fmla="*/ 2840378 h 3988149"/>
                <a:gd name="connsiteX3582" fmla="*/ 2187887 w 4070975"/>
                <a:gd name="connsiteY3582" fmla="*/ 2855618 h 3988149"/>
                <a:gd name="connsiteX3583" fmla="*/ 2189792 w 4070975"/>
                <a:gd name="connsiteY3583" fmla="*/ 2857523 h 3988149"/>
                <a:gd name="connsiteX3584" fmla="*/ 1759263 w 4070975"/>
                <a:gd name="connsiteY3584" fmla="*/ 2902291 h 3988149"/>
                <a:gd name="connsiteX3585" fmla="*/ 1753548 w 4070975"/>
                <a:gd name="connsiteY3585" fmla="*/ 2907053 h 3988149"/>
                <a:gd name="connsiteX3586" fmla="*/ 1744976 w 4070975"/>
                <a:gd name="connsiteY3586" fmla="*/ 2910863 h 3988149"/>
                <a:gd name="connsiteX3587" fmla="*/ 1744976 w 4070975"/>
                <a:gd name="connsiteY3587" fmla="*/ 2896576 h 3988149"/>
                <a:gd name="connsiteX3588" fmla="*/ 1733546 w 4070975"/>
                <a:gd name="connsiteY3588" fmla="*/ 2906101 h 3988149"/>
                <a:gd name="connsiteX3589" fmla="*/ 1724021 w 4070975"/>
                <a:gd name="connsiteY3589" fmla="*/ 2913721 h 3988149"/>
                <a:gd name="connsiteX3590" fmla="*/ 1732593 w 4070975"/>
                <a:gd name="connsiteY3590" fmla="*/ 2932771 h 3988149"/>
                <a:gd name="connsiteX3591" fmla="*/ 1734498 w 4070975"/>
                <a:gd name="connsiteY3591" fmla="*/ 2941343 h 3988149"/>
                <a:gd name="connsiteX3592" fmla="*/ 1732593 w 4070975"/>
                <a:gd name="connsiteY3592" fmla="*/ 2942296 h 3988149"/>
                <a:gd name="connsiteX3593" fmla="*/ 1727831 w 4070975"/>
                <a:gd name="connsiteY3593" fmla="*/ 2940391 h 3988149"/>
                <a:gd name="connsiteX3594" fmla="*/ 1723068 w 4070975"/>
                <a:gd name="connsiteY3594" fmla="*/ 2930866 h 3988149"/>
                <a:gd name="connsiteX3595" fmla="*/ 1708781 w 4070975"/>
                <a:gd name="connsiteY3595" fmla="*/ 2928961 h 3988149"/>
                <a:gd name="connsiteX3596" fmla="*/ 1693541 w 4070975"/>
                <a:gd name="connsiteY3596" fmla="*/ 2936581 h 3988149"/>
                <a:gd name="connsiteX3597" fmla="*/ 1679253 w 4070975"/>
                <a:gd name="connsiteY3597" fmla="*/ 2936581 h 3988149"/>
                <a:gd name="connsiteX3598" fmla="*/ 1679253 w 4070975"/>
                <a:gd name="connsiteY3598" fmla="*/ 2918483 h 3988149"/>
                <a:gd name="connsiteX3599" fmla="*/ 1661156 w 4070975"/>
                <a:gd name="connsiteY3599" fmla="*/ 2918483 h 3988149"/>
                <a:gd name="connsiteX3600" fmla="*/ 1657346 w 4070975"/>
                <a:gd name="connsiteY3600" fmla="*/ 2942296 h 3988149"/>
                <a:gd name="connsiteX3601" fmla="*/ 1644964 w 4070975"/>
                <a:gd name="connsiteY3601" fmla="*/ 2966109 h 3988149"/>
                <a:gd name="connsiteX3602" fmla="*/ 1646868 w 4070975"/>
                <a:gd name="connsiteY3602" fmla="*/ 2979444 h 3988149"/>
                <a:gd name="connsiteX3603" fmla="*/ 1647821 w 4070975"/>
                <a:gd name="connsiteY3603" fmla="*/ 2984206 h 3988149"/>
                <a:gd name="connsiteX3604" fmla="*/ 1638296 w 4070975"/>
                <a:gd name="connsiteY3604" fmla="*/ 2988016 h 3988149"/>
                <a:gd name="connsiteX3605" fmla="*/ 1626866 w 4070975"/>
                <a:gd name="connsiteY3605" fmla="*/ 2971824 h 3988149"/>
                <a:gd name="connsiteX3606" fmla="*/ 1624009 w 4070975"/>
                <a:gd name="connsiteY3606" fmla="*/ 2959441 h 3988149"/>
                <a:gd name="connsiteX3607" fmla="*/ 1605911 w 4070975"/>
                <a:gd name="connsiteY3607" fmla="*/ 2948964 h 3988149"/>
                <a:gd name="connsiteX3608" fmla="*/ 1605911 w 4070975"/>
                <a:gd name="connsiteY3608" fmla="*/ 2948964 h 3988149"/>
                <a:gd name="connsiteX3609" fmla="*/ 1605911 w 4070975"/>
                <a:gd name="connsiteY3609" fmla="*/ 2948964 h 3988149"/>
                <a:gd name="connsiteX3610" fmla="*/ 1604959 w 4070975"/>
                <a:gd name="connsiteY3610" fmla="*/ 2948011 h 3988149"/>
                <a:gd name="connsiteX3611" fmla="*/ 1604959 w 4070975"/>
                <a:gd name="connsiteY3611" fmla="*/ 2948011 h 3988149"/>
                <a:gd name="connsiteX3612" fmla="*/ 1604959 w 4070975"/>
                <a:gd name="connsiteY3612" fmla="*/ 2948011 h 3988149"/>
                <a:gd name="connsiteX3613" fmla="*/ 1604959 w 4070975"/>
                <a:gd name="connsiteY3613" fmla="*/ 2948011 h 3988149"/>
                <a:gd name="connsiteX3614" fmla="*/ 1601149 w 4070975"/>
                <a:gd name="connsiteY3614" fmla="*/ 2920388 h 3988149"/>
                <a:gd name="connsiteX3615" fmla="*/ 1579241 w 4070975"/>
                <a:gd name="connsiteY3615" fmla="*/ 2928008 h 3988149"/>
                <a:gd name="connsiteX3616" fmla="*/ 1571621 w 4070975"/>
                <a:gd name="connsiteY3616" fmla="*/ 2943248 h 3988149"/>
                <a:gd name="connsiteX3617" fmla="*/ 1574479 w 4070975"/>
                <a:gd name="connsiteY3617" fmla="*/ 2957536 h 3988149"/>
                <a:gd name="connsiteX3618" fmla="*/ 1556381 w 4070975"/>
                <a:gd name="connsiteY3618" fmla="*/ 2978491 h 3988149"/>
                <a:gd name="connsiteX3619" fmla="*/ 1543046 w 4070975"/>
                <a:gd name="connsiteY3619" fmla="*/ 2978491 h 3988149"/>
                <a:gd name="connsiteX3620" fmla="*/ 1532569 w 4070975"/>
                <a:gd name="connsiteY3620" fmla="*/ 2977539 h 3988149"/>
                <a:gd name="connsiteX3621" fmla="*/ 1515424 w 4070975"/>
                <a:gd name="connsiteY3621" fmla="*/ 2983254 h 3988149"/>
                <a:gd name="connsiteX3622" fmla="*/ 1485896 w 4070975"/>
                <a:gd name="connsiteY3622" fmla="*/ 2980396 h 3988149"/>
                <a:gd name="connsiteX3623" fmla="*/ 1483991 w 4070975"/>
                <a:gd name="connsiteY3623" fmla="*/ 2978491 h 3988149"/>
                <a:gd name="connsiteX3624" fmla="*/ 1478276 w 4070975"/>
                <a:gd name="connsiteY3624" fmla="*/ 2948011 h 3988149"/>
                <a:gd name="connsiteX3625" fmla="*/ 1469704 w 4070975"/>
                <a:gd name="connsiteY3625" fmla="*/ 2919436 h 3988149"/>
                <a:gd name="connsiteX3626" fmla="*/ 1423984 w 4070975"/>
                <a:gd name="connsiteY3626" fmla="*/ 2928961 h 3988149"/>
                <a:gd name="connsiteX3627" fmla="*/ 1419222 w 4070975"/>
                <a:gd name="connsiteY3627" fmla="*/ 2953726 h 3988149"/>
                <a:gd name="connsiteX3628" fmla="*/ 1404934 w 4070975"/>
                <a:gd name="connsiteY3628" fmla="*/ 2952774 h 3988149"/>
                <a:gd name="connsiteX3629" fmla="*/ 1419222 w 4070975"/>
                <a:gd name="connsiteY3629" fmla="*/ 2913721 h 3988149"/>
                <a:gd name="connsiteX3630" fmla="*/ 1460179 w 4070975"/>
                <a:gd name="connsiteY3630" fmla="*/ 2866095 h 3988149"/>
                <a:gd name="connsiteX3631" fmla="*/ 1495421 w 4070975"/>
                <a:gd name="connsiteY3631" fmla="*/ 2820375 h 3988149"/>
                <a:gd name="connsiteX3632" fmla="*/ 1490659 w 4070975"/>
                <a:gd name="connsiteY3632" fmla="*/ 2808945 h 3988149"/>
                <a:gd name="connsiteX3633" fmla="*/ 1492564 w 4070975"/>
                <a:gd name="connsiteY3633" fmla="*/ 2806087 h 3988149"/>
                <a:gd name="connsiteX3634" fmla="*/ 1523996 w 4070975"/>
                <a:gd name="connsiteY3634" fmla="*/ 2819422 h 3988149"/>
                <a:gd name="connsiteX3635" fmla="*/ 1524949 w 4070975"/>
                <a:gd name="connsiteY3635" fmla="*/ 2805135 h 3988149"/>
                <a:gd name="connsiteX3636" fmla="*/ 1533521 w 4070975"/>
                <a:gd name="connsiteY3636" fmla="*/ 2793705 h 3988149"/>
                <a:gd name="connsiteX3637" fmla="*/ 1534474 w 4070975"/>
                <a:gd name="connsiteY3637" fmla="*/ 2793705 h 3988149"/>
                <a:gd name="connsiteX3638" fmla="*/ 1541141 w 4070975"/>
                <a:gd name="connsiteY3638" fmla="*/ 2795610 h 3988149"/>
                <a:gd name="connsiteX3639" fmla="*/ 1542094 w 4070975"/>
                <a:gd name="connsiteY3639" fmla="*/ 2795610 h 3988149"/>
                <a:gd name="connsiteX3640" fmla="*/ 1543999 w 4070975"/>
                <a:gd name="connsiteY3640" fmla="*/ 2796562 h 3988149"/>
                <a:gd name="connsiteX3641" fmla="*/ 1564954 w 4070975"/>
                <a:gd name="connsiteY3641" fmla="*/ 2798467 h 3988149"/>
                <a:gd name="connsiteX3642" fmla="*/ 1609721 w 4070975"/>
                <a:gd name="connsiteY3642" fmla="*/ 2799420 h 3988149"/>
                <a:gd name="connsiteX3643" fmla="*/ 1612579 w 4070975"/>
                <a:gd name="connsiteY3643" fmla="*/ 2799420 h 3988149"/>
                <a:gd name="connsiteX3644" fmla="*/ 1606864 w 4070975"/>
                <a:gd name="connsiteY3644" fmla="*/ 2780370 h 3988149"/>
                <a:gd name="connsiteX3645" fmla="*/ 1610674 w 4070975"/>
                <a:gd name="connsiteY3645" fmla="*/ 2776560 h 3988149"/>
                <a:gd name="connsiteX3646" fmla="*/ 1640201 w 4070975"/>
                <a:gd name="connsiteY3646" fmla="*/ 2780370 h 3988149"/>
                <a:gd name="connsiteX3647" fmla="*/ 1641154 w 4070975"/>
                <a:gd name="connsiteY3647" fmla="*/ 2781322 h 3988149"/>
                <a:gd name="connsiteX3648" fmla="*/ 1679253 w 4070975"/>
                <a:gd name="connsiteY3648" fmla="*/ 2804182 h 3988149"/>
                <a:gd name="connsiteX3649" fmla="*/ 1683063 w 4070975"/>
                <a:gd name="connsiteY3649" fmla="*/ 2806087 h 3988149"/>
                <a:gd name="connsiteX3650" fmla="*/ 1686873 w 4070975"/>
                <a:gd name="connsiteY3650" fmla="*/ 2835615 h 3988149"/>
                <a:gd name="connsiteX3651" fmla="*/ 1685921 w 4070975"/>
                <a:gd name="connsiteY3651" fmla="*/ 2847045 h 3988149"/>
                <a:gd name="connsiteX3652" fmla="*/ 1703066 w 4070975"/>
                <a:gd name="connsiteY3652" fmla="*/ 2866095 h 3988149"/>
                <a:gd name="connsiteX3653" fmla="*/ 1731641 w 4070975"/>
                <a:gd name="connsiteY3653" fmla="*/ 2874668 h 3988149"/>
                <a:gd name="connsiteX3654" fmla="*/ 1751643 w 4070975"/>
                <a:gd name="connsiteY3654" fmla="*/ 2866095 h 3988149"/>
                <a:gd name="connsiteX3655" fmla="*/ 1759263 w 4070975"/>
                <a:gd name="connsiteY3655" fmla="*/ 2875620 h 3988149"/>
                <a:gd name="connsiteX3656" fmla="*/ 1756406 w 4070975"/>
                <a:gd name="connsiteY3656" fmla="*/ 2890861 h 3988149"/>
                <a:gd name="connsiteX3657" fmla="*/ 1759263 w 4070975"/>
                <a:gd name="connsiteY3657" fmla="*/ 2902291 h 3988149"/>
                <a:gd name="connsiteX3658" fmla="*/ 1884993 w 4070975"/>
                <a:gd name="connsiteY3658" fmla="*/ 2521288 h 3988149"/>
                <a:gd name="connsiteX3659" fmla="*/ 1875468 w 4070975"/>
                <a:gd name="connsiteY3659" fmla="*/ 2511763 h 3988149"/>
                <a:gd name="connsiteX3660" fmla="*/ 1862133 w 4070975"/>
                <a:gd name="connsiteY3660" fmla="*/ 2496522 h 3988149"/>
                <a:gd name="connsiteX3661" fmla="*/ 1864038 w 4070975"/>
                <a:gd name="connsiteY3661" fmla="*/ 2488902 h 3988149"/>
                <a:gd name="connsiteX3662" fmla="*/ 1867848 w 4070975"/>
                <a:gd name="connsiteY3662" fmla="*/ 2490807 h 3988149"/>
                <a:gd name="connsiteX3663" fmla="*/ 1879278 w 4070975"/>
                <a:gd name="connsiteY3663" fmla="*/ 2498427 h 3988149"/>
                <a:gd name="connsiteX3664" fmla="*/ 1880230 w 4070975"/>
                <a:gd name="connsiteY3664" fmla="*/ 2495570 h 3988149"/>
                <a:gd name="connsiteX3665" fmla="*/ 1884993 w 4070975"/>
                <a:gd name="connsiteY3665" fmla="*/ 2483187 h 3988149"/>
                <a:gd name="connsiteX3666" fmla="*/ 1891660 w 4070975"/>
                <a:gd name="connsiteY3666" fmla="*/ 2474615 h 3988149"/>
                <a:gd name="connsiteX3667" fmla="*/ 1917378 w 4070975"/>
                <a:gd name="connsiteY3667" fmla="*/ 2474615 h 3988149"/>
                <a:gd name="connsiteX3668" fmla="*/ 1920235 w 4070975"/>
                <a:gd name="connsiteY3668" fmla="*/ 2473662 h 3988149"/>
                <a:gd name="connsiteX3669" fmla="*/ 1921188 w 4070975"/>
                <a:gd name="connsiteY3669" fmla="*/ 2464137 h 3988149"/>
                <a:gd name="connsiteX3670" fmla="*/ 1932618 w 4070975"/>
                <a:gd name="connsiteY3670" fmla="*/ 2461280 h 3988149"/>
                <a:gd name="connsiteX3671" fmla="*/ 1933570 w 4070975"/>
                <a:gd name="connsiteY3671" fmla="*/ 2461280 h 3988149"/>
                <a:gd name="connsiteX3672" fmla="*/ 1945953 w 4070975"/>
                <a:gd name="connsiteY3672" fmla="*/ 2452707 h 3988149"/>
                <a:gd name="connsiteX3673" fmla="*/ 1950715 w 4070975"/>
                <a:gd name="connsiteY3673" fmla="*/ 2446992 h 3988149"/>
                <a:gd name="connsiteX3674" fmla="*/ 1962145 w 4070975"/>
                <a:gd name="connsiteY3674" fmla="*/ 2446992 h 3988149"/>
                <a:gd name="connsiteX3675" fmla="*/ 1974528 w 4070975"/>
                <a:gd name="connsiteY3675" fmla="*/ 2438419 h 3988149"/>
                <a:gd name="connsiteX3676" fmla="*/ 1975480 w 4070975"/>
                <a:gd name="connsiteY3676" fmla="*/ 2437467 h 3988149"/>
                <a:gd name="connsiteX3677" fmla="*/ 1981195 w 4070975"/>
                <a:gd name="connsiteY3677" fmla="*/ 2426989 h 3988149"/>
                <a:gd name="connsiteX3678" fmla="*/ 1991673 w 4070975"/>
                <a:gd name="connsiteY3678" fmla="*/ 2426037 h 3988149"/>
                <a:gd name="connsiteX3679" fmla="*/ 1992625 w 4070975"/>
                <a:gd name="connsiteY3679" fmla="*/ 2426037 h 3988149"/>
                <a:gd name="connsiteX3680" fmla="*/ 1993578 w 4070975"/>
                <a:gd name="connsiteY3680" fmla="*/ 2426037 h 3988149"/>
                <a:gd name="connsiteX3681" fmla="*/ 2012628 w 4070975"/>
                <a:gd name="connsiteY3681" fmla="*/ 2411749 h 3988149"/>
                <a:gd name="connsiteX3682" fmla="*/ 2013580 w 4070975"/>
                <a:gd name="connsiteY3682" fmla="*/ 2403177 h 3988149"/>
                <a:gd name="connsiteX3683" fmla="*/ 2012628 w 4070975"/>
                <a:gd name="connsiteY3683" fmla="*/ 2399367 h 3988149"/>
                <a:gd name="connsiteX3684" fmla="*/ 2033582 w 4070975"/>
                <a:gd name="connsiteY3684" fmla="*/ 2395557 h 3988149"/>
                <a:gd name="connsiteX3685" fmla="*/ 2033582 w 4070975"/>
                <a:gd name="connsiteY3685" fmla="*/ 2400319 h 3988149"/>
                <a:gd name="connsiteX3686" fmla="*/ 2035488 w 4070975"/>
                <a:gd name="connsiteY3686" fmla="*/ 2412702 h 3988149"/>
                <a:gd name="connsiteX3687" fmla="*/ 2052632 w 4070975"/>
                <a:gd name="connsiteY3687" fmla="*/ 2408892 h 3988149"/>
                <a:gd name="connsiteX3688" fmla="*/ 2057395 w 4070975"/>
                <a:gd name="connsiteY3688" fmla="*/ 2403177 h 3988149"/>
                <a:gd name="connsiteX3689" fmla="*/ 2070730 w 4070975"/>
                <a:gd name="connsiteY3689" fmla="*/ 2405082 h 3988149"/>
                <a:gd name="connsiteX3690" fmla="*/ 2071682 w 4070975"/>
                <a:gd name="connsiteY3690" fmla="*/ 2395557 h 3988149"/>
                <a:gd name="connsiteX3691" fmla="*/ 2084065 w 4070975"/>
                <a:gd name="connsiteY3691" fmla="*/ 2394604 h 3988149"/>
                <a:gd name="connsiteX3692" fmla="*/ 2093590 w 4070975"/>
                <a:gd name="connsiteY3692" fmla="*/ 2415559 h 3988149"/>
                <a:gd name="connsiteX3693" fmla="*/ 2169790 w 4070975"/>
                <a:gd name="connsiteY3693" fmla="*/ 2421274 h 3988149"/>
                <a:gd name="connsiteX3694" fmla="*/ 2169790 w 4070975"/>
                <a:gd name="connsiteY3694" fmla="*/ 2424132 h 3988149"/>
                <a:gd name="connsiteX3695" fmla="*/ 2164075 w 4070975"/>
                <a:gd name="connsiteY3695" fmla="*/ 2426989 h 3988149"/>
                <a:gd name="connsiteX3696" fmla="*/ 2163122 w 4070975"/>
                <a:gd name="connsiteY3696" fmla="*/ 2426989 h 3988149"/>
                <a:gd name="connsiteX3697" fmla="*/ 2163122 w 4070975"/>
                <a:gd name="connsiteY3697" fmla="*/ 2426989 h 3988149"/>
                <a:gd name="connsiteX3698" fmla="*/ 2163122 w 4070975"/>
                <a:gd name="connsiteY3698" fmla="*/ 2426989 h 3988149"/>
                <a:gd name="connsiteX3699" fmla="*/ 2163122 w 4070975"/>
                <a:gd name="connsiteY3699" fmla="*/ 2426989 h 3988149"/>
                <a:gd name="connsiteX3700" fmla="*/ 2163122 w 4070975"/>
                <a:gd name="connsiteY3700" fmla="*/ 2426989 h 3988149"/>
                <a:gd name="connsiteX3701" fmla="*/ 2163122 w 4070975"/>
                <a:gd name="connsiteY3701" fmla="*/ 2426989 h 3988149"/>
                <a:gd name="connsiteX3702" fmla="*/ 2162170 w 4070975"/>
                <a:gd name="connsiteY3702" fmla="*/ 2427942 h 3988149"/>
                <a:gd name="connsiteX3703" fmla="*/ 2162170 w 4070975"/>
                <a:gd name="connsiteY3703" fmla="*/ 2427942 h 3988149"/>
                <a:gd name="connsiteX3704" fmla="*/ 2162170 w 4070975"/>
                <a:gd name="connsiteY3704" fmla="*/ 2427942 h 3988149"/>
                <a:gd name="connsiteX3705" fmla="*/ 2162170 w 4070975"/>
                <a:gd name="connsiteY3705" fmla="*/ 2427942 h 3988149"/>
                <a:gd name="connsiteX3706" fmla="*/ 2162170 w 4070975"/>
                <a:gd name="connsiteY3706" fmla="*/ 2427942 h 3988149"/>
                <a:gd name="connsiteX3707" fmla="*/ 2162170 w 4070975"/>
                <a:gd name="connsiteY3707" fmla="*/ 2427942 h 3988149"/>
                <a:gd name="connsiteX3708" fmla="*/ 2161217 w 4070975"/>
                <a:gd name="connsiteY3708" fmla="*/ 2428894 h 3988149"/>
                <a:gd name="connsiteX3709" fmla="*/ 2161217 w 4070975"/>
                <a:gd name="connsiteY3709" fmla="*/ 2428894 h 3988149"/>
                <a:gd name="connsiteX3710" fmla="*/ 2161217 w 4070975"/>
                <a:gd name="connsiteY3710" fmla="*/ 2428894 h 3988149"/>
                <a:gd name="connsiteX3711" fmla="*/ 2161217 w 4070975"/>
                <a:gd name="connsiteY3711" fmla="*/ 2428894 h 3988149"/>
                <a:gd name="connsiteX3712" fmla="*/ 2161217 w 4070975"/>
                <a:gd name="connsiteY3712" fmla="*/ 2428894 h 3988149"/>
                <a:gd name="connsiteX3713" fmla="*/ 2161217 w 4070975"/>
                <a:gd name="connsiteY3713" fmla="*/ 2428894 h 3988149"/>
                <a:gd name="connsiteX3714" fmla="*/ 2161217 w 4070975"/>
                <a:gd name="connsiteY3714" fmla="*/ 2428894 h 3988149"/>
                <a:gd name="connsiteX3715" fmla="*/ 2161217 w 4070975"/>
                <a:gd name="connsiteY3715" fmla="*/ 2428894 h 3988149"/>
                <a:gd name="connsiteX3716" fmla="*/ 2161217 w 4070975"/>
                <a:gd name="connsiteY3716" fmla="*/ 2429847 h 3988149"/>
                <a:gd name="connsiteX3717" fmla="*/ 2161217 w 4070975"/>
                <a:gd name="connsiteY3717" fmla="*/ 2429847 h 3988149"/>
                <a:gd name="connsiteX3718" fmla="*/ 2161217 w 4070975"/>
                <a:gd name="connsiteY3718" fmla="*/ 2429847 h 3988149"/>
                <a:gd name="connsiteX3719" fmla="*/ 2161217 w 4070975"/>
                <a:gd name="connsiteY3719" fmla="*/ 2429847 h 3988149"/>
                <a:gd name="connsiteX3720" fmla="*/ 2161217 w 4070975"/>
                <a:gd name="connsiteY3720" fmla="*/ 2429847 h 3988149"/>
                <a:gd name="connsiteX3721" fmla="*/ 2161217 w 4070975"/>
                <a:gd name="connsiteY3721" fmla="*/ 2429847 h 3988149"/>
                <a:gd name="connsiteX3722" fmla="*/ 2161217 w 4070975"/>
                <a:gd name="connsiteY3722" fmla="*/ 2430799 h 3988149"/>
                <a:gd name="connsiteX3723" fmla="*/ 2161217 w 4070975"/>
                <a:gd name="connsiteY3723" fmla="*/ 2430799 h 3988149"/>
                <a:gd name="connsiteX3724" fmla="*/ 2161217 w 4070975"/>
                <a:gd name="connsiteY3724" fmla="*/ 2430799 h 3988149"/>
                <a:gd name="connsiteX3725" fmla="*/ 2161217 w 4070975"/>
                <a:gd name="connsiteY3725" fmla="*/ 2430799 h 3988149"/>
                <a:gd name="connsiteX3726" fmla="*/ 2161217 w 4070975"/>
                <a:gd name="connsiteY3726" fmla="*/ 2431752 h 3988149"/>
                <a:gd name="connsiteX3727" fmla="*/ 2161217 w 4070975"/>
                <a:gd name="connsiteY3727" fmla="*/ 2431752 h 3988149"/>
                <a:gd name="connsiteX3728" fmla="*/ 2161217 w 4070975"/>
                <a:gd name="connsiteY3728" fmla="*/ 2431752 h 3988149"/>
                <a:gd name="connsiteX3729" fmla="*/ 2162170 w 4070975"/>
                <a:gd name="connsiteY3729" fmla="*/ 2433657 h 3988149"/>
                <a:gd name="connsiteX3730" fmla="*/ 2162170 w 4070975"/>
                <a:gd name="connsiteY3730" fmla="*/ 2433657 h 3988149"/>
                <a:gd name="connsiteX3731" fmla="*/ 2162170 w 4070975"/>
                <a:gd name="connsiteY3731" fmla="*/ 2433657 h 3988149"/>
                <a:gd name="connsiteX3732" fmla="*/ 2163122 w 4070975"/>
                <a:gd name="connsiteY3732" fmla="*/ 2435562 h 3988149"/>
                <a:gd name="connsiteX3733" fmla="*/ 2163122 w 4070975"/>
                <a:gd name="connsiteY3733" fmla="*/ 2435562 h 3988149"/>
                <a:gd name="connsiteX3734" fmla="*/ 2163122 w 4070975"/>
                <a:gd name="connsiteY3734" fmla="*/ 2435562 h 3988149"/>
                <a:gd name="connsiteX3735" fmla="*/ 2163122 w 4070975"/>
                <a:gd name="connsiteY3735" fmla="*/ 2435562 h 3988149"/>
                <a:gd name="connsiteX3736" fmla="*/ 2163122 w 4070975"/>
                <a:gd name="connsiteY3736" fmla="*/ 2435562 h 3988149"/>
                <a:gd name="connsiteX3737" fmla="*/ 2164075 w 4070975"/>
                <a:gd name="connsiteY3737" fmla="*/ 2436514 h 3988149"/>
                <a:gd name="connsiteX3738" fmla="*/ 2164075 w 4070975"/>
                <a:gd name="connsiteY3738" fmla="*/ 2436514 h 3988149"/>
                <a:gd name="connsiteX3739" fmla="*/ 2164075 w 4070975"/>
                <a:gd name="connsiteY3739" fmla="*/ 2436514 h 3988149"/>
                <a:gd name="connsiteX3740" fmla="*/ 2164075 w 4070975"/>
                <a:gd name="connsiteY3740" fmla="*/ 2436514 h 3988149"/>
                <a:gd name="connsiteX3741" fmla="*/ 2165027 w 4070975"/>
                <a:gd name="connsiteY3741" fmla="*/ 2437467 h 3988149"/>
                <a:gd name="connsiteX3742" fmla="*/ 2165980 w 4070975"/>
                <a:gd name="connsiteY3742" fmla="*/ 2438419 h 3988149"/>
                <a:gd name="connsiteX3743" fmla="*/ 2165980 w 4070975"/>
                <a:gd name="connsiteY3743" fmla="*/ 2438419 h 3988149"/>
                <a:gd name="connsiteX3744" fmla="*/ 2167885 w 4070975"/>
                <a:gd name="connsiteY3744" fmla="*/ 2440325 h 3988149"/>
                <a:gd name="connsiteX3745" fmla="*/ 2167885 w 4070975"/>
                <a:gd name="connsiteY3745" fmla="*/ 2440325 h 3988149"/>
                <a:gd name="connsiteX3746" fmla="*/ 2167885 w 4070975"/>
                <a:gd name="connsiteY3746" fmla="*/ 2440325 h 3988149"/>
                <a:gd name="connsiteX3747" fmla="*/ 2167885 w 4070975"/>
                <a:gd name="connsiteY3747" fmla="*/ 2440325 h 3988149"/>
                <a:gd name="connsiteX3748" fmla="*/ 2168837 w 4070975"/>
                <a:gd name="connsiteY3748" fmla="*/ 2441277 h 3988149"/>
                <a:gd name="connsiteX3749" fmla="*/ 2168837 w 4070975"/>
                <a:gd name="connsiteY3749" fmla="*/ 2441277 h 3988149"/>
                <a:gd name="connsiteX3750" fmla="*/ 2169790 w 4070975"/>
                <a:gd name="connsiteY3750" fmla="*/ 2442229 h 3988149"/>
                <a:gd name="connsiteX3751" fmla="*/ 2169790 w 4070975"/>
                <a:gd name="connsiteY3751" fmla="*/ 2442229 h 3988149"/>
                <a:gd name="connsiteX3752" fmla="*/ 2189792 w 4070975"/>
                <a:gd name="connsiteY3752" fmla="*/ 2458422 h 3988149"/>
                <a:gd name="connsiteX3753" fmla="*/ 2204080 w 4070975"/>
                <a:gd name="connsiteY3753" fmla="*/ 2471757 h 3988149"/>
                <a:gd name="connsiteX3754" fmla="*/ 2209795 w 4070975"/>
                <a:gd name="connsiteY3754" fmla="*/ 2471757 h 3988149"/>
                <a:gd name="connsiteX3755" fmla="*/ 2223130 w 4070975"/>
                <a:gd name="connsiteY3755" fmla="*/ 2468900 h 3988149"/>
                <a:gd name="connsiteX3756" fmla="*/ 2225035 w 4070975"/>
                <a:gd name="connsiteY3756" fmla="*/ 2463185 h 3988149"/>
                <a:gd name="connsiteX3757" fmla="*/ 2222177 w 4070975"/>
                <a:gd name="connsiteY3757" fmla="*/ 2446992 h 3988149"/>
                <a:gd name="connsiteX3758" fmla="*/ 2211700 w 4070975"/>
                <a:gd name="connsiteY3758" fmla="*/ 2434609 h 3988149"/>
                <a:gd name="connsiteX3759" fmla="*/ 2223130 w 4070975"/>
                <a:gd name="connsiteY3759" fmla="*/ 2433657 h 3988149"/>
                <a:gd name="connsiteX3760" fmla="*/ 2238369 w 4070975"/>
                <a:gd name="connsiteY3760" fmla="*/ 2437467 h 3988149"/>
                <a:gd name="connsiteX3761" fmla="*/ 2250752 w 4070975"/>
                <a:gd name="connsiteY3761" fmla="*/ 2452707 h 3988149"/>
                <a:gd name="connsiteX3762" fmla="*/ 2262182 w 4070975"/>
                <a:gd name="connsiteY3762" fmla="*/ 2447945 h 3988149"/>
                <a:gd name="connsiteX3763" fmla="*/ 2274565 w 4070975"/>
                <a:gd name="connsiteY3763" fmla="*/ 2451755 h 3988149"/>
                <a:gd name="connsiteX3764" fmla="*/ 2276469 w 4070975"/>
                <a:gd name="connsiteY3764" fmla="*/ 2461280 h 3988149"/>
                <a:gd name="connsiteX3765" fmla="*/ 2273612 w 4070975"/>
                <a:gd name="connsiteY3765" fmla="*/ 2468900 h 3988149"/>
                <a:gd name="connsiteX3766" fmla="*/ 2286947 w 4070975"/>
                <a:gd name="connsiteY3766" fmla="*/ 2474615 h 3988149"/>
                <a:gd name="connsiteX3767" fmla="*/ 2296472 w 4070975"/>
                <a:gd name="connsiteY3767" fmla="*/ 2476520 h 3988149"/>
                <a:gd name="connsiteX3768" fmla="*/ 2306949 w 4070975"/>
                <a:gd name="connsiteY3768" fmla="*/ 2475567 h 3988149"/>
                <a:gd name="connsiteX3769" fmla="*/ 2321237 w 4070975"/>
                <a:gd name="connsiteY3769" fmla="*/ 2471757 h 3988149"/>
                <a:gd name="connsiteX3770" fmla="*/ 2338382 w 4070975"/>
                <a:gd name="connsiteY3770" fmla="*/ 2474615 h 3988149"/>
                <a:gd name="connsiteX3771" fmla="*/ 2349812 w 4070975"/>
                <a:gd name="connsiteY3771" fmla="*/ 2475567 h 3988149"/>
                <a:gd name="connsiteX3772" fmla="*/ 2353622 w 4070975"/>
                <a:gd name="connsiteY3772" fmla="*/ 2494617 h 3988149"/>
                <a:gd name="connsiteX3773" fmla="*/ 2360289 w 4070975"/>
                <a:gd name="connsiteY3773" fmla="*/ 2502238 h 3988149"/>
                <a:gd name="connsiteX3774" fmla="*/ 2342192 w 4070975"/>
                <a:gd name="connsiteY3774" fmla="*/ 2523193 h 3988149"/>
                <a:gd name="connsiteX3775" fmla="*/ 2316474 w 4070975"/>
                <a:gd name="connsiteY3775" fmla="*/ 2542243 h 3988149"/>
                <a:gd name="connsiteX3776" fmla="*/ 2305997 w 4070975"/>
                <a:gd name="connsiteY3776" fmla="*/ 2588916 h 3988149"/>
                <a:gd name="connsiteX3777" fmla="*/ 2252657 w 4070975"/>
                <a:gd name="connsiteY3777" fmla="*/ 2610823 h 3988149"/>
                <a:gd name="connsiteX3778" fmla="*/ 2238369 w 4070975"/>
                <a:gd name="connsiteY3778" fmla="*/ 2626064 h 3988149"/>
                <a:gd name="connsiteX3779" fmla="*/ 2238369 w 4070975"/>
                <a:gd name="connsiteY3779" fmla="*/ 2628921 h 3988149"/>
                <a:gd name="connsiteX3780" fmla="*/ 2235512 w 4070975"/>
                <a:gd name="connsiteY3780" fmla="*/ 2627968 h 3988149"/>
                <a:gd name="connsiteX3781" fmla="*/ 2235512 w 4070975"/>
                <a:gd name="connsiteY3781" fmla="*/ 2627968 h 3988149"/>
                <a:gd name="connsiteX3782" fmla="*/ 2232655 w 4070975"/>
                <a:gd name="connsiteY3782" fmla="*/ 2627016 h 3988149"/>
                <a:gd name="connsiteX3783" fmla="*/ 2230750 w 4070975"/>
                <a:gd name="connsiteY3783" fmla="*/ 2626064 h 3988149"/>
                <a:gd name="connsiteX3784" fmla="*/ 2228845 w 4070975"/>
                <a:gd name="connsiteY3784" fmla="*/ 2626064 h 3988149"/>
                <a:gd name="connsiteX3785" fmla="*/ 2225987 w 4070975"/>
                <a:gd name="connsiteY3785" fmla="*/ 2625111 h 3988149"/>
                <a:gd name="connsiteX3786" fmla="*/ 2224082 w 4070975"/>
                <a:gd name="connsiteY3786" fmla="*/ 2625111 h 3988149"/>
                <a:gd name="connsiteX3787" fmla="*/ 2222177 w 4070975"/>
                <a:gd name="connsiteY3787" fmla="*/ 2625111 h 3988149"/>
                <a:gd name="connsiteX3788" fmla="*/ 2220272 w 4070975"/>
                <a:gd name="connsiteY3788" fmla="*/ 2625111 h 3988149"/>
                <a:gd name="connsiteX3789" fmla="*/ 2218367 w 4070975"/>
                <a:gd name="connsiteY3789" fmla="*/ 2625111 h 3988149"/>
                <a:gd name="connsiteX3790" fmla="*/ 2217415 w 4070975"/>
                <a:gd name="connsiteY3790" fmla="*/ 2625111 h 3988149"/>
                <a:gd name="connsiteX3791" fmla="*/ 2216462 w 4070975"/>
                <a:gd name="connsiteY3791" fmla="*/ 2625111 h 3988149"/>
                <a:gd name="connsiteX3792" fmla="*/ 2215510 w 4070975"/>
                <a:gd name="connsiteY3792" fmla="*/ 2625111 h 3988149"/>
                <a:gd name="connsiteX3793" fmla="*/ 2214557 w 4070975"/>
                <a:gd name="connsiteY3793" fmla="*/ 2625111 h 3988149"/>
                <a:gd name="connsiteX3794" fmla="*/ 2213605 w 4070975"/>
                <a:gd name="connsiteY3794" fmla="*/ 2625111 h 3988149"/>
                <a:gd name="connsiteX3795" fmla="*/ 2195507 w 4070975"/>
                <a:gd name="connsiteY3795" fmla="*/ 2627968 h 3988149"/>
                <a:gd name="connsiteX3796" fmla="*/ 2176457 w 4070975"/>
                <a:gd name="connsiteY3796" fmla="*/ 2630826 h 3988149"/>
                <a:gd name="connsiteX3797" fmla="*/ 2157407 w 4070975"/>
                <a:gd name="connsiteY3797" fmla="*/ 2619396 h 3988149"/>
                <a:gd name="connsiteX3798" fmla="*/ 2101210 w 4070975"/>
                <a:gd name="connsiteY3798" fmla="*/ 2616538 h 3988149"/>
                <a:gd name="connsiteX3799" fmla="*/ 2094543 w 4070975"/>
                <a:gd name="connsiteY3799" fmla="*/ 2629874 h 3988149"/>
                <a:gd name="connsiteX3800" fmla="*/ 2079302 w 4070975"/>
                <a:gd name="connsiteY3800" fmla="*/ 2665116 h 3988149"/>
                <a:gd name="connsiteX3801" fmla="*/ 2031678 w 4070975"/>
                <a:gd name="connsiteY3801" fmla="*/ 2665116 h 3988149"/>
                <a:gd name="connsiteX3802" fmla="*/ 2012628 w 4070975"/>
                <a:gd name="connsiteY3802" fmla="*/ 2645114 h 3988149"/>
                <a:gd name="connsiteX3803" fmla="*/ 2007865 w 4070975"/>
                <a:gd name="connsiteY3803" fmla="*/ 2642256 h 3988149"/>
                <a:gd name="connsiteX3804" fmla="*/ 2007865 w 4070975"/>
                <a:gd name="connsiteY3804" fmla="*/ 2642256 h 3988149"/>
                <a:gd name="connsiteX3805" fmla="*/ 2003103 w 4070975"/>
                <a:gd name="connsiteY3805" fmla="*/ 2639399 h 3988149"/>
                <a:gd name="connsiteX3806" fmla="*/ 2003103 w 4070975"/>
                <a:gd name="connsiteY3806" fmla="*/ 2639399 h 3988149"/>
                <a:gd name="connsiteX3807" fmla="*/ 1985005 w 4070975"/>
                <a:gd name="connsiteY3807" fmla="*/ 2628921 h 3988149"/>
                <a:gd name="connsiteX3808" fmla="*/ 1985005 w 4070975"/>
                <a:gd name="connsiteY3808" fmla="*/ 2628921 h 3988149"/>
                <a:gd name="connsiteX3809" fmla="*/ 1985005 w 4070975"/>
                <a:gd name="connsiteY3809" fmla="*/ 2628921 h 3988149"/>
                <a:gd name="connsiteX3810" fmla="*/ 1960240 w 4070975"/>
                <a:gd name="connsiteY3810" fmla="*/ 2619396 h 3988149"/>
                <a:gd name="connsiteX3811" fmla="*/ 1948810 w 4070975"/>
                <a:gd name="connsiteY3811" fmla="*/ 2598441 h 3988149"/>
                <a:gd name="connsiteX3812" fmla="*/ 1927855 w 4070975"/>
                <a:gd name="connsiteY3812" fmla="*/ 2589868 h 3988149"/>
                <a:gd name="connsiteX3813" fmla="*/ 1907853 w 4070975"/>
                <a:gd name="connsiteY3813" fmla="*/ 2584153 h 3988149"/>
                <a:gd name="connsiteX3814" fmla="*/ 1893565 w 4070975"/>
                <a:gd name="connsiteY3814" fmla="*/ 2553673 h 3988149"/>
                <a:gd name="connsiteX3815" fmla="*/ 1896423 w 4070975"/>
                <a:gd name="connsiteY3815" fmla="*/ 2542243 h 3988149"/>
                <a:gd name="connsiteX3816" fmla="*/ 1884993 w 4070975"/>
                <a:gd name="connsiteY3816" fmla="*/ 2521288 h 3988149"/>
                <a:gd name="connsiteX3817" fmla="*/ 2603176 w 4070975"/>
                <a:gd name="connsiteY3817" fmla="*/ 2607013 h 3988149"/>
                <a:gd name="connsiteX3818" fmla="*/ 2586984 w 4070975"/>
                <a:gd name="connsiteY3818" fmla="*/ 2586058 h 3988149"/>
                <a:gd name="connsiteX3819" fmla="*/ 2555551 w 4070975"/>
                <a:gd name="connsiteY3819" fmla="*/ 2600346 h 3988149"/>
                <a:gd name="connsiteX3820" fmla="*/ 2518404 w 4070975"/>
                <a:gd name="connsiteY3820" fmla="*/ 2600346 h 3988149"/>
                <a:gd name="connsiteX3821" fmla="*/ 2504117 w 4070975"/>
                <a:gd name="connsiteY3821" fmla="*/ 2596536 h 3988149"/>
                <a:gd name="connsiteX3822" fmla="*/ 2503164 w 4070975"/>
                <a:gd name="connsiteY3822" fmla="*/ 2598441 h 3988149"/>
                <a:gd name="connsiteX3823" fmla="*/ 2473637 w 4070975"/>
                <a:gd name="connsiteY3823" fmla="*/ 2651781 h 3988149"/>
                <a:gd name="connsiteX3824" fmla="*/ 2462206 w 4070975"/>
                <a:gd name="connsiteY3824" fmla="*/ 2649876 h 3988149"/>
                <a:gd name="connsiteX3825" fmla="*/ 2448872 w 4070975"/>
                <a:gd name="connsiteY3825" fmla="*/ 2640351 h 3988149"/>
                <a:gd name="connsiteX3826" fmla="*/ 2441252 w 4070975"/>
                <a:gd name="connsiteY3826" fmla="*/ 2645114 h 3988149"/>
                <a:gd name="connsiteX3827" fmla="*/ 2434584 w 4070975"/>
                <a:gd name="connsiteY3827" fmla="*/ 2673689 h 3988149"/>
                <a:gd name="connsiteX3828" fmla="*/ 2394579 w 4070975"/>
                <a:gd name="connsiteY3828" fmla="*/ 2677499 h 3988149"/>
                <a:gd name="connsiteX3829" fmla="*/ 2378387 w 4070975"/>
                <a:gd name="connsiteY3829" fmla="*/ 2703216 h 3988149"/>
                <a:gd name="connsiteX3830" fmla="*/ 2312664 w 4070975"/>
                <a:gd name="connsiteY3830" fmla="*/ 2720362 h 3988149"/>
                <a:gd name="connsiteX3831" fmla="*/ 2281232 w 4070975"/>
                <a:gd name="connsiteY3831" fmla="*/ 2695597 h 3988149"/>
                <a:gd name="connsiteX3832" fmla="*/ 2257419 w 4070975"/>
                <a:gd name="connsiteY3832" fmla="*/ 2694644 h 3988149"/>
                <a:gd name="connsiteX3833" fmla="*/ 2241227 w 4070975"/>
                <a:gd name="connsiteY3833" fmla="*/ 2664164 h 3988149"/>
                <a:gd name="connsiteX3834" fmla="*/ 2242180 w 4070975"/>
                <a:gd name="connsiteY3834" fmla="*/ 2627016 h 3988149"/>
                <a:gd name="connsiteX3835" fmla="*/ 2242180 w 4070975"/>
                <a:gd name="connsiteY3835" fmla="*/ 2627016 h 3988149"/>
                <a:gd name="connsiteX3836" fmla="*/ 2242180 w 4070975"/>
                <a:gd name="connsiteY3836" fmla="*/ 2625111 h 3988149"/>
                <a:gd name="connsiteX3837" fmla="*/ 2253610 w 4070975"/>
                <a:gd name="connsiteY3837" fmla="*/ 2612728 h 3988149"/>
                <a:gd name="connsiteX3838" fmla="*/ 2308855 w 4070975"/>
                <a:gd name="connsiteY3838" fmla="*/ 2589868 h 3988149"/>
                <a:gd name="connsiteX3839" fmla="*/ 2319332 w 4070975"/>
                <a:gd name="connsiteY3839" fmla="*/ 2543195 h 3988149"/>
                <a:gd name="connsiteX3840" fmla="*/ 2344097 w 4070975"/>
                <a:gd name="connsiteY3840" fmla="*/ 2525098 h 3988149"/>
                <a:gd name="connsiteX3841" fmla="*/ 2362194 w 4070975"/>
                <a:gd name="connsiteY3841" fmla="*/ 2505095 h 3988149"/>
                <a:gd name="connsiteX3842" fmla="*/ 2377434 w 4070975"/>
                <a:gd name="connsiteY3842" fmla="*/ 2522240 h 3988149"/>
                <a:gd name="connsiteX3843" fmla="*/ 2398389 w 4070975"/>
                <a:gd name="connsiteY3843" fmla="*/ 2524145 h 3988149"/>
                <a:gd name="connsiteX3844" fmla="*/ 2411724 w 4070975"/>
                <a:gd name="connsiteY3844" fmla="*/ 2500332 h 3988149"/>
                <a:gd name="connsiteX3845" fmla="*/ 2437442 w 4070975"/>
                <a:gd name="connsiteY3845" fmla="*/ 2514620 h 3988149"/>
                <a:gd name="connsiteX3846" fmla="*/ 2443156 w 4070975"/>
                <a:gd name="connsiteY3846" fmla="*/ 2535575 h 3988149"/>
                <a:gd name="connsiteX3847" fmla="*/ 2462206 w 4070975"/>
                <a:gd name="connsiteY3847" fmla="*/ 2535575 h 3988149"/>
                <a:gd name="connsiteX3848" fmla="*/ 2487924 w 4070975"/>
                <a:gd name="connsiteY3848" fmla="*/ 2508905 h 3988149"/>
                <a:gd name="connsiteX3849" fmla="*/ 2567934 w 4070975"/>
                <a:gd name="connsiteY3849" fmla="*/ 2499380 h 3988149"/>
                <a:gd name="connsiteX3850" fmla="*/ 2599366 w 4070975"/>
                <a:gd name="connsiteY3850" fmla="*/ 2491760 h 3988149"/>
                <a:gd name="connsiteX3851" fmla="*/ 2626036 w 4070975"/>
                <a:gd name="connsiteY3851" fmla="*/ 2518430 h 3988149"/>
                <a:gd name="connsiteX3852" fmla="*/ 2631751 w 4070975"/>
                <a:gd name="connsiteY3852" fmla="*/ 2595583 h 3988149"/>
                <a:gd name="connsiteX3853" fmla="*/ 2603176 w 4070975"/>
                <a:gd name="connsiteY3853" fmla="*/ 2607013 h 3988149"/>
                <a:gd name="connsiteX3854" fmla="*/ 1581146 w 4070975"/>
                <a:gd name="connsiteY3854" fmla="*/ 1911683 h 3988149"/>
                <a:gd name="connsiteX3855" fmla="*/ 1558286 w 4070975"/>
                <a:gd name="connsiteY3855" fmla="*/ 1895490 h 3988149"/>
                <a:gd name="connsiteX3856" fmla="*/ 1561144 w 4070975"/>
                <a:gd name="connsiteY3856" fmla="*/ 1874535 h 3988149"/>
                <a:gd name="connsiteX3857" fmla="*/ 1561144 w 4070975"/>
                <a:gd name="connsiteY3857" fmla="*/ 1849770 h 3988149"/>
                <a:gd name="connsiteX3858" fmla="*/ 1568764 w 4070975"/>
                <a:gd name="connsiteY3858" fmla="*/ 1805954 h 3988149"/>
                <a:gd name="connsiteX3859" fmla="*/ 1568764 w 4070975"/>
                <a:gd name="connsiteY3859" fmla="*/ 1776427 h 3988149"/>
                <a:gd name="connsiteX3860" fmla="*/ 1583051 w 4070975"/>
                <a:gd name="connsiteY3860" fmla="*/ 1741184 h 3988149"/>
                <a:gd name="connsiteX3861" fmla="*/ 1586861 w 4070975"/>
                <a:gd name="connsiteY3861" fmla="*/ 1736421 h 3988149"/>
                <a:gd name="connsiteX3862" fmla="*/ 1606864 w 4070975"/>
                <a:gd name="connsiteY3862" fmla="*/ 1736421 h 3988149"/>
                <a:gd name="connsiteX3863" fmla="*/ 1633534 w 4070975"/>
                <a:gd name="connsiteY3863" fmla="*/ 1731659 h 3988149"/>
                <a:gd name="connsiteX3864" fmla="*/ 1634486 w 4070975"/>
                <a:gd name="connsiteY3864" fmla="*/ 1731659 h 3988149"/>
                <a:gd name="connsiteX3865" fmla="*/ 1659251 w 4070975"/>
                <a:gd name="connsiteY3865" fmla="*/ 1697368 h 3988149"/>
                <a:gd name="connsiteX3866" fmla="*/ 1664966 w 4070975"/>
                <a:gd name="connsiteY3866" fmla="*/ 1684033 h 3988149"/>
                <a:gd name="connsiteX3867" fmla="*/ 1674491 w 4070975"/>
                <a:gd name="connsiteY3867" fmla="*/ 1677366 h 3988149"/>
                <a:gd name="connsiteX3868" fmla="*/ 1676396 w 4070975"/>
                <a:gd name="connsiteY3868" fmla="*/ 1676413 h 3988149"/>
                <a:gd name="connsiteX3869" fmla="*/ 1697351 w 4070975"/>
                <a:gd name="connsiteY3869" fmla="*/ 1672603 h 3988149"/>
                <a:gd name="connsiteX3870" fmla="*/ 1707828 w 4070975"/>
                <a:gd name="connsiteY3870" fmla="*/ 1669746 h 3988149"/>
                <a:gd name="connsiteX3871" fmla="*/ 1706876 w 4070975"/>
                <a:gd name="connsiteY3871" fmla="*/ 1667841 h 3988149"/>
                <a:gd name="connsiteX3872" fmla="*/ 1707828 w 4070975"/>
                <a:gd name="connsiteY3872" fmla="*/ 1665936 h 3988149"/>
                <a:gd name="connsiteX3873" fmla="*/ 1706876 w 4070975"/>
                <a:gd name="connsiteY3873" fmla="*/ 1657363 h 3988149"/>
                <a:gd name="connsiteX3874" fmla="*/ 1716401 w 4070975"/>
                <a:gd name="connsiteY3874" fmla="*/ 1657363 h 3988149"/>
                <a:gd name="connsiteX3875" fmla="*/ 1715448 w 4070975"/>
                <a:gd name="connsiteY3875" fmla="*/ 1663078 h 3988149"/>
                <a:gd name="connsiteX3876" fmla="*/ 1707828 w 4070975"/>
                <a:gd name="connsiteY3876" fmla="*/ 1682128 h 3988149"/>
                <a:gd name="connsiteX3877" fmla="*/ 1704971 w 4070975"/>
                <a:gd name="connsiteY3877" fmla="*/ 1710704 h 3988149"/>
                <a:gd name="connsiteX3878" fmla="*/ 1704971 w 4070975"/>
                <a:gd name="connsiteY3878" fmla="*/ 1710704 h 3988149"/>
                <a:gd name="connsiteX3879" fmla="*/ 1707828 w 4070975"/>
                <a:gd name="connsiteY3879" fmla="*/ 1726896 h 3988149"/>
                <a:gd name="connsiteX3880" fmla="*/ 1698303 w 4070975"/>
                <a:gd name="connsiteY3880" fmla="*/ 1739279 h 3988149"/>
                <a:gd name="connsiteX3881" fmla="*/ 1693541 w 4070975"/>
                <a:gd name="connsiteY3881" fmla="*/ 1752614 h 3988149"/>
                <a:gd name="connsiteX3882" fmla="*/ 1701161 w 4070975"/>
                <a:gd name="connsiteY3882" fmla="*/ 1773569 h 3988149"/>
                <a:gd name="connsiteX3883" fmla="*/ 1715448 w 4070975"/>
                <a:gd name="connsiteY3883" fmla="*/ 1784999 h 3988149"/>
                <a:gd name="connsiteX3884" fmla="*/ 1730688 w 4070975"/>
                <a:gd name="connsiteY3884" fmla="*/ 1793572 h 3988149"/>
                <a:gd name="connsiteX3885" fmla="*/ 1729736 w 4070975"/>
                <a:gd name="connsiteY3885" fmla="*/ 1801192 h 3988149"/>
                <a:gd name="connsiteX3886" fmla="*/ 1726878 w 4070975"/>
                <a:gd name="connsiteY3886" fmla="*/ 1830720 h 3988149"/>
                <a:gd name="connsiteX3887" fmla="*/ 1721163 w 4070975"/>
                <a:gd name="connsiteY3887" fmla="*/ 1825957 h 3988149"/>
                <a:gd name="connsiteX3888" fmla="*/ 1711638 w 4070975"/>
                <a:gd name="connsiteY3888" fmla="*/ 1819289 h 3988149"/>
                <a:gd name="connsiteX3889" fmla="*/ 1695446 w 4070975"/>
                <a:gd name="connsiteY3889" fmla="*/ 1830720 h 3988149"/>
                <a:gd name="connsiteX3890" fmla="*/ 1689731 w 4070975"/>
                <a:gd name="connsiteY3890" fmla="*/ 1860247 h 3988149"/>
                <a:gd name="connsiteX3891" fmla="*/ 1662108 w 4070975"/>
                <a:gd name="connsiteY3891" fmla="*/ 1895490 h 3988149"/>
                <a:gd name="connsiteX3892" fmla="*/ 1661156 w 4070975"/>
                <a:gd name="connsiteY3892" fmla="*/ 1896443 h 3988149"/>
                <a:gd name="connsiteX3893" fmla="*/ 1661156 w 4070975"/>
                <a:gd name="connsiteY3893" fmla="*/ 1897395 h 3988149"/>
                <a:gd name="connsiteX3894" fmla="*/ 1661156 w 4070975"/>
                <a:gd name="connsiteY3894" fmla="*/ 1917398 h 3988149"/>
                <a:gd name="connsiteX3895" fmla="*/ 1660204 w 4070975"/>
                <a:gd name="connsiteY3895" fmla="*/ 1931685 h 3988149"/>
                <a:gd name="connsiteX3896" fmla="*/ 1655441 w 4070975"/>
                <a:gd name="connsiteY3896" fmla="*/ 1936448 h 3988149"/>
                <a:gd name="connsiteX3897" fmla="*/ 1649726 w 4070975"/>
                <a:gd name="connsiteY3897" fmla="*/ 1945973 h 3988149"/>
                <a:gd name="connsiteX3898" fmla="*/ 1649726 w 4070975"/>
                <a:gd name="connsiteY3898" fmla="*/ 1945973 h 3988149"/>
                <a:gd name="connsiteX3899" fmla="*/ 1648773 w 4070975"/>
                <a:gd name="connsiteY3899" fmla="*/ 1947878 h 3988149"/>
                <a:gd name="connsiteX3900" fmla="*/ 1648773 w 4070975"/>
                <a:gd name="connsiteY3900" fmla="*/ 1947878 h 3988149"/>
                <a:gd name="connsiteX3901" fmla="*/ 1647821 w 4070975"/>
                <a:gd name="connsiteY3901" fmla="*/ 1949783 h 3988149"/>
                <a:gd name="connsiteX3902" fmla="*/ 1663061 w 4070975"/>
                <a:gd name="connsiteY3902" fmla="*/ 1965023 h 3988149"/>
                <a:gd name="connsiteX3903" fmla="*/ 1664013 w 4070975"/>
                <a:gd name="connsiteY3903" fmla="*/ 1982168 h 3988149"/>
                <a:gd name="connsiteX3904" fmla="*/ 1658298 w 4070975"/>
                <a:gd name="connsiteY3904" fmla="*/ 1982168 h 3988149"/>
                <a:gd name="connsiteX3905" fmla="*/ 1617341 w 4070975"/>
                <a:gd name="connsiteY3905" fmla="*/ 1974548 h 3988149"/>
                <a:gd name="connsiteX3906" fmla="*/ 1595434 w 4070975"/>
                <a:gd name="connsiteY3906" fmla="*/ 1968833 h 3988149"/>
                <a:gd name="connsiteX3907" fmla="*/ 1596386 w 4070975"/>
                <a:gd name="connsiteY3907" fmla="*/ 1925970 h 3988149"/>
                <a:gd name="connsiteX3908" fmla="*/ 1596386 w 4070975"/>
                <a:gd name="connsiteY3908" fmla="*/ 1925018 h 3988149"/>
                <a:gd name="connsiteX3909" fmla="*/ 1581146 w 4070975"/>
                <a:gd name="connsiteY3909" fmla="*/ 1911683 h 3988149"/>
                <a:gd name="connsiteX3910" fmla="*/ 1501136 w 4070975"/>
                <a:gd name="connsiteY3910" fmla="*/ 2166955 h 3988149"/>
                <a:gd name="connsiteX3911" fmla="*/ 1523044 w 4070975"/>
                <a:gd name="connsiteY3911" fmla="*/ 2155525 h 3988149"/>
                <a:gd name="connsiteX3912" fmla="*/ 1520186 w 4070975"/>
                <a:gd name="connsiteY3912" fmla="*/ 2153620 h 3988149"/>
                <a:gd name="connsiteX3913" fmla="*/ 1502089 w 4070975"/>
                <a:gd name="connsiteY3913" fmla="*/ 2140285 h 3988149"/>
                <a:gd name="connsiteX3914" fmla="*/ 1497326 w 4070975"/>
                <a:gd name="connsiteY3914" fmla="*/ 2135522 h 3988149"/>
                <a:gd name="connsiteX3915" fmla="*/ 1498279 w 4070975"/>
                <a:gd name="connsiteY3915" fmla="*/ 2134570 h 3988149"/>
                <a:gd name="connsiteX3916" fmla="*/ 1503041 w 4070975"/>
                <a:gd name="connsiteY3916" fmla="*/ 2129807 h 3988149"/>
                <a:gd name="connsiteX3917" fmla="*/ 1510661 w 4070975"/>
                <a:gd name="connsiteY3917" fmla="*/ 2120282 h 3988149"/>
                <a:gd name="connsiteX3918" fmla="*/ 1533521 w 4070975"/>
                <a:gd name="connsiteY3918" fmla="*/ 2115519 h 3988149"/>
                <a:gd name="connsiteX3919" fmla="*/ 1553524 w 4070975"/>
                <a:gd name="connsiteY3919" fmla="*/ 2119329 h 3988149"/>
                <a:gd name="connsiteX3920" fmla="*/ 1556381 w 4070975"/>
                <a:gd name="connsiteY3920" fmla="*/ 2145047 h 3988149"/>
                <a:gd name="connsiteX3921" fmla="*/ 1558286 w 4070975"/>
                <a:gd name="connsiteY3921" fmla="*/ 2145047 h 3988149"/>
                <a:gd name="connsiteX3922" fmla="*/ 1575431 w 4070975"/>
                <a:gd name="connsiteY3922" fmla="*/ 2127902 h 3988149"/>
                <a:gd name="connsiteX3923" fmla="*/ 1576384 w 4070975"/>
                <a:gd name="connsiteY3923" fmla="*/ 2124092 h 3988149"/>
                <a:gd name="connsiteX3924" fmla="*/ 1588766 w 4070975"/>
                <a:gd name="connsiteY3924" fmla="*/ 2129807 h 3988149"/>
                <a:gd name="connsiteX3925" fmla="*/ 1591624 w 4070975"/>
                <a:gd name="connsiteY3925" fmla="*/ 2131712 h 3988149"/>
                <a:gd name="connsiteX3926" fmla="*/ 1602101 w 4070975"/>
                <a:gd name="connsiteY3926" fmla="*/ 2105994 h 3988149"/>
                <a:gd name="connsiteX3927" fmla="*/ 1604006 w 4070975"/>
                <a:gd name="connsiteY3927" fmla="*/ 2098374 h 3988149"/>
                <a:gd name="connsiteX3928" fmla="*/ 1604006 w 4070975"/>
                <a:gd name="connsiteY3928" fmla="*/ 2097422 h 3988149"/>
                <a:gd name="connsiteX3929" fmla="*/ 1617341 w 4070975"/>
                <a:gd name="connsiteY3929" fmla="*/ 2100279 h 3988149"/>
                <a:gd name="connsiteX3930" fmla="*/ 1616389 w 4070975"/>
                <a:gd name="connsiteY3930" fmla="*/ 2100279 h 3988149"/>
                <a:gd name="connsiteX3931" fmla="*/ 1640201 w 4070975"/>
                <a:gd name="connsiteY3931" fmla="*/ 2109804 h 3988149"/>
                <a:gd name="connsiteX3932" fmla="*/ 1647821 w 4070975"/>
                <a:gd name="connsiteY3932" fmla="*/ 2119329 h 3988149"/>
                <a:gd name="connsiteX3933" fmla="*/ 1676396 w 4070975"/>
                <a:gd name="connsiteY3933" fmla="*/ 2119329 h 3988149"/>
                <a:gd name="connsiteX3934" fmla="*/ 1661156 w 4070975"/>
                <a:gd name="connsiteY3934" fmla="*/ 2087897 h 3988149"/>
                <a:gd name="connsiteX3935" fmla="*/ 1644964 w 4070975"/>
                <a:gd name="connsiteY3935" fmla="*/ 2078372 h 3988149"/>
                <a:gd name="connsiteX3936" fmla="*/ 1631629 w 4070975"/>
                <a:gd name="connsiteY3936" fmla="*/ 2072657 h 3988149"/>
                <a:gd name="connsiteX3937" fmla="*/ 1619246 w 4070975"/>
                <a:gd name="connsiteY3937" fmla="*/ 2067894 h 3988149"/>
                <a:gd name="connsiteX3938" fmla="*/ 1616389 w 4070975"/>
                <a:gd name="connsiteY3938" fmla="*/ 2065036 h 3988149"/>
                <a:gd name="connsiteX3939" fmla="*/ 1620199 w 4070975"/>
                <a:gd name="connsiteY3939" fmla="*/ 2063131 h 3988149"/>
                <a:gd name="connsiteX3940" fmla="*/ 1624009 w 4070975"/>
                <a:gd name="connsiteY3940" fmla="*/ 2053606 h 3988149"/>
                <a:gd name="connsiteX3941" fmla="*/ 1617341 w 4070975"/>
                <a:gd name="connsiteY3941" fmla="*/ 2043129 h 3988149"/>
                <a:gd name="connsiteX3942" fmla="*/ 1607816 w 4070975"/>
                <a:gd name="connsiteY3942" fmla="*/ 2036461 h 3988149"/>
                <a:gd name="connsiteX3943" fmla="*/ 1623056 w 4070975"/>
                <a:gd name="connsiteY3943" fmla="*/ 2024079 h 3988149"/>
                <a:gd name="connsiteX3944" fmla="*/ 1616389 w 4070975"/>
                <a:gd name="connsiteY3944" fmla="*/ 2013601 h 3988149"/>
                <a:gd name="connsiteX3945" fmla="*/ 1594481 w 4070975"/>
                <a:gd name="connsiteY3945" fmla="*/ 1976453 h 3988149"/>
                <a:gd name="connsiteX3946" fmla="*/ 1594481 w 4070975"/>
                <a:gd name="connsiteY3946" fmla="*/ 1973596 h 3988149"/>
                <a:gd name="connsiteX3947" fmla="*/ 1615436 w 4070975"/>
                <a:gd name="connsiteY3947" fmla="*/ 1979311 h 3988149"/>
                <a:gd name="connsiteX3948" fmla="*/ 1656393 w 4070975"/>
                <a:gd name="connsiteY3948" fmla="*/ 1986931 h 3988149"/>
                <a:gd name="connsiteX3949" fmla="*/ 1666871 w 4070975"/>
                <a:gd name="connsiteY3949" fmla="*/ 1986931 h 3988149"/>
                <a:gd name="connsiteX3950" fmla="*/ 1680206 w 4070975"/>
                <a:gd name="connsiteY3950" fmla="*/ 1994551 h 3988149"/>
                <a:gd name="connsiteX3951" fmla="*/ 1681158 w 4070975"/>
                <a:gd name="connsiteY3951" fmla="*/ 2018364 h 3988149"/>
                <a:gd name="connsiteX3952" fmla="*/ 1689731 w 4070975"/>
                <a:gd name="connsiteY3952" fmla="*/ 2026936 h 3988149"/>
                <a:gd name="connsiteX3953" fmla="*/ 1723068 w 4070975"/>
                <a:gd name="connsiteY3953" fmla="*/ 2026936 h 3988149"/>
                <a:gd name="connsiteX3954" fmla="*/ 1736403 w 4070975"/>
                <a:gd name="connsiteY3954" fmla="*/ 2025031 h 3988149"/>
                <a:gd name="connsiteX3955" fmla="*/ 1748786 w 4070975"/>
                <a:gd name="connsiteY3955" fmla="*/ 2023126 h 3988149"/>
                <a:gd name="connsiteX3956" fmla="*/ 1748786 w 4070975"/>
                <a:gd name="connsiteY3956" fmla="*/ 2031699 h 3988149"/>
                <a:gd name="connsiteX3957" fmla="*/ 1745928 w 4070975"/>
                <a:gd name="connsiteY3957" fmla="*/ 2048844 h 3988149"/>
                <a:gd name="connsiteX3958" fmla="*/ 1741166 w 4070975"/>
                <a:gd name="connsiteY3958" fmla="*/ 2065989 h 3988149"/>
                <a:gd name="connsiteX3959" fmla="*/ 1761168 w 4070975"/>
                <a:gd name="connsiteY3959" fmla="*/ 2078372 h 3988149"/>
                <a:gd name="connsiteX3960" fmla="*/ 1784981 w 4070975"/>
                <a:gd name="connsiteY3960" fmla="*/ 2080277 h 3988149"/>
                <a:gd name="connsiteX3961" fmla="*/ 1801173 w 4070975"/>
                <a:gd name="connsiteY3961" fmla="*/ 2062179 h 3988149"/>
                <a:gd name="connsiteX3962" fmla="*/ 1809746 w 4070975"/>
                <a:gd name="connsiteY3962" fmla="*/ 2046939 h 3988149"/>
                <a:gd name="connsiteX3963" fmla="*/ 1837368 w 4070975"/>
                <a:gd name="connsiteY3963" fmla="*/ 2043129 h 3988149"/>
                <a:gd name="connsiteX3964" fmla="*/ 1838321 w 4070975"/>
                <a:gd name="connsiteY3964" fmla="*/ 2043129 h 3988149"/>
                <a:gd name="connsiteX3965" fmla="*/ 1856418 w 4070975"/>
                <a:gd name="connsiteY3965" fmla="*/ 2018364 h 3988149"/>
                <a:gd name="connsiteX3966" fmla="*/ 1863085 w 4070975"/>
                <a:gd name="connsiteY3966" fmla="*/ 2013601 h 3988149"/>
                <a:gd name="connsiteX3967" fmla="*/ 1863085 w 4070975"/>
                <a:gd name="connsiteY3967" fmla="*/ 2015506 h 3988149"/>
                <a:gd name="connsiteX3968" fmla="*/ 1876420 w 4070975"/>
                <a:gd name="connsiteY3968" fmla="*/ 2034556 h 3988149"/>
                <a:gd name="connsiteX3969" fmla="*/ 1916425 w 4070975"/>
                <a:gd name="connsiteY3969" fmla="*/ 2042176 h 3988149"/>
                <a:gd name="connsiteX3970" fmla="*/ 1941190 w 4070975"/>
                <a:gd name="connsiteY3970" fmla="*/ 2053606 h 3988149"/>
                <a:gd name="connsiteX3971" fmla="*/ 1951668 w 4070975"/>
                <a:gd name="connsiteY3971" fmla="*/ 2065989 h 3988149"/>
                <a:gd name="connsiteX3972" fmla="*/ 1951668 w 4070975"/>
                <a:gd name="connsiteY3972" fmla="*/ 2070751 h 3988149"/>
                <a:gd name="connsiteX3973" fmla="*/ 1967860 w 4070975"/>
                <a:gd name="connsiteY3973" fmla="*/ 2085992 h 3988149"/>
                <a:gd name="connsiteX3974" fmla="*/ 1979290 w 4070975"/>
                <a:gd name="connsiteY3974" fmla="*/ 2089802 h 3988149"/>
                <a:gd name="connsiteX3975" fmla="*/ 1981195 w 4070975"/>
                <a:gd name="connsiteY3975" fmla="*/ 2107899 h 3988149"/>
                <a:gd name="connsiteX3976" fmla="*/ 1997388 w 4070975"/>
                <a:gd name="connsiteY3976" fmla="*/ 2133617 h 3988149"/>
                <a:gd name="connsiteX3977" fmla="*/ 1996435 w 4070975"/>
                <a:gd name="connsiteY3977" fmla="*/ 2149810 h 3988149"/>
                <a:gd name="connsiteX3978" fmla="*/ 1979290 w 4070975"/>
                <a:gd name="connsiteY3978" fmla="*/ 2168860 h 3988149"/>
                <a:gd name="connsiteX3979" fmla="*/ 1979290 w 4070975"/>
                <a:gd name="connsiteY3979" fmla="*/ 2185052 h 3988149"/>
                <a:gd name="connsiteX3980" fmla="*/ 2003103 w 4070975"/>
                <a:gd name="connsiteY3980" fmla="*/ 2200293 h 3988149"/>
                <a:gd name="connsiteX3981" fmla="*/ 2021200 w 4070975"/>
                <a:gd name="connsiteY3981" fmla="*/ 2210770 h 3988149"/>
                <a:gd name="connsiteX3982" fmla="*/ 2027868 w 4070975"/>
                <a:gd name="connsiteY3982" fmla="*/ 2249823 h 3988149"/>
                <a:gd name="connsiteX3983" fmla="*/ 2033582 w 4070975"/>
                <a:gd name="connsiteY3983" fmla="*/ 2275541 h 3988149"/>
                <a:gd name="connsiteX3984" fmla="*/ 2036440 w 4070975"/>
                <a:gd name="connsiteY3984" fmla="*/ 2304116 h 3988149"/>
                <a:gd name="connsiteX3985" fmla="*/ 2036440 w 4070975"/>
                <a:gd name="connsiteY3985" fmla="*/ 2305068 h 3988149"/>
                <a:gd name="connsiteX3986" fmla="*/ 2055490 w 4070975"/>
                <a:gd name="connsiteY3986" fmla="*/ 2326024 h 3988149"/>
                <a:gd name="connsiteX3987" fmla="*/ 2063110 w 4070975"/>
                <a:gd name="connsiteY3987" fmla="*/ 2334596 h 3988149"/>
                <a:gd name="connsiteX3988" fmla="*/ 2053585 w 4070975"/>
                <a:gd name="connsiteY3988" fmla="*/ 2391747 h 3988149"/>
                <a:gd name="connsiteX3989" fmla="*/ 2049775 w 4070975"/>
                <a:gd name="connsiteY3989" fmla="*/ 2396509 h 3988149"/>
                <a:gd name="connsiteX3990" fmla="*/ 2039297 w 4070975"/>
                <a:gd name="connsiteY3990" fmla="*/ 2399367 h 3988149"/>
                <a:gd name="connsiteX3991" fmla="*/ 2038345 w 4070975"/>
                <a:gd name="connsiteY3991" fmla="*/ 2392699 h 3988149"/>
                <a:gd name="connsiteX3992" fmla="*/ 2038345 w 4070975"/>
                <a:gd name="connsiteY3992" fmla="*/ 2383174 h 3988149"/>
                <a:gd name="connsiteX3993" fmla="*/ 2007865 w 4070975"/>
                <a:gd name="connsiteY3993" fmla="*/ 2387937 h 3988149"/>
                <a:gd name="connsiteX3994" fmla="*/ 2008818 w 4070975"/>
                <a:gd name="connsiteY3994" fmla="*/ 2397462 h 3988149"/>
                <a:gd name="connsiteX3995" fmla="*/ 2008818 w 4070975"/>
                <a:gd name="connsiteY3995" fmla="*/ 2398414 h 3988149"/>
                <a:gd name="connsiteX3996" fmla="*/ 2007865 w 4070975"/>
                <a:gd name="connsiteY3996" fmla="*/ 2401272 h 3988149"/>
                <a:gd name="connsiteX3997" fmla="*/ 1989768 w 4070975"/>
                <a:gd name="connsiteY3997" fmla="*/ 2413654 h 3988149"/>
                <a:gd name="connsiteX3998" fmla="*/ 1975480 w 4070975"/>
                <a:gd name="connsiteY3998" fmla="*/ 2418417 h 3988149"/>
                <a:gd name="connsiteX3999" fmla="*/ 1970718 w 4070975"/>
                <a:gd name="connsiteY3999" fmla="*/ 2426989 h 3988149"/>
                <a:gd name="connsiteX4000" fmla="*/ 1959288 w 4070975"/>
                <a:gd name="connsiteY4000" fmla="*/ 2434609 h 3988149"/>
                <a:gd name="connsiteX4001" fmla="*/ 1949763 w 4070975"/>
                <a:gd name="connsiteY4001" fmla="*/ 2434609 h 3988149"/>
                <a:gd name="connsiteX4002" fmla="*/ 1948810 w 4070975"/>
                <a:gd name="connsiteY4002" fmla="*/ 2435562 h 3988149"/>
                <a:gd name="connsiteX4003" fmla="*/ 1942143 w 4070975"/>
                <a:gd name="connsiteY4003" fmla="*/ 2443182 h 3988149"/>
                <a:gd name="connsiteX4004" fmla="*/ 1931665 w 4070975"/>
                <a:gd name="connsiteY4004" fmla="*/ 2449850 h 3988149"/>
                <a:gd name="connsiteX4005" fmla="*/ 1916425 w 4070975"/>
                <a:gd name="connsiteY4005" fmla="*/ 2453660 h 3988149"/>
                <a:gd name="connsiteX4006" fmla="*/ 1916425 w 4070975"/>
                <a:gd name="connsiteY4006" fmla="*/ 2455564 h 3988149"/>
                <a:gd name="connsiteX4007" fmla="*/ 1916425 w 4070975"/>
                <a:gd name="connsiteY4007" fmla="*/ 2457470 h 3988149"/>
                <a:gd name="connsiteX4008" fmla="*/ 1916425 w 4070975"/>
                <a:gd name="connsiteY4008" fmla="*/ 2462232 h 3988149"/>
                <a:gd name="connsiteX4009" fmla="*/ 1889755 w 4070975"/>
                <a:gd name="connsiteY4009" fmla="*/ 2462232 h 3988149"/>
                <a:gd name="connsiteX4010" fmla="*/ 1888803 w 4070975"/>
                <a:gd name="connsiteY4010" fmla="*/ 2463185 h 3988149"/>
                <a:gd name="connsiteX4011" fmla="*/ 1880230 w 4070975"/>
                <a:gd name="connsiteY4011" fmla="*/ 2474615 h 3988149"/>
                <a:gd name="connsiteX4012" fmla="*/ 1876420 w 4070975"/>
                <a:gd name="connsiteY4012" fmla="*/ 2484140 h 3988149"/>
                <a:gd name="connsiteX4013" fmla="*/ 1868800 w 4070975"/>
                <a:gd name="connsiteY4013" fmla="*/ 2479377 h 3988149"/>
                <a:gd name="connsiteX4014" fmla="*/ 1859275 w 4070975"/>
                <a:gd name="connsiteY4014" fmla="*/ 2474615 h 3988149"/>
                <a:gd name="connsiteX4015" fmla="*/ 1854513 w 4070975"/>
                <a:gd name="connsiteY4015" fmla="*/ 2490807 h 3988149"/>
                <a:gd name="connsiteX4016" fmla="*/ 1869753 w 4070975"/>
                <a:gd name="connsiteY4016" fmla="*/ 2507952 h 3988149"/>
                <a:gd name="connsiteX4017" fmla="*/ 1879278 w 4070975"/>
                <a:gd name="connsiteY4017" fmla="*/ 2517477 h 3988149"/>
                <a:gd name="connsiteX4018" fmla="*/ 1886898 w 4070975"/>
                <a:gd name="connsiteY4018" fmla="*/ 2532718 h 3988149"/>
                <a:gd name="connsiteX4019" fmla="*/ 1884040 w 4070975"/>
                <a:gd name="connsiteY4019" fmla="*/ 2544148 h 3988149"/>
                <a:gd name="connsiteX4020" fmla="*/ 1900233 w 4070975"/>
                <a:gd name="connsiteY4020" fmla="*/ 2578438 h 3988149"/>
                <a:gd name="connsiteX4021" fmla="*/ 1922140 w 4070975"/>
                <a:gd name="connsiteY4021" fmla="*/ 2585106 h 3988149"/>
                <a:gd name="connsiteX4022" fmla="*/ 1941190 w 4070975"/>
                <a:gd name="connsiteY4022" fmla="*/ 2592726 h 3988149"/>
                <a:gd name="connsiteX4023" fmla="*/ 1952620 w 4070975"/>
                <a:gd name="connsiteY4023" fmla="*/ 2613681 h 3988149"/>
                <a:gd name="connsiteX4024" fmla="*/ 1979290 w 4070975"/>
                <a:gd name="connsiteY4024" fmla="*/ 2624158 h 3988149"/>
                <a:gd name="connsiteX4025" fmla="*/ 1998340 w 4070975"/>
                <a:gd name="connsiteY4025" fmla="*/ 2635589 h 3988149"/>
                <a:gd name="connsiteX4026" fmla="*/ 1992625 w 4070975"/>
                <a:gd name="connsiteY4026" fmla="*/ 2667021 h 3988149"/>
                <a:gd name="connsiteX4027" fmla="*/ 1982148 w 4070975"/>
                <a:gd name="connsiteY4027" fmla="*/ 2663211 h 3988149"/>
                <a:gd name="connsiteX4028" fmla="*/ 1975480 w 4070975"/>
                <a:gd name="connsiteY4028" fmla="*/ 2659401 h 3988149"/>
                <a:gd name="connsiteX4029" fmla="*/ 1961193 w 4070975"/>
                <a:gd name="connsiteY4029" fmla="*/ 2665116 h 3988149"/>
                <a:gd name="connsiteX4030" fmla="*/ 1963098 w 4070975"/>
                <a:gd name="connsiteY4030" fmla="*/ 2688929 h 3988149"/>
                <a:gd name="connsiteX4031" fmla="*/ 1935475 w 4070975"/>
                <a:gd name="connsiteY4031" fmla="*/ 2699406 h 3988149"/>
                <a:gd name="connsiteX4032" fmla="*/ 1926903 w 4070975"/>
                <a:gd name="connsiteY4032" fmla="*/ 2719409 h 3988149"/>
                <a:gd name="connsiteX4033" fmla="*/ 1953573 w 4070975"/>
                <a:gd name="connsiteY4033" fmla="*/ 2746079 h 3988149"/>
                <a:gd name="connsiteX4034" fmla="*/ 1965955 w 4070975"/>
                <a:gd name="connsiteY4034" fmla="*/ 2764177 h 3988149"/>
                <a:gd name="connsiteX4035" fmla="*/ 1952620 w 4070975"/>
                <a:gd name="connsiteY4035" fmla="*/ 2775607 h 3988149"/>
                <a:gd name="connsiteX4036" fmla="*/ 1929760 w 4070975"/>
                <a:gd name="connsiteY4036" fmla="*/ 2761319 h 3988149"/>
                <a:gd name="connsiteX4037" fmla="*/ 1894518 w 4070975"/>
                <a:gd name="connsiteY4037" fmla="*/ 2761319 h 3988149"/>
                <a:gd name="connsiteX4038" fmla="*/ 1884040 w 4070975"/>
                <a:gd name="connsiteY4038" fmla="*/ 2778465 h 3988149"/>
                <a:gd name="connsiteX4039" fmla="*/ 1848798 w 4070975"/>
                <a:gd name="connsiteY4039" fmla="*/ 2794657 h 3988149"/>
                <a:gd name="connsiteX4040" fmla="*/ 1795458 w 4070975"/>
                <a:gd name="connsiteY4040" fmla="*/ 2806087 h 3988149"/>
                <a:gd name="connsiteX4041" fmla="*/ 1789743 w 4070975"/>
                <a:gd name="connsiteY4041" fmla="*/ 2791800 h 3988149"/>
                <a:gd name="connsiteX4042" fmla="*/ 1739261 w 4070975"/>
                <a:gd name="connsiteY4042" fmla="*/ 2789895 h 3988149"/>
                <a:gd name="connsiteX4043" fmla="*/ 1736403 w 4070975"/>
                <a:gd name="connsiteY4043" fmla="*/ 2807992 h 3988149"/>
                <a:gd name="connsiteX4044" fmla="*/ 1719258 w 4070975"/>
                <a:gd name="connsiteY4044" fmla="*/ 2796562 h 3988149"/>
                <a:gd name="connsiteX4045" fmla="*/ 1708781 w 4070975"/>
                <a:gd name="connsiteY4045" fmla="*/ 2783227 h 3988149"/>
                <a:gd name="connsiteX4046" fmla="*/ 1707828 w 4070975"/>
                <a:gd name="connsiteY4046" fmla="*/ 2782275 h 3988149"/>
                <a:gd name="connsiteX4047" fmla="*/ 1678301 w 4070975"/>
                <a:gd name="connsiteY4047" fmla="*/ 2787037 h 3988149"/>
                <a:gd name="connsiteX4048" fmla="*/ 1679253 w 4070975"/>
                <a:gd name="connsiteY4048" fmla="*/ 2796562 h 3988149"/>
                <a:gd name="connsiteX4049" fmla="*/ 1678301 w 4070975"/>
                <a:gd name="connsiteY4049" fmla="*/ 2796562 h 3988149"/>
                <a:gd name="connsiteX4050" fmla="*/ 1639248 w 4070975"/>
                <a:gd name="connsiteY4050" fmla="*/ 2772750 h 3988149"/>
                <a:gd name="connsiteX4051" fmla="*/ 1605911 w 4070975"/>
                <a:gd name="connsiteY4051" fmla="*/ 2767987 h 3988149"/>
                <a:gd name="connsiteX4052" fmla="*/ 1598291 w 4070975"/>
                <a:gd name="connsiteY4052" fmla="*/ 2775607 h 3988149"/>
                <a:gd name="connsiteX4053" fmla="*/ 1603054 w 4070975"/>
                <a:gd name="connsiteY4053" fmla="*/ 2790847 h 3988149"/>
                <a:gd name="connsiteX4054" fmla="*/ 1561144 w 4070975"/>
                <a:gd name="connsiteY4054" fmla="*/ 2789895 h 3988149"/>
                <a:gd name="connsiteX4055" fmla="*/ 1542094 w 4070975"/>
                <a:gd name="connsiteY4055" fmla="*/ 2787990 h 3988149"/>
                <a:gd name="connsiteX4056" fmla="*/ 1540189 w 4070975"/>
                <a:gd name="connsiteY4056" fmla="*/ 2787037 h 3988149"/>
                <a:gd name="connsiteX4057" fmla="*/ 1532569 w 4070975"/>
                <a:gd name="connsiteY4057" fmla="*/ 2784180 h 3988149"/>
                <a:gd name="connsiteX4058" fmla="*/ 1532569 w 4070975"/>
                <a:gd name="connsiteY4058" fmla="*/ 2776560 h 3988149"/>
                <a:gd name="connsiteX4059" fmla="*/ 1539236 w 4070975"/>
                <a:gd name="connsiteY4059" fmla="*/ 2743222 h 3988149"/>
                <a:gd name="connsiteX4060" fmla="*/ 1539236 w 4070975"/>
                <a:gd name="connsiteY4060" fmla="*/ 2687977 h 3988149"/>
                <a:gd name="connsiteX4061" fmla="*/ 1572574 w 4070975"/>
                <a:gd name="connsiteY4061" fmla="*/ 2635589 h 3988149"/>
                <a:gd name="connsiteX4062" fmla="*/ 1568764 w 4070975"/>
                <a:gd name="connsiteY4062" fmla="*/ 2634636 h 3988149"/>
                <a:gd name="connsiteX4063" fmla="*/ 1457322 w 4070975"/>
                <a:gd name="connsiteY4063" fmla="*/ 2611776 h 3988149"/>
                <a:gd name="connsiteX4064" fmla="*/ 1428747 w 4070975"/>
                <a:gd name="connsiteY4064" fmla="*/ 2580343 h 3988149"/>
                <a:gd name="connsiteX4065" fmla="*/ 1434461 w 4070975"/>
                <a:gd name="connsiteY4065" fmla="*/ 2570818 h 3988149"/>
                <a:gd name="connsiteX4066" fmla="*/ 1434461 w 4070975"/>
                <a:gd name="connsiteY4066" fmla="*/ 2570818 h 3988149"/>
                <a:gd name="connsiteX4067" fmla="*/ 1449701 w 4070975"/>
                <a:gd name="connsiteY4067" fmla="*/ 2546053 h 3988149"/>
                <a:gd name="connsiteX4068" fmla="*/ 1431604 w 4070975"/>
                <a:gd name="connsiteY4068" fmla="*/ 2534623 h 3988149"/>
                <a:gd name="connsiteX4069" fmla="*/ 1423984 w 4070975"/>
                <a:gd name="connsiteY4069" fmla="*/ 2510810 h 3988149"/>
                <a:gd name="connsiteX4070" fmla="*/ 1442081 w 4070975"/>
                <a:gd name="connsiteY4070" fmla="*/ 2494617 h 3988149"/>
                <a:gd name="connsiteX4071" fmla="*/ 1446844 w 4070975"/>
                <a:gd name="connsiteY4071" fmla="*/ 2486045 h 3988149"/>
                <a:gd name="connsiteX4072" fmla="*/ 1444939 w 4070975"/>
                <a:gd name="connsiteY4072" fmla="*/ 2485092 h 3988149"/>
                <a:gd name="connsiteX4073" fmla="*/ 1430652 w 4070975"/>
                <a:gd name="connsiteY4073" fmla="*/ 2476520 h 3988149"/>
                <a:gd name="connsiteX4074" fmla="*/ 1424936 w 4070975"/>
                <a:gd name="connsiteY4074" fmla="*/ 2466042 h 3988149"/>
                <a:gd name="connsiteX4075" fmla="*/ 1419222 w 4070975"/>
                <a:gd name="connsiteY4075" fmla="*/ 2446992 h 3988149"/>
                <a:gd name="connsiteX4076" fmla="*/ 1422079 w 4070975"/>
                <a:gd name="connsiteY4076" fmla="*/ 2437467 h 3988149"/>
                <a:gd name="connsiteX4077" fmla="*/ 1422079 w 4070975"/>
                <a:gd name="connsiteY4077" fmla="*/ 2436514 h 3988149"/>
                <a:gd name="connsiteX4078" fmla="*/ 1422079 w 4070975"/>
                <a:gd name="connsiteY4078" fmla="*/ 2436514 h 3988149"/>
                <a:gd name="connsiteX4079" fmla="*/ 1422079 w 4070975"/>
                <a:gd name="connsiteY4079" fmla="*/ 2421274 h 3988149"/>
                <a:gd name="connsiteX4080" fmla="*/ 1415412 w 4070975"/>
                <a:gd name="connsiteY4080" fmla="*/ 2413654 h 3988149"/>
                <a:gd name="connsiteX4081" fmla="*/ 1428747 w 4070975"/>
                <a:gd name="connsiteY4081" fmla="*/ 2386032 h 3988149"/>
                <a:gd name="connsiteX4082" fmla="*/ 1439224 w 4070975"/>
                <a:gd name="connsiteY4082" fmla="*/ 2363171 h 3988149"/>
                <a:gd name="connsiteX4083" fmla="*/ 1424936 w 4070975"/>
                <a:gd name="connsiteY4083" fmla="*/ 2337454 h 3988149"/>
                <a:gd name="connsiteX4084" fmla="*/ 1417317 w 4070975"/>
                <a:gd name="connsiteY4084" fmla="*/ 2310784 h 3988149"/>
                <a:gd name="connsiteX4085" fmla="*/ 1468751 w 4070975"/>
                <a:gd name="connsiteY4085" fmla="*/ 2308878 h 3988149"/>
                <a:gd name="connsiteX4086" fmla="*/ 1469704 w 4070975"/>
                <a:gd name="connsiteY4086" fmla="*/ 2295543 h 3988149"/>
                <a:gd name="connsiteX4087" fmla="*/ 1483991 w 4070975"/>
                <a:gd name="connsiteY4087" fmla="*/ 2278398 h 3988149"/>
                <a:gd name="connsiteX4088" fmla="*/ 1495421 w 4070975"/>
                <a:gd name="connsiteY4088" fmla="*/ 2245060 h 3988149"/>
                <a:gd name="connsiteX4089" fmla="*/ 1471609 w 4070975"/>
                <a:gd name="connsiteY4089" fmla="*/ 2241250 h 3988149"/>
                <a:gd name="connsiteX4090" fmla="*/ 1466846 w 4070975"/>
                <a:gd name="connsiteY4090" fmla="*/ 2226963 h 3988149"/>
                <a:gd name="connsiteX4091" fmla="*/ 1490659 w 4070975"/>
                <a:gd name="connsiteY4091" fmla="*/ 2226010 h 3988149"/>
                <a:gd name="connsiteX4092" fmla="*/ 1492564 w 4070975"/>
                <a:gd name="connsiteY4092" fmla="*/ 2226010 h 3988149"/>
                <a:gd name="connsiteX4093" fmla="*/ 1507804 w 4070975"/>
                <a:gd name="connsiteY4093" fmla="*/ 2183147 h 3988149"/>
                <a:gd name="connsiteX4094" fmla="*/ 1498279 w 4070975"/>
                <a:gd name="connsiteY4094" fmla="*/ 2172670 h 3988149"/>
                <a:gd name="connsiteX4095" fmla="*/ 1501136 w 4070975"/>
                <a:gd name="connsiteY4095" fmla="*/ 2166955 h 3988149"/>
                <a:gd name="connsiteX4096" fmla="*/ 1235390 w 4070975"/>
                <a:gd name="connsiteY4096" fmla="*/ 2367934 h 3988149"/>
                <a:gd name="connsiteX4097" fmla="*/ 1274442 w 4070975"/>
                <a:gd name="connsiteY4097" fmla="*/ 2367934 h 3988149"/>
                <a:gd name="connsiteX4098" fmla="*/ 1282062 w 4070975"/>
                <a:gd name="connsiteY4098" fmla="*/ 2374601 h 3988149"/>
                <a:gd name="connsiteX4099" fmla="*/ 1282062 w 4070975"/>
                <a:gd name="connsiteY4099" fmla="*/ 2376506 h 3988149"/>
                <a:gd name="connsiteX4100" fmla="*/ 1293492 w 4070975"/>
                <a:gd name="connsiteY4100" fmla="*/ 2380316 h 3988149"/>
                <a:gd name="connsiteX4101" fmla="*/ 1299207 w 4070975"/>
                <a:gd name="connsiteY4101" fmla="*/ 2378411 h 3988149"/>
                <a:gd name="connsiteX4102" fmla="*/ 1302064 w 4070975"/>
                <a:gd name="connsiteY4102" fmla="*/ 2375554 h 3988149"/>
                <a:gd name="connsiteX4103" fmla="*/ 1301112 w 4070975"/>
                <a:gd name="connsiteY4103" fmla="*/ 2370791 h 3988149"/>
                <a:gd name="connsiteX4104" fmla="*/ 1300159 w 4070975"/>
                <a:gd name="connsiteY4104" fmla="*/ 2366981 h 3988149"/>
                <a:gd name="connsiteX4105" fmla="*/ 1300159 w 4070975"/>
                <a:gd name="connsiteY4105" fmla="*/ 2359361 h 3988149"/>
                <a:gd name="connsiteX4106" fmla="*/ 1278252 w 4070975"/>
                <a:gd name="connsiteY4106" fmla="*/ 2354599 h 3988149"/>
                <a:gd name="connsiteX4107" fmla="*/ 1269679 w 4070975"/>
                <a:gd name="connsiteY4107" fmla="*/ 2354599 h 3988149"/>
                <a:gd name="connsiteX4108" fmla="*/ 1255392 w 4070975"/>
                <a:gd name="connsiteY4108" fmla="*/ 2349836 h 3988149"/>
                <a:gd name="connsiteX4109" fmla="*/ 1243962 w 4070975"/>
                <a:gd name="connsiteY4109" fmla="*/ 2345074 h 3988149"/>
                <a:gd name="connsiteX4110" fmla="*/ 1235390 w 4070975"/>
                <a:gd name="connsiteY4110" fmla="*/ 2341264 h 3988149"/>
                <a:gd name="connsiteX4111" fmla="*/ 1239199 w 4070975"/>
                <a:gd name="connsiteY4111" fmla="*/ 2333644 h 3988149"/>
                <a:gd name="connsiteX4112" fmla="*/ 1241105 w 4070975"/>
                <a:gd name="connsiteY4112" fmla="*/ 2332691 h 3988149"/>
                <a:gd name="connsiteX4113" fmla="*/ 1246819 w 4070975"/>
                <a:gd name="connsiteY4113" fmla="*/ 2335549 h 3988149"/>
                <a:gd name="connsiteX4114" fmla="*/ 1255392 w 4070975"/>
                <a:gd name="connsiteY4114" fmla="*/ 2344121 h 3988149"/>
                <a:gd name="connsiteX4115" fmla="*/ 1273489 w 4070975"/>
                <a:gd name="connsiteY4115" fmla="*/ 2352694 h 3988149"/>
                <a:gd name="connsiteX4116" fmla="*/ 1274442 w 4070975"/>
                <a:gd name="connsiteY4116" fmla="*/ 2352694 h 3988149"/>
                <a:gd name="connsiteX4117" fmla="*/ 1301112 w 4070975"/>
                <a:gd name="connsiteY4117" fmla="*/ 2342216 h 3988149"/>
                <a:gd name="connsiteX4118" fmla="*/ 1311589 w 4070975"/>
                <a:gd name="connsiteY4118" fmla="*/ 2327929 h 3988149"/>
                <a:gd name="connsiteX4119" fmla="*/ 1305874 w 4070975"/>
                <a:gd name="connsiteY4119" fmla="*/ 2319356 h 3988149"/>
                <a:gd name="connsiteX4120" fmla="*/ 1286824 w 4070975"/>
                <a:gd name="connsiteY4120" fmla="*/ 2306021 h 3988149"/>
                <a:gd name="connsiteX4121" fmla="*/ 1283967 w 4070975"/>
                <a:gd name="connsiteY4121" fmla="*/ 2302211 h 3988149"/>
                <a:gd name="connsiteX4122" fmla="*/ 1299207 w 4070975"/>
                <a:gd name="connsiteY4122" fmla="*/ 2299353 h 3988149"/>
                <a:gd name="connsiteX4123" fmla="*/ 1319209 w 4070975"/>
                <a:gd name="connsiteY4123" fmla="*/ 2270778 h 3988149"/>
                <a:gd name="connsiteX4124" fmla="*/ 1324924 w 4070975"/>
                <a:gd name="connsiteY4124" fmla="*/ 2250776 h 3988149"/>
                <a:gd name="connsiteX4125" fmla="*/ 1329687 w 4070975"/>
                <a:gd name="connsiteY4125" fmla="*/ 2219343 h 3988149"/>
                <a:gd name="connsiteX4126" fmla="*/ 1336354 w 4070975"/>
                <a:gd name="connsiteY4126" fmla="*/ 2195530 h 3988149"/>
                <a:gd name="connsiteX4127" fmla="*/ 1349689 w 4070975"/>
                <a:gd name="connsiteY4127" fmla="*/ 2195530 h 3988149"/>
                <a:gd name="connsiteX4128" fmla="*/ 1351594 w 4070975"/>
                <a:gd name="connsiteY4128" fmla="*/ 2207913 h 3988149"/>
                <a:gd name="connsiteX4129" fmla="*/ 1355404 w 4070975"/>
                <a:gd name="connsiteY4129" fmla="*/ 2219343 h 3988149"/>
                <a:gd name="connsiteX4130" fmla="*/ 1350642 w 4070975"/>
                <a:gd name="connsiteY4130" fmla="*/ 2221248 h 3988149"/>
                <a:gd name="connsiteX4131" fmla="*/ 1343974 w 4070975"/>
                <a:gd name="connsiteY4131" fmla="*/ 2242203 h 3988149"/>
                <a:gd name="connsiteX4132" fmla="*/ 1352547 w 4070975"/>
                <a:gd name="connsiteY4132" fmla="*/ 2267921 h 3988149"/>
                <a:gd name="connsiteX4133" fmla="*/ 1395409 w 4070975"/>
                <a:gd name="connsiteY4133" fmla="*/ 2245060 h 3988149"/>
                <a:gd name="connsiteX4134" fmla="*/ 1397314 w 4070975"/>
                <a:gd name="connsiteY4134" fmla="*/ 2236488 h 3988149"/>
                <a:gd name="connsiteX4135" fmla="*/ 1400172 w 4070975"/>
                <a:gd name="connsiteY4135" fmla="*/ 2206008 h 3988149"/>
                <a:gd name="connsiteX4136" fmla="*/ 1397314 w 4070975"/>
                <a:gd name="connsiteY4136" fmla="*/ 2200293 h 3988149"/>
                <a:gd name="connsiteX4137" fmla="*/ 1384932 w 4070975"/>
                <a:gd name="connsiteY4137" fmla="*/ 2198388 h 3988149"/>
                <a:gd name="connsiteX4138" fmla="*/ 1375407 w 4070975"/>
                <a:gd name="connsiteY4138" fmla="*/ 2190767 h 3988149"/>
                <a:gd name="connsiteX4139" fmla="*/ 1375407 w 4070975"/>
                <a:gd name="connsiteY4139" fmla="*/ 2178385 h 3988149"/>
                <a:gd name="connsiteX4140" fmla="*/ 1412554 w 4070975"/>
                <a:gd name="connsiteY4140" fmla="*/ 2152667 h 3988149"/>
                <a:gd name="connsiteX4141" fmla="*/ 1419222 w 4070975"/>
                <a:gd name="connsiteY4141" fmla="*/ 2152667 h 3988149"/>
                <a:gd name="connsiteX4142" fmla="*/ 1443034 w 4070975"/>
                <a:gd name="connsiteY4142" fmla="*/ 2150762 h 3988149"/>
                <a:gd name="connsiteX4143" fmla="*/ 1474466 w 4070975"/>
                <a:gd name="connsiteY4143" fmla="*/ 2147905 h 3988149"/>
                <a:gd name="connsiteX4144" fmla="*/ 1491611 w 4070975"/>
                <a:gd name="connsiteY4144" fmla="*/ 2170765 h 3988149"/>
                <a:gd name="connsiteX4145" fmla="*/ 1495421 w 4070975"/>
                <a:gd name="connsiteY4145" fmla="*/ 2168860 h 3988149"/>
                <a:gd name="connsiteX4146" fmla="*/ 1494469 w 4070975"/>
                <a:gd name="connsiteY4146" fmla="*/ 2178385 h 3988149"/>
                <a:gd name="connsiteX4147" fmla="*/ 1503041 w 4070975"/>
                <a:gd name="connsiteY4147" fmla="*/ 2187910 h 3988149"/>
                <a:gd name="connsiteX4148" fmla="*/ 1489706 w 4070975"/>
                <a:gd name="connsiteY4148" fmla="*/ 2225058 h 3988149"/>
                <a:gd name="connsiteX4149" fmla="*/ 1463989 w 4070975"/>
                <a:gd name="connsiteY4149" fmla="*/ 2227915 h 3988149"/>
                <a:gd name="connsiteX4150" fmla="*/ 1463036 w 4070975"/>
                <a:gd name="connsiteY4150" fmla="*/ 2231725 h 3988149"/>
                <a:gd name="connsiteX4151" fmla="*/ 1469704 w 4070975"/>
                <a:gd name="connsiteY4151" fmla="*/ 2248871 h 3988149"/>
                <a:gd name="connsiteX4152" fmla="*/ 1470656 w 4070975"/>
                <a:gd name="connsiteY4152" fmla="*/ 2249823 h 3988149"/>
                <a:gd name="connsiteX4153" fmla="*/ 1490659 w 4070975"/>
                <a:gd name="connsiteY4153" fmla="*/ 2253633 h 3988149"/>
                <a:gd name="connsiteX4154" fmla="*/ 1482086 w 4070975"/>
                <a:gd name="connsiteY4154" fmla="*/ 2280303 h 3988149"/>
                <a:gd name="connsiteX4155" fmla="*/ 1466846 w 4070975"/>
                <a:gd name="connsiteY4155" fmla="*/ 2298401 h 3988149"/>
                <a:gd name="connsiteX4156" fmla="*/ 1465894 w 4070975"/>
                <a:gd name="connsiteY4156" fmla="*/ 2308878 h 3988149"/>
                <a:gd name="connsiteX4157" fmla="*/ 1413507 w 4070975"/>
                <a:gd name="connsiteY4157" fmla="*/ 2310784 h 3988149"/>
                <a:gd name="connsiteX4158" fmla="*/ 1422079 w 4070975"/>
                <a:gd name="connsiteY4158" fmla="*/ 2344121 h 3988149"/>
                <a:gd name="connsiteX4159" fmla="*/ 1435414 w 4070975"/>
                <a:gd name="connsiteY4159" fmla="*/ 2367934 h 3988149"/>
                <a:gd name="connsiteX4160" fmla="*/ 1425889 w 4070975"/>
                <a:gd name="connsiteY4160" fmla="*/ 2388889 h 3988149"/>
                <a:gd name="connsiteX4161" fmla="*/ 1409697 w 4070975"/>
                <a:gd name="connsiteY4161" fmla="*/ 2421274 h 3988149"/>
                <a:gd name="connsiteX4162" fmla="*/ 1412554 w 4070975"/>
                <a:gd name="connsiteY4162" fmla="*/ 2422227 h 3988149"/>
                <a:gd name="connsiteX4163" fmla="*/ 1412554 w 4070975"/>
                <a:gd name="connsiteY4163" fmla="*/ 2422227 h 3988149"/>
                <a:gd name="connsiteX4164" fmla="*/ 1414459 w 4070975"/>
                <a:gd name="connsiteY4164" fmla="*/ 2423179 h 3988149"/>
                <a:gd name="connsiteX4165" fmla="*/ 1418269 w 4070975"/>
                <a:gd name="connsiteY4165" fmla="*/ 2426037 h 3988149"/>
                <a:gd name="connsiteX4166" fmla="*/ 1418269 w 4070975"/>
                <a:gd name="connsiteY4166" fmla="*/ 2436514 h 3988149"/>
                <a:gd name="connsiteX4167" fmla="*/ 1405887 w 4070975"/>
                <a:gd name="connsiteY4167" fmla="*/ 2436514 h 3988149"/>
                <a:gd name="connsiteX4168" fmla="*/ 1397314 w 4070975"/>
                <a:gd name="connsiteY4168" fmla="*/ 2430799 h 3988149"/>
                <a:gd name="connsiteX4169" fmla="*/ 1404934 w 4070975"/>
                <a:gd name="connsiteY4169" fmla="*/ 2398414 h 3988149"/>
                <a:gd name="connsiteX4170" fmla="*/ 1389694 w 4070975"/>
                <a:gd name="connsiteY4170" fmla="*/ 2384127 h 3988149"/>
                <a:gd name="connsiteX4171" fmla="*/ 1381122 w 4070975"/>
                <a:gd name="connsiteY4171" fmla="*/ 2376506 h 3988149"/>
                <a:gd name="connsiteX4172" fmla="*/ 1353499 w 4070975"/>
                <a:gd name="connsiteY4172" fmla="*/ 2375554 h 3988149"/>
                <a:gd name="connsiteX4173" fmla="*/ 1343022 w 4070975"/>
                <a:gd name="connsiteY4173" fmla="*/ 2365076 h 3988149"/>
                <a:gd name="connsiteX4174" fmla="*/ 1307779 w 4070975"/>
                <a:gd name="connsiteY4174" fmla="*/ 2366981 h 3988149"/>
                <a:gd name="connsiteX4175" fmla="*/ 1307779 w 4070975"/>
                <a:gd name="connsiteY4175" fmla="*/ 2387937 h 3988149"/>
                <a:gd name="connsiteX4176" fmla="*/ 1274442 w 4070975"/>
                <a:gd name="connsiteY4176" fmla="*/ 2390794 h 3988149"/>
                <a:gd name="connsiteX4177" fmla="*/ 1244914 w 4070975"/>
                <a:gd name="connsiteY4177" fmla="*/ 2384127 h 3988149"/>
                <a:gd name="connsiteX4178" fmla="*/ 1230627 w 4070975"/>
                <a:gd name="connsiteY4178" fmla="*/ 2368886 h 3988149"/>
                <a:gd name="connsiteX4179" fmla="*/ 1235390 w 4070975"/>
                <a:gd name="connsiteY4179" fmla="*/ 2367934 h 3988149"/>
                <a:gd name="connsiteX4180" fmla="*/ 1167762 w 4070975"/>
                <a:gd name="connsiteY4180" fmla="*/ 2393652 h 3988149"/>
                <a:gd name="connsiteX4181" fmla="*/ 1167762 w 4070975"/>
                <a:gd name="connsiteY4181" fmla="*/ 2393652 h 3988149"/>
                <a:gd name="connsiteX4182" fmla="*/ 1171572 w 4070975"/>
                <a:gd name="connsiteY4182" fmla="*/ 2392699 h 3988149"/>
                <a:gd name="connsiteX4183" fmla="*/ 1173477 w 4070975"/>
                <a:gd name="connsiteY4183" fmla="*/ 2391747 h 3988149"/>
                <a:gd name="connsiteX4184" fmla="*/ 1173477 w 4070975"/>
                <a:gd name="connsiteY4184" fmla="*/ 2391747 h 3988149"/>
                <a:gd name="connsiteX4185" fmla="*/ 1174430 w 4070975"/>
                <a:gd name="connsiteY4185" fmla="*/ 2391747 h 3988149"/>
                <a:gd name="connsiteX4186" fmla="*/ 1174430 w 4070975"/>
                <a:gd name="connsiteY4186" fmla="*/ 2391747 h 3988149"/>
                <a:gd name="connsiteX4187" fmla="*/ 1174430 w 4070975"/>
                <a:gd name="connsiteY4187" fmla="*/ 2391747 h 3988149"/>
                <a:gd name="connsiteX4188" fmla="*/ 1174430 w 4070975"/>
                <a:gd name="connsiteY4188" fmla="*/ 2391747 h 3988149"/>
                <a:gd name="connsiteX4189" fmla="*/ 1175382 w 4070975"/>
                <a:gd name="connsiteY4189" fmla="*/ 2391747 h 3988149"/>
                <a:gd name="connsiteX4190" fmla="*/ 1175382 w 4070975"/>
                <a:gd name="connsiteY4190" fmla="*/ 2391747 h 3988149"/>
                <a:gd name="connsiteX4191" fmla="*/ 1175382 w 4070975"/>
                <a:gd name="connsiteY4191" fmla="*/ 2391747 h 3988149"/>
                <a:gd name="connsiteX4192" fmla="*/ 1175382 w 4070975"/>
                <a:gd name="connsiteY4192" fmla="*/ 2391747 h 3988149"/>
                <a:gd name="connsiteX4193" fmla="*/ 1175382 w 4070975"/>
                <a:gd name="connsiteY4193" fmla="*/ 2391747 h 3988149"/>
                <a:gd name="connsiteX4194" fmla="*/ 1175382 w 4070975"/>
                <a:gd name="connsiteY4194" fmla="*/ 2391747 h 3988149"/>
                <a:gd name="connsiteX4195" fmla="*/ 1176335 w 4070975"/>
                <a:gd name="connsiteY4195" fmla="*/ 2391747 h 3988149"/>
                <a:gd name="connsiteX4196" fmla="*/ 1176335 w 4070975"/>
                <a:gd name="connsiteY4196" fmla="*/ 2391747 h 3988149"/>
                <a:gd name="connsiteX4197" fmla="*/ 1177287 w 4070975"/>
                <a:gd name="connsiteY4197" fmla="*/ 2391747 h 3988149"/>
                <a:gd name="connsiteX4198" fmla="*/ 1177287 w 4070975"/>
                <a:gd name="connsiteY4198" fmla="*/ 2391747 h 3988149"/>
                <a:gd name="connsiteX4199" fmla="*/ 1178240 w 4070975"/>
                <a:gd name="connsiteY4199" fmla="*/ 2391747 h 3988149"/>
                <a:gd name="connsiteX4200" fmla="*/ 1179192 w 4070975"/>
                <a:gd name="connsiteY4200" fmla="*/ 2391747 h 3988149"/>
                <a:gd name="connsiteX4201" fmla="*/ 1179192 w 4070975"/>
                <a:gd name="connsiteY4201" fmla="*/ 2391747 h 3988149"/>
                <a:gd name="connsiteX4202" fmla="*/ 1180145 w 4070975"/>
                <a:gd name="connsiteY4202" fmla="*/ 2390794 h 3988149"/>
                <a:gd name="connsiteX4203" fmla="*/ 1180145 w 4070975"/>
                <a:gd name="connsiteY4203" fmla="*/ 2390794 h 3988149"/>
                <a:gd name="connsiteX4204" fmla="*/ 1181097 w 4070975"/>
                <a:gd name="connsiteY4204" fmla="*/ 2389842 h 3988149"/>
                <a:gd name="connsiteX4205" fmla="*/ 1181097 w 4070975"/>
                <a:gd name="connsiteY4205" fmla="*/ 2389842 h 3988149"/>
                <a:gd name="connsiteX4206" fmla="*/ 1182050 w 4070975"/>
                <a:gd name="connsiteY4206" fmla="*/ 2389842 h 3988149"/>
                <a:gd name="connsiteX4207" fmla="*/ 1182050 w 4070975"/>
                <a:gd name="connsiteY4207" fmla="*/ 2389842 h 3988149"/>
                <a:gd name="connsiteX4208" fmla="*/ 1187765 w 4070975"/>
                <a:gd name="connsiteY4208" fmla="*/ 2386984 h 3988149"/>
                <a:gd name="connsiteX4209" fmla="*/ 1224912 w 4070975"/>
                <a:gd name="connsiteY4209" fmla="*/ 2369839 h 3988149"/>
                <a:gd name="connsiteX4210" fmla="*/ 1226817 w 4070975"/>
                <a:gd name="connsiteY4210" fmla="*/ 2371744 h 3988149"/>
                <a:gd name="connsiteX4211" fmla="*/ 1243962 w 4070975"/>
                <a:gd name="connsiteY4211" fmla="*/ 2389842 h 3988149"/>
                <a:gd name="connsiteX4212" fmla="*/ 1275394 w 4070975"/>
                <a:gd name="connsiteY4212" fmla="*/ 2397462 h 3988149"/>
                <a:gd name="connsiteX4213" fmla="*/ 1275394 w 4070975"/>
                <a:gd name="connsiteY4213" fmla="*/ 2397462 h 3988149"/>
                <a:gd name="connsiteX4214" fmla="*/ 1313494 w 4070975"/>
                <a:gd name="connsiteY4214" fmla="*/ 2394604 h 3988149"/>
                <a:gd name="connsiteX4215" fmla="*/ 1313494 w 4070975"/>
                <a:gd name="connsiteY4215" fmla="*/ 2371744 h 3988149"/>
                <a:gd name="connsiteX4216" fmla="*/ 1342069 w 4070975"/>
                <a:gd name="connsiteY4216" fmla="*/ 2369839 h 3988149"/>
                <a:gd name="connsiteX4217" fmla="*/ 1351594 w 4070975"/>
                <a:gd name="connsiteY4217" fmla="*/ 2379364 h 3988149"/>
                <a:gd name="connsiteX4218" fmla="*/ 1379217 w 4070975"/>
                <a:gd name="connsiteY4218" fmla="*/ 2380316 h 3988149"/>
                <a:gd name="connsiteX4219" fmla="*/ 1399219 w 4070975"/>
                <a:gd name="connsiteY4219" fmla="*/ 2398414 h 3988149"/>
                <a:gd name="connsiteX4220" fmla="*/ 1391599 w 4070975"/>
                <a:gd name="connsiteY4220" fmla="*/ 2431752 h 3988149"/>
                <a:gd name="connsiteX4221" fmla="*/ 1404934 w 4070975"/>
                <a:gd name="connsiteY4221" fmla="*/ 2440325 h 3988149"/>
                <a:gd name="connsiteX4222" fmla="*/ 1419222 w 4070975"/>
                <a:gd name="connsiteY4222" fmla="*/ 2441277 h 3988149"/>
                <a:gd name="connsiteX4223" fmla="*/ 1419222 w 4070975"/>
                <a:gd name="connsiteY4223" fmla="*/ 2442229 h 3988149"/>
                <a:gd name="connsiteX4224" fmla="*/ 1418269 w 4070975"/>
                <a:gd name="connsiteY4224" fmla="*/ 2443182 h 3988149"/>
                <a:gd name="connsiteX4225" fmla="*/ 1417317 w 4070975"/>
                <a:gd name="connsiteY4225" fmla="*/ 2445087 h 3988149"/>
                <a:gd name="connsiteX4226" fmla="*/ 1416364 w 4070975"/>
                <a:gd name="connsiteY4226" fmla="*/ 2446992 h 3988149"/>
                <a:gd name="connsiteX4227" fmla="*/ 1416364 w 4070975"/>
                <a:gd name="connsiteY4227" fmla="*/ 2448897 h 3988149"/>
                <a:gd name="connsiteX4228" fmla="*/ 1416364 w 4070975"/>
                <a:gd name="connsiteY4228" fmla="*/ 2449850 h 3988149"/>
                <a:gd name="connsiteX4229" fmla="*/ 1416364 w 4070975"/>
                <a:gd name="connsiteY4229" fmla="*/ 2452707 h 3988149"/>
                <a:gd name="connsiteX4230" fmla="*/ 1419222 w 4070975"/>
                <a:gd name="connsiteY4230" fmla="*/ 2455564 h 3988149"/>
                <a:gd name="connsiteX4231" fmla="*/ 1422079 w 4070975"/>
                <a:gd name="connsiteY4231" fmla="*/ 2469852 h 3988149"/>
                <a:gd name="connsiteX4232" fmla="*/ 1422079 w 4070975"/>
                <a:gd name="connsiteY4232" fmla="*/ 2470805 h 3988149"/>
                <a:gd name="connsiteX4233" fmla="*/ 1422079 w 4070975"/>
                <a:gd name="connsiteY4233" fmla="*/ 2470805 h 3988149"/>
                <a:gd name="connsiteX4234" fmla="*/ 1430652 w 4070975"/>
                <a:gd name="connsiteY4234" fmla="*/ 2484140 h 3988149"/>
                <a:gd name="connsiteX4235" fmla="*/ 1442081 w 4070975"/>
                <a:gd name="connsiteY4235" fmla="*/ 2490807 h 3988149"/>
                <a:gd name="connsiteX4236" fmla="*/ 1440177 w 4070975"/>
                <a:gd name="connsiteY4236" fmla="*/ 2494617 h 3988149"/>
                <a:gd name="connsiteX4237" fmla="*/ 1420174 w 4070975"/>
                <a:gd name="connsiteY4237" fmla="*/ 2512715 h 3988149"/>
                <a:gd name="connsiteX4238" fmla="*/ 1428747 w 4070975"/>
                <a:gd name="connsiteY4238" fmla="*/ 2541290 h 3988149"/>
                <a:gd name="connsiteX4239" fmla="*/ 1444939 w 4070975"/>
                <a:gd name="connsiteY4239" fmla="*/ 2551768 h 3988149"/>
                <a:gd name="connsiteX4240" fmla="*/ 1430652 w 4070975"/>
                <a:gd name="connsiteY4240" fmla="*/ 2575580 h 3988149"/>
                <a:gd name="connsiteX4241" fmla="*/ 1429699 w 4070975"/>
                <a:gd name="connsiteY4241" fmla="*/ 2575580 h 3988149"/>
                <a:gd name="connsiteX4242" fmla="*/ 1421127 w 4070975"/>
                <a:gd name="connsiteY4242" fmla="*/ 2575580 h 3988149"/>
                <a:gd name="connsiteX4243" fmla="*/ 1420174 w 4070975"/>
                <a:gd name="connsiteY4243" fmla="*/ 2575580 h 3988149"/>
                <a:gd name="connsiteX4244" fmla="*/ 1412554 w 4070975"/>
                <a:gd name="connsiteY4244" fmla="*/ 2575580 h 3988149"/>
                <a:gd name="connsiteX4245" fmla="*/ 1410649 w 4070975"/>
                <a:gd name="connsiteY4245" fmla="*/ 2575580 h 3988149"/>
                <a:gd name="connsiteX4246" fmla="*/ 1404934 w 4070975"/>
                <a:gd name="connsiteY4246" fmla="*/ 2575580 h 3988149"/>
                <a:gd name="connsiteX4247" fmla="*/ 1399219 w 4070975"/>
                <a:gd name="connsiteY4247" fmla="*/ 2575580 h 3988149"/>
                <a:gd name="connsiteX4248" fmla="*/ 1374454 w 4070975"/>
                <a:gd name="connsiteY4248" fmla="*/ 2567961 h 3988149"/>
                <a:gd name="connsiteX4249" fmla="*/ 1366834 w 4070975"/>
                <a:gd name="connsiteY4249" fmla="*/ 2563198 h 3988149"/>
                <a:gd name="connsiteX4250" fmla="*/ 1334449 w 4070975"/>
                <a:gd name="connsiteY4250" fmla="*/ 2540338 h 3988149"/>
                <a:gd name="connsiteX4251" fmla="*/ 1332544 w 4070975"/>
                <a:gd name="connsiteY4251" fmla="*/ 2508905 h 3988149"/>
                <a:gd name="connsiteX4252" fmla="*/ 1301112 w 4070975"/>
                <a:gd name="connsiteY4252" fmla="*/ 2527955 h 3988149"/>
                <a:gd name="connsiteX4253" fmla="*/ 1286824 w 4070975"/>
                <a:gd name="connsiteY4253" fmla="*/ 2524145 h 3988149"/>
                <a:gd name="connsiteX4254" fmla="*/ 1273489 w 4070975"/>
                <a:gd name="connsiteY4254" fmla="*/ 2481282 h 3988149"/>
                <a:gd name="connsiteX4255" fmla="*/ 1213482 w 4070975"/>
                <a:gd name="connsiteY4255" fmla="*/ 2462232 h 3988149"/>
                <a:gd name="connsiteX4256" fmla="*/ 1202052 w 4070975"/>
                <a:gd name="connsiteY4256" fmla="*/ 2431752 h 3988149"/>
                <a:gd name="connsiteX4257" fmla="*/ 1178240 w 4070975"/>
                <a:gd name="connsiteY4257" fmla="*/ 2427942 h 3988149"/>
                <a:gd name="connsiteX4258" fmla="*/ 1167762 w 4070975"/>
                <a:gd name="connsiteY4258" fmla="*/ 2393652 h 3988149"/>
                <a:gd name="connsiteX4259" fmla="*/ 1167762 w 4070975"/>
                <a:gd name="connsiteY4259" fmla="*/ 2393652 h 3988149"/>
                <a:gd name="connsiteX4260" fmla="*/ 135255 w 4070975"/>
                <a:gd name="connsiteY4260" fmla="*/ 3831938 h 3988149"/>
                <a:gd name="connsiteX4261" fmla="*/ 111442 w 4070975"/>
                <a:gd name="connsiteY4261" fmla="*/ 3842416 h 3988149"/>
                <a:gd name="connsiteX4262" fmla="*/ 83820 w 4070975"/>
                <a:gd name="connsiteY4262" fmla="*/ 3826223 h 3988149"/>
                <a:gd name="connsiteX4263" fmla="*/ 64770 w 4070975"/>
                <a:gd name="connsiteY4263" fmla="*/ 3817650 h 3988149"/>
                <a:gd name="connsiteX4264" fmla="*/ 40957 w 4070975"/>
                <a:gd name="connsiteY4264" fmla="*/ 3815745 h 3988149"/>
                <a:gd name="connsiteX4265" fmla="*/ 25717 w 4070975"/>
                <a:gd name="connsiteY4265" fmla="*/ 3828128 h 3988149"/>
                <a:gd name="connsiteX4266" fmla="*/ 18097 w 4070975"/>
                <a:gd name="connsiteY4266" fmla="*/ 3828128 h 3988149"/>
                <a:gd name="connsiteX4267" fmla="*/ 17145 w 4070975"/>
                <a:gd name="connsiteY4267" fmla="*/ 3810030 h 3988149"/>
                <a:gd name="connsiteX4268" fmla="*/ 53340 w 4070975"/>
                <a:gd name="connsiteY4268" fmla="*/ 3742402 h 3988149"/>
                <a:gd name="connsiteX4269" fmla="*/ 51435 w 4070975"/>
                <a:gd name="connsiteY4269" fmla="*/ 3689062 h 3988149"/>
                <a:gd name="connsiteX4270" fmla="*/ 82867 w 4070975"/>
                <a:gd name="connsiteY4270" fmla="*/ 3654772 h 3988149"/>
                <a:gd name="connsiteX4271" fmla="*/ 76200 w 4070975"/>
                <a:gd name="connsiteY4271" fmla="*/ 3655724 h 3988149"/>
                <a:gd name="connsiteX4272" fmla="*/ 35242 w 4070975"/>
                <a:gd name="connsiteY4272" fmla="*/ 3665249 h 3988149"/>
                <a:gd name="connsiteX4273" fmla="*/ 25717 w 4070975"/>
                <a:gd name="connsiteY4273" fmla="*/ 3661439 h 3988149"/>
                <a:gd name="connsiteX4274" fmla="*/ 20955 w 4070975"/>
                <a:gd name="connsiteY4274" fmla="*/ 3655724 h 3988149"/>
                <a:gd name="connsiteX4275" fmla="*/ 42862 w 4070975"/>
                <a:gd name="connsiteY4275" fmla="*/ 3640484 h 3988149"/>
                <a:gd name="connsiteX4276" fmla="*/ 72390 w 4070975"/>
                <a:gd name="connsiteY4276" fmla="*/ 3603336 h 3988149"/>
                <a:gd name="connsiteX4277" fmla="*/ 6667 w 4070975"/>
                <a:gd name="connsiteY4277" fmla="*/ 3629054 h 3988149"/>
                <a:gd name="connsiteX4278" fmla="*/ 7620 w 4070975"/>
                <a:gd name="connsiteY4278" fmla="*/ 3622386 h 3988149"/>
                <a:gd name="connsiteX4279" fmla="*/ 10477 w 4070975"/>
                <a:gd name="connsiteY4279" fmla="*/ 3586191 h 3988149"/>
                <a:gd name="connsiteX4280" fmla="*/ 29527 w 4070975"/>
                <a:gd name="connsiteY4280" fmla="*/ 3561426 h 3988149"/>
                <a:gd name="connsiteX4281" fmla="*/ 43815 w 4070975"/>
                <a:gd name="connsiteY4281" fmla="*/ 3561426 h 3988149"/>
                <a:gd name="connsiteX4282" fmla="*/ 125730 w 4070975"/>
                <a:gd name="connsiteY4282" fmla="*/ 3417597 h 3988149"/>
                <a:gd name="connsiteX4283" fmla="*/ 134302 w 4070975"/>
                <a:gd name="connsiteY4283" fmla="*/ 3305201 h 3988149"/>
                <a:gd name="connsiteX4284" fmla="*/ 134302 w 4070975"/>
                <a:gd name="connsiteY4284" fmla="*/ 3305201 h 3988149"/>
                <a:gd name="connsiteX4285" fmla="*/ 178117 w 4070975"/>
                <a:gd name="connsiteY4285" fmla="*/ 3279484 h 3988149"/>
                <a:gd name="connsiteX4286" fmla="*/ 193357 w 4070975"/>
                <a:gd name="connsiteY4286" fmla="*/ 3280436 h 3988149"/>
                <a:gd name="connsiteX4287" fmla="*/ 186690 w 4070975"/>
                <a:gd name="connsiteY4287" fmla="*/ 3294724 h 3988149"/>
                <a:gd name="connsiteX4288" fmla="*/ 188595 w 4070975"/>
                <a:gd name="connsiteY4288" fmla="*/ 3311869 h 3988149"/>
                <a:gd name="connsiteX4289" fmla="*/ 234314 w 4070975"/>
                <a:gd name="connsiteY4289" fmla="*/ 3324251 h 3988149"/>
                <a:gd name="connsiteX4290" fmla="*/ 292417 w 4070975"/>
                <a:gd name="connsiteY4290" fmla="*/ 3321394 h 3988149"/>
                <a:gd name="connsiteX4291" fmla="*/ 325754 w 4070975"/>
                <a:gd name="connsiteY4291" fmla="*/ 3327109 h 3988149"/>
                <a:gd name="connsiteX4292" fmla="*/ 329564 w 4070975"/>
                <a:gd name="connsiteY4292" fmla="*/ 3342349 h 3988149"/>
                <a:gd name="connsiteX4293" fmla="*/ 340994 w 4070975"/>
                <a:gd name="connsiteY4293" fmla="*/ 3357589 h 3988149"/>
                <a:gd name="connsiteX4294" fmla="*/ 340994 w 4070975"/>
                <a:gd name="connsiteY4294" fmla="*/ 3392832 h 3988149"/>
                <a:gd name="connsiteX4295" fmla="*/ 276224 w 4070975"/>
                <a:gd name="connsiteY4295" fmla="*/ 3419502 h 3988149"/>
                <a:gd name="connsiteX4296" fmla="*/ 280987 w 4070975"/>
                <a:gd name="connsiteY4296" fmla="*/ 3498560 h 3988149"/>
                <a:gd name="connsiteX4297" fmla="*/ 243839 w 4070975"/>
                <a:gd name="connsiteY4297" fmla="*/ 3512848 h 3988149"/>
                <a:gd name="connsiteX4298" fmla="*/ 255269 w 4070975"/>
                <a:gd name="connsiteY4298" fmla="*/ 3531898 h 3988149"/>
                <a:gd name="connsiteX4299" fmla="*/ 238124 w 4070975"/>
                <a:gd name="connsiteY4299" fmla="*/ 3573809 h 3988149"/>
                <a:gd name="connsiteX4300" fmla="*/ 204787 w 4070975"/>
                <a:gd name="connsiteY4300" fmla="*/ 3566188 h 3988149"/>
                <a:gd name="connsiteX4301" fmla="*/ 202882 w 4070975"/>
                <a:gd name="connsiteY4301" fmla="*/ 3590001 h 3988149"/>
                <a:gd name="connsiteX4302" fmla="*/ 212407 w 4070975"/>
                <a:gd name="connsiteY4302" fmla="*/ 3629054 h 3988149"/>
                <a:gd name="connsiteX4303" fmla="*/ 219075 w 4070975"/>
                <a:gd name="connsiteY4303" fmla="*/ 3632864 h 3988149"/>
                <a:gd name="connsiteX4304" fmla="*/ 188595 w 4070975"/>
                <a:gd name="connsiteY4304" fmla="*/ 3690014 h 3988149"/>
                <a:gd name="connsiteX4305" fmla="*/ 200977 w 4070975"/>
                <a:gd name="connsiteY4305" fmla="*/ 3716685 h 3988149"/>
                <a:gd name="connsiteX4306" fmla="*/ 201930 w 4070975"/>
                <a:gd name="connsiteY4306" fmla="*/ 3717637 h 3988149"/>
                <a:gd name="connsiteX4307" fmla="*/ 203834 w 4070975"/>
                <a:gd name="connsiteY4307" fmla="*/ 3718590 h 3988149"/>
                <a:gd name="connsiteX4308" fmla="*/ 213359 w 4070975"/>
                <a:gd name="connsiteY4308" fmla="*/ 3730020 h 3988149"/>
                <a:gd name="connsiteX4309" fmla="*/ 161925 w 4070975"/>
                <a:gd name="connsiteY4309" fmla="*/ 3782408 h 3988149"/>
                <a:gd name="connsiteX4310" fmla="*/ 145732 w 4070975"/>
                <a:gd name="connsiteY4310" fmla="*/ 3791933 h 3988149"/>
                <a:gd name="connsiteX4311" fmla="*/ 158115 w 4070975"/>
                <a:gd name="connsiteY4311" fmla="*/ 3828128 h 3988149"/>
                <a:gd name="connsiteX4312" fmla="*/ 135255 w 4070975"/>
                <a:gd name="connsiteY4312" fmla="*/ 3831938 h 3988149"/>
                <a:gd name="connsiteX4313" fmla="*/ 1169667 w 4070975"/>
                <a:gd name="connsiteY4313" fmla="*/ 3369019 h 3988149"/>
                <a:gd name="connsiteX4314" fmla="*/ 1163952 w 4070975"/>
                <a:gd name="connsiteY4314" fmla="*/ 3397595 h 3988149"/>
                <a:gd name="connsiteX4315" fmla="*/ 1137282 w 4070975"/>
                <a:gd name="connsiteY4315" fmla="*/ 3431885 h 3988149"/>
                <a:gd name="connsiteX4316" fmla="*/ 1096325 w 4070975"/>
                <a:gd name="connsiteY4316" fmla="*/ 3461413 h 3988149"/>
                <a:gd name="connsiteX4317" fmla="*/ 941068 w 4070975"/>
                <a:gd name="connsiteY4317" fmla="*/ 3518563 h 3988149"/>
                <a:gd name="connsiteX4318" fmla="*/ 940115 w 4070975"/>
                <a:gd name="connsiteY4318" fmla="*/ 3518563 h 3988149"/>
                <a:gd name="connsiteX4319" fmla="*/ 827720 w 4070975"/>
                <a:gd name="connsiteY4319" fmla="*/ 3658582 h 3988149"/>
                <a:gd name="connsiteX4320" fmla="*/ 826768 w 4070975"/>
                <a:gd name="connsiteY4320" fmla="*/ 3659534 h 3988149"/>
                <a:gd name="connsiteX4321" fmla="*/ 826768 w 4070975"/>
                <a:gd name="connsiteY4321" fmla="*/ 3660487 h 3988149"/>
                <a:gd name="connsiteX4322" fmla="*/ 839150 w 4070975"/>
                <a:gd name="connsiteY4322" fmla="*/ 3688109 h 3988149"/>
                <a:gd name="connsiteX4323" fmla="*/ 864868 w 4070975"/>
                <a:gd name="connsiteY4323" fmla="*/ 3759548 h 3988149"/>
                <a:gd name="connsiteX4324" fmla="*/ 790573 w 4070975"/>
                <a:gd name="connsiteY4324" fmla="*/ 3787170 h 3988149"/>
                <a:gd name="connsiteX4325" fmla="*/ 773428 w 4070975"/>
                <a:gd name="connsiteY4325" fmla="*/ 3855751 h 3988149"/>
                <a:gd name="connsiteX4326" fmla="*/ 761046 w 4070975"/>
                <a:gd name="connsiteY4326" fmla="*/ 3869086 h 3988149"/>
                <a:gd name="connsiteX4327" fmla="*/ 684846 w 4070975"/>
                <a:gd name="connsiteY4327" fmla="*/ 3869086 h 3988149"/>
                <a:gd name="connsiteX4328" fmla="*/ 683893 w 4070975"/>
                <a:gd name="connsiteY4328" fmla="*/ 3870038 h 3988149"/>
                <a:gd name="connsiteX4329" fmla="*/ 621029 w 4070975"/>
                <a:gd name="connsiteY4329" fmla="*/ 3944334 h 3988149"/>
                <a:gd name="connsiteX4330" fmla="*/ 601979 w 4070975"/>
                <a:gd name="connsiteY4330" fmla="*/ 3933856 h 3988149"/>
                <a:gd name="connsiteX4331" fmla="*/ 601026 w 4070975"/>
                <a:gd name="connsiteY4331" fmla="*/ 3932904 h 3988149"/>
                <a:gd name="connsiteX4332" fmla="*/ 600074 w 4070975"/>
                <a:gd name="connsiteY4332" fmla="*/ 3933856 h 3988149"/>
                <a:gd name="connsiteX4333" fmla="*/ 586739 w 4070975"/>
                <a:gd name="connsiteY4333" fmla="*/ 3941476 h 3988149"/>
                <a:gd name="connsiteX4334" fmla="*/ 561974 w 4070975"/>
                <a:gd name="connsiteY4334" fmla="*/ 3941476 h 3988149"/>
                <a:gd name="connsiteX4335" fmla="*/ 555306 w 4070975"/>
                <a:gd name="connsiteY4335" fmla="*/ 3941476 h 3988149"/>
                <a:gd name="connsiteX4336" fmla="*/ 509586 w 4070975"/>
                <a:gd name="connsiteY4336" fmla="*/ 3930999 h 3988149"/>
                <a:gd name="connsiteX4337" fmla="*/ 417194 w 4070975"/>
                <a:gd name="connsiteY4337" fmla="*/ 3921474 h 3988149"/>
                <a:gd name="connsiteX4338" fmla="*/ 393382 w 4070975"/>
                <a:gd name="connsiteY4338" fmla="*/ 3945287 h 3988149"/>
                <a:gd name="connsiteX4339" fmla="*/ 350519 w 4070975"/>
                <a:gd name="connsiteY4339" fmla="*/ 3940524 h 3988149"/>
                <a:gd name="connsiteX4340" fmla="*/ 304799 w 4070975"/>
                <a:gd name="connsiteY4340" fmla="*/ 3978624 h 3988149"/>
                <a:gd name="connsiteX4341" fmla="*/ 260984 w 4070975"/>
                <a:gd name="connsiteY4341" fmla="*/ 3937666 h 3988149"/>
                <a:gd name="connsiteX4342" fmla="*/ 260032 w 4070975"/>
                <a:gd name="connsiteY4342" fmla="*/ 3936714 h 3988149"/>
                <a:gd name="connsiteX4343" fmla="*/ 260032 w 4070975"/>
                <a:gd name="connsiteY4343" fmla="*/ 3936714 h 3988149"/>
                <a:gd name="connsiteX4344" fmla="*/ 248602 w 4070975"/>
                <a:gd name="connsiteY4344" fmla="*/ 3926236 h 3988149"/>
                <a:gd name="connsiteX4345" fmla="*/ 247649 w 4070975"/>
                <a:gd name="connsiteY4345" fmla="*/ 3925284 h 3988149"/>
                <a:gd name="connsiteX4346" fmla="*/ 247649 w 4070975"/>
                <a:gd name="connsiteY4346" fmla="*/ 3925284 h 3988149"/>
                <a:gd name="connsiteX4347" fmla="*/ 247649 w 4070975"/>
                <a:gd name="connsiteY4347" fmla="*/ 3925284 h 3988149"/>
                <a:gd name="connsiteX4348" fmla="*/ 247649 w 4070975"/>
                <a:gd name="connsiteY4348" fmla="*/ 3925284 h 3988149"/>
                <a:gd name="connsiteX4349" fmla="*/ 247649 w 4070975"/>
                <a:gd name="connsiteY4349" fmla="*/ 3925284 h 3988149"/>
                <a:gd name="connsiteX4350" fmla="*/ 246697 w 4070975"/>
                <a:gd name="connsiteY4350" fmla="*/ 3924331 h 3988149"/>
                <a:gd name="connsiteX4351" fmla="*/ 245744 w 4070975"/>
                <a:gd name="connsiteY4351" fmla="*/ 3923379 h 3988149"/>
                <a:gd name="connsiteX4352" fmla="*/ 245744 w 4070975"/>
                <a:gd name="connsiteY4352" fmla="*/ 3923379 h 3988149"/>
                <a:gd name="connsiteX4353" fmla="*/ 244792 w 4070975"/>
                <a:gd name="connsiteY4353" fmla="*/ 3923379 h 3988149"/>
                <a:gd name="connsiteX4354" fmla="*/ 244792 w 4070975"/>
                <a:gd name="connsiteY4354" fmla="*/ 3923379 h 3988149"/>
                <a:gd name="connsiteX4355" fmla="*/ 243839 w 4070975"/>
                <a:gd name="connsiteY4355" fmla="*/ 3923379 h 3988149"/>
                <a:gd name="connsiteX4356" fmla="*/ 242887 w 4070975"/>
                <a:gd name="connsiteY4356" fmla="*/ 3922426 h 3988149"/>
                <a:gd name="connsiteX4357" fmla="*/ 242887 w 4070975"/>
                <a:gd name="connsiteY4357" fmla="*/ 3922426 h 3988149"/>
                <a:gd name="connsiteX4358" fmla="*/ 242887 w 4070975"/>
                <a:gd name="connsiteY4358" fmla="*/ 3922426 h 3988149"/>
                <a:gd name="connsiteX4359" fmla="*/ 241934 w 4070975"/>
                <a:gd name="connsiteY4359" fmla="*/ 3922426 h 3988149"/>
                <a:gd name="connsiteX4360" fmla="*/ 241934 w 4070975"/>
                <a:gd name="connsiteY4360" fmla="*/ 3922426 h 3988149"/>
                <a:gd name="connsiteX4361" fmla="*/ 240029 w 4070975"/>
                <a:gd name="connsiteY4361" fmla="*/ 3921474 h 3988149"/>
                <a:gd name="connsiteX4362" fmla="*/ 243839 w 4070975"/>
                <a:gd name="connsiteY4362" fmla="*/ 3880516 h 3988149"/>
                <a:gd name="connsiteX4363" fmla="*/ 243839 w 4070975"/>
                <a:gd name="connsiteY4363" fmla="*/ 3879563 h 3988149"/>
                <a:gd name="connsiteX4364" fmla="*/ 229552 w 4070975"/>
                <a:gd name="connsiteY4364" fmla="*/ 3850036 h 3988149"/>
                <a:gd name="connsiteX4365" fmla="*/ 188595 w 4070975"/>
                <a:gd name="connsiteY4365" fmla="*/ 3824318 h 3988149"/>
                <a:gd name="connsiteX4366" fmla="*/ 187642 w 4070975"/>
                <a:gd name="connsiteY4366" fmla="*/ 3824318 h 3988149"/>
                <a:gd name="connsiteX4367" fmla="*/ 186690 w 4070975"/>
                <a:gd name="connsiteY4367" fmla="*/ 3824318 h 3988149"/>
                <a:gd name="connsiteX4368" fmla="*/ 186690 w 4070975"/>
                <a:gd name="connsiteY4368" fmla="*/ 3824318 h 3988149"/>
                <a:gd name="connsiteX4369" fmla="*/ 160020 w 4070975"/>
                <a:gd name="connsiteY4369" fmla="*/ 3827175 h 3988149"/>
                <a:gd name="connsiteX4370" fmla="*/ 148590 w 4070975"/>
                <a:gd name="connsiteY4370" fmla="*/ 3793838 h 3988149"/>
                <a:gd name="connsiteX4371" fmla="*/ 161925 w 4070975"/>
                <a:gd name="connsiteY4371" fmla="*/ 3785265 h 3988149"/>
                <a:gd name="connsiteX4372" fmla="*/ 169545 w 4070975"/>
                <a:gd name="connsiteY4372" fmla="*/ 3777645 h 3988149"/>
                <a:gd name="connsiteX4373" fmla="*/ 214312 w 4070975"/>
                <a:gd name="connsiteY4373" fmla="*/ 3729067 h 3988149"/>
                <a:gd name="connsiteX4374" fmla="*/ 201930 w 4070975"/>
                <a:gd name="connsiteY4374" fmla="*/ 3712874 h 3988149"/>
                <a:gd name="connsiteX4375" fmla="*/ 190500 w 4070975"/>
                <a:gd name="connsiteY4375" fmla="*/ 3689062 h 3988149"/>
                <a:gd name="connsiteX4376" fmla="*/ 222884 w 4070975"/>
                <a:gd name="connsiteY4376" fmla="*/ 3630006 h 3988149"/>
                <a:gd name="connsiteX4377" fmla="*/ 214312 w 4070975"/>
                <a:gd name="connsiteY4377" fmla="*/ 3625244 h 3988149"/>
                <a:gd name="connsiteX4378" fmla="*/ 205740 w 4070975"/>
                <a:gd name="connsiteY4378" fmla="*/ 3589048 h 3988149"/>
                <a:gd name="connsiteX4379" fmla="*/ 206692 w 4070975"/>
                <a:gd name="connsiteY4379" fmla="*/ 3570951 h 3988149"/>
                <a:gd name="connsiteX4380" fmla="*/ 239077 w 4070975"/>
                <a:gd name="connsiteY4380" fmla="*/ 3578571 h 3988149"/>
                <a:gd name="connsiteX4381" fmla="*/ 258127 w 4070975"/>
                <a:gd name="connsiteY4381" fmla="*/ 3530946 h 3988149"/>
                <a:gd name="connsiteX4382" fmla="*/ 248602 w 4070975"/>
                <a:gd name="connsiteY4382" fmla="*/ 3514753 h 3988149"/>
                <a:gd name="connsiteX4383" fmla="*/ 283844 w 4070975"/>
                <a:gd name="connsiteY4383" fmla="*/ 3501418 h 3988149"/>
                <a:gd name="connsiteX4384" fmla="*/ 279082 w 4070975"/>
                <a:gd name="connsiteY4384" fmla="*/ 3422360 h 3988149"/>
                <a:gd name="connsiteX4385" fmla="*/ 342899 w 4070975"/>
                <a:gd name="connsiteY4385" fmla="*/ 3395690 h 3988149"/>
                <a:gd name="connsiteX4386" fmla="*/ 342899 w 4070975"/>
                <a:gd name="connsiteY4386" fmla="*/ 3355684 h 3988149"/>
                <a:gd name="connsiteX4387" fmla="*/ 330517 w 4070975"/>
                <a:gd name="connsiteY4387" fmla="*/ 3340444 h 3988149"/>
                <a:gd name="connsiteX4388" fmla="*/ 325754 w 4070975"/>
                <a:gd name="connsiteY4388" fmla="*/ 3323299 h 3988149"/>
                <a:gd name="connsiteX4389" fmla="*/ 289559 w 4070975"/>
                <a:gd name="connsiteY4389" fmla="*/ 3316632 h 3988149"/>
                <a:gd name="connsiteX4390" fmla="*/ 231457 w 4070975"/>
                <a:gd name="connsiteY4390" fmla="*/ 3319489 h 3988149"/>
                <a:gd name="connsiteX4391" fmla="*/ 189547 w 4070975"/>
                <a:gd name="connsiteY4391" fmla="*/ 3308059 h 3988149"/>
                <a:gd name="connsiteX4392" fmla="*/ 188595 w 4070975"/>
                <a:gd name="connsiteY4392" fmla="*/ 3295676 h 3988149"/>
                <a:gd name="connsiteX4393" fmla="*/ 197167 w 4070975"/>
                <a:gd name="connsiteY4393" fmla="*/ 3276626 h 3988149"/>
                <a:gd name="connsiteX4394" fmla="*/ 173355 w 4070975"/>
                <a:gd name="connsiteY4394" fmla="*/ 3274721 h 3988149"/>
                <a:gd name="connsiteX4395" fmla="*/ 131445 w 4070975"/>
                <a:gd name="connsiteY4395" fmla="*/ 3299486 h 3988149"/>
                <a:gd name="connsiteX4396" fmla="*/ 131445 w 4070975"/>
                <a:gd name="connsiteY4396" fmla="*/ 3294724 h 3988149"/>
                <a:gd name="connsiteX4397" fmla="*/ 131445 w 4070975"/>
                <a:gd name="connsiteY4397" fmla="*/ 3266148 h 3988149"/>
                <a:gd name="connsiteX4398" fmla="*/ 146685 w 4070975"/>
                <a:gd name="connsiteY4398" fmla="*/ 3249956 h 3988149"/>
                <a:gd name="connsiteX4399" fmla="*/ 147637 w 4070975"/>
                <a:gd name="connsiteY4399" fmla="*/ 3249003 h 3988149"/>
                <a:gd name="connsiteX4400" fmla="*/ 144780 w 4070975"/>
                <a:gd name="connsiteY4400" fmla="*/ 3225191 h 3988149"/>
                <a:gd name="connsiteX4401" fmla="*/ 125730 w 4070975"/>
                <a:gd name="connsiteY4401" fmla="*/ 3161373 h 3988149"/>
                <a:gd name="connsiteX4402" fmla="*/ 195262 w 4070975"/>
                <a:gd name="connsiteY4402" fmla="*/ 3142322 h 3988149"/>
                <a:gd name="connsiteX4403" fmla="*/ 196215 w 4070975"/>
                <a:gd name="connsiteY4403" fmla="*/ 3142322 h 3988149"/>
                <a:gd name="connsiteX4404" fmla="*/ 260032 w 4070975"/>
                <a:gd name="connsiteY4404" fmla="*/ 3103270 h 3988149"/>
                <a:gd name="connsiteX4405" fmla="*/ 271462 w 4070975"/>
                <a:gd name="connsiteY4405" fmla="*/ 3110890 h 3988149"/>
                <a:gd name="connsiteX4406" fmla="*/ 272414 w 4070975"/>
                <a:gd name="connsiteY4406" fmla="*/ 3111842 h 3988149"/>
                <a:gd name="connsiteX4407" fmla="*/ 313372 w 4070975"/>
                <a:gd name="connsiteY4407" fmla="*/ 3134703 h 3988149"/>
                <a:gd name="connsiteX4408" fmla="*/ 351472 w 4070975"/>
                <a:gd name="connsiteY4408" fmla="*/ 3135655 h 3988149"/>
                <a:gd name="connsiteX4409" fmla="*/ 359092 w 4070975"/>
                <a:gd name="connsiteY4409" fmla="*/ 3135655 h 3988149"/>
                <a:gd name="connsiteX4410" fmla="*/ 425766 w 4070975"/>
                <a:gd name="connsiteY4410" fmla="*/ 3146132 h 3988149"/>
                <a:gd name="connsiteX4411" fmla="*/ 492441 w 4070975"/>
                <a:gd name="connsiteY4411" fmla="*/ 3180423 h 3988149"/>
                <a:gd name="connsiteX4412" fmla="*/ 548639 w 4070975"/>
                <a:gd name="connsiteY4412" fmla="*/ 3183280 h 3988149"/>
                <a:gd name="connsiteX4413" fmla="*/ 600074 w 4070975"/>
                <a:gd name="connsiteY4413" fmla="*/ 3196616 h 3988149"/>
                <a:gd name="connsiteX4414" fmla="*/ 623886 w 4070975"/>
                <a:gd name="connsiteY4414" fmla="*/ 3206141 h 3988149"/>
                <a:gd name="connsiteX4415" fmla="*/ 636268 w 4070975"/>
                <a:gd name="connsiteY4415" fmla="*/ 3205188 h 3988149"/>
                <a:gd name="connsiteX4416" fmla="*/ 660081 w 4070975"/>
                <a:gd name="connsiteY4416" fmla="*/ 3204235 h 3988149"/>
                <a:gd name="connsiteX4417" fmla="*/ 691513 w 4070975"/>
                <a:gd name="connsiteY4417" fmla="*/ 3218523 h 3988149"/>
                <a:gd name="connsiteX4418" fmla="*/ 692466 w 4070975"/>
                <a:gd name="connsiteY4418" fmla="*/ 3218523 h 3988149"/>
                <a:gd name="connsiteX4419" fmla="*/ 748663 w 4070975"/>
                <a:gd name="connsiteY4419" fmla="*/ 3220428 h 3988149"/>
                <a:gd name="connsiteX4420" fmla="*/ 761046 w 4070975"/>
                <a:gd name="connsiteY4420" fmla="*/ 3239478 h 3988149"/>
                <a:gd name="connsiteX4421" fmla="*/ 778191 w 4070975"/>
                <a:gd name="connsiteY4421" fmla="*/ 3241383 h 3988149"/>
                <a:gd name="connsiteX4422" fmla="*/ 781048 w 4070975"/>
                <a:gd name="connsiteY4422" fmla="*/ 3258529 h 3988149"/>
                <a:gd name="connsiteX4423" fmla="*/ 902015 w 4070975"/>
                <a:gd name="connsiteY4423" fmla="*/ 3311869 h 3988149"/>
                <a:gd name="connsiteX4424" fmla="*/ 945830 w 4070975"/>
                <a:gd name="connsiteY4424" fmla="*/ 3311869 h 3988149"/>
                <a:gd name="connsiteX4425" fmla="*/ 956308 w 4070975"/>
                <a:gd name="connsiteY4425" fmla="*/ 3306154 h 3988149"/>
                <a:gd name="connsiteX4426" fmla="*/ 979168 w 4070975"/>
                <a:gd name="connsiteY4426" fmla="*/ 3308059 h 3988149"/>
                <a:gd name="connsiteX4427" fmla="*/ 1038223 w 4070975"/>
                <a:gd name="connsiteY4427" fmla="*/ 3333777 h 3988149"/>
                <a:gd name="connsiteX4428" fmla="*/ 1038223 w 4070975"/>
                <a:gd name="connsiteY4428" fmla="*/ 3348064 h 3988149"/>
                <a:gd name="connsiteX4429" fmla="*/ 1043937 w 4070975"/>
                <a:gd name="connsiteY4429" fmla="*/ 3352827 h 3988149"/>
                <a:gd name="connsiteX4430" fmla="*/ 1072512 w 4070975"/>
                <a:gd name="connsiteY4430" fmla="*/ 3361399 h 3988149"/>
                <a:gd name="connsiteX4431" fmla="*/ 1073465 w 4070975"/>
                <a:gd name="connsiteY4431" fmla="*/ 3361399 h 3988149"/>
                <a:gd name="connsiteX4432" fmla="*/ 1105850 w 4070975"/>
                <a:gd name="connsiteY4432" fmla="*/ 3353779 h 3988149"/>
                <a:gd name="connsiteX4433" fmla="*/ 1123947 w 4070975"/>
                <a:gd name="connsiteY4433" fmla="*/ 3371877 h 3988149"/>
                <a:gd name="connsiteX4434" fmla="*/ 1166810 w 4070975"/>
                <a:gd name="connsiteY4434" fmla="*/ 3363304 h 3988149"/>
                <a:gd name="connsiteX4435" fmla="*/ 1169667 w 4070975"/>
                <a:gd name="connsiteY4435" fmla="*/ 3369019 h 3988149"/>
                <a:gd name="connsiteX4436" fmla="*/ 1533521 w 4070975"/>
                <a:gd name="connsiteY4436" fmla="*/ 3218523 h 3988149"/>
                <a:gd name="connsiteX4437" fmla="*/ 1507804 w 4070975"/>
                <a:gd name="connsiteY4437" fmla="*/ 3225191 h 3988149"/>
                <a:gd name="connsiteX4438" fmla="*/ 1506851 w 4070975"/>
                <a:gd name="connsiteY4438" fmla="*/ 3225191 h 3988149"/>
                <a:gd name="connsiteX4439" fmla="*/ 1506851 w 4070975"/>
                <a:gd name="connsiteY4439" fmla="*/ 3226143 h 3988149"/>
                <a:gd name="connsiteX4440" fmla="*/ 1491611 w 4070975"/>
                <a:gd name="connsiteY4440" fmla="*/ 3245193 h 3988149"/>
                <a:gd name="connsiteX4441" fmla="*/ 1480181 w 4070975"/>
                <a:gd name="connsiteY4441" fmla="*/ 3246146 h 3988149"/>
                <a:gd name="connsiteX4442" fmla="*/ 1478276 w 4070975"/>
                <a:gd name="connsiteY4442" fmla="*/ 3245193 h 3988149"/>
                <a:gd name="connsiteX4443" fmla="*/ 1449701 w 4070975"/>
                <a:gd name="connsiteY4443" fmla="*/ 3269958 h 3988149"/>
                <a:gd name="connsiteX4444" fmla="*/ 1442081 w 4070975"/>
                <a:gd name="connsiteY4444" fmla="*/ 3286151 h 3988149"/>
                <a:gd name="connsiteX4445" fmla="*/ 1404934 w 4070975"/>
                <a:gd name="connsiteY4445" fmla="*/ 3290914 h 3988149"/>
                <a:gd name="connsiteX4446" fmla="*/ 1364929 w 4070975"/>
                <a:gd name="connsiteY4446" fmla="*/ 3289009 h 3988149"/>
                <a:gd name="connsiteX4447" fmla="*/ 1348737 w 4070975"/>
                <a:gd name="connsiteY4447" fmla="*/ 3272816 h 3988149"/>
                <a:gd name="connsiteX4448" fmla="*/ 1337307 w 4070975"/>
                <a:gd name="connsiteY4448" fmla="*/ 3261386 h 3988149"/>
                <a:gd name="connsiteX4449" fmla="*/ 1329687 w 4070975"/>
                <a:gd name="connsiteY4449" fmla="*/ 3259481 h 3988149"/>
                <a:gd name="connsiteX4450" fmla="*/ 1332544 w 4070975"/>
                <a:gd name="connsiteY4450" fmla="*/ 3255671 h 3988149"/>
                <a:gd name="connsiteX4451" fmla="*/ 1338259 w 4070975"/>
                <a:gd name="connsiteY4451" fmla="*/ 3244241 h 3988149"/>
                <a:gd name="connsiteX4452" fmla="*/ 1321114 w 4070975"/>
                <a:gd name="connsiteY4452" fmla="*/ 3236621 h 3988149"/>
                <a:gd name="connsiteX4453" fmla="*/ 1293492 w 4070975"/>
                <a:gd name="connsiteY4453" fmla="*/ 3255671 h 3988149"/>
                <a:gd name="connsiteX4454" fmla="*/ 1282062 w 4070975"/>
                <a:gd name="connsiteY4454" fmla="*/ 3246146 h 3988149"/>
                <a:gd name="connsiteX4455" fmla="*/ 1242057 w 4070975"/>
                <a:gd name="connsiteY4455" fmla="*/ 3227096 h 3988149"/>
                <a:gd name="connsiteX4456" fmla="*/ 1241105 w 4070975"/>
                <a:gd name="connsiteY4456" fmla="*/ 3226143 h 3988149"/>
                <a:gd name="connsiteX4457" fmla="*/ 1240152 w 4070975"/>
                <a:gd name="connsiteY4457" fmla="*/ 3227096 h 3988149"/>
                <a:gd name="connsiteX4458" fmla="*/ 1208720 w 4070975"/>
                <a:gd name="connsiteY4458" fmla="*/ 3251861 h 3988149"/>
                <a:gd name="connsiteX4459" fmla="*/ 1208720 w 4070975"/>
                <a:gd name="connsiteY4459" fmla="*/ 3251861 h 3988149"/>
                <a:gd name="connsiteX4460" fmla="*/ 1208720 w 4070975"/>
                <a:gd name="connsiteY4460" fmla="*/ 3251861 h 3988149"/>
                <a:gd name="connsiteX4461" fmla="*/ 1197290 w 4070975"/>
                <a:gd name="connsiteY4461" fmla="*/ 3259481 h 3988149"/>
                <a:gd name="connsiteX4462" fmla="*/ 1182050 w 4070975"/>
                <a:gd name="connsiteY4462" fmla="*/ 3256623 h 3988149"/>
                <a:gd name="connsiteX4463" fmla="*/ 1180145 w 4070975"/>
                <a:gd name="connsiteY4463" fmla="*/ 3254719 h 3988149"/>
                <a:gd name="connsiteX4464" fmla="*/ 1152522 w 4070975"/>
                <a:gd name="connsiteY4464" fmla="*/ 3298534 h 3988149"/>
                <a:gd name="connsiteX4465" fmla="*/ 1160142 w 4070975"/>
                <a:gd name="connsiteY4465" fmla="*/ 3313774 h 3988149"/>
                <a:gd name="connsiteX4466" fmla="*/ 1152522 w 4070975"/>
                <a:gd name="connsiteY4466" fmla="*/ 3343302 h 3988149"/>
                <a:gd name="connsiteX4467" fmla="*/ 1154427 w 4070975"/>
                <a:gd name="connsiteY4467" fmla="*/ 3348064 h 3988149"/>
                <a:gd name="connsiteX4468" fmla="*/ 1154427 w 4070975"/>
                <a:gd name="connsiteY4468" fmla="*/ 3348064 h 3988149"/>
                <a:gd name="connsiteX4469" fmla="*/ 1154427 w 4070975"/>
                <a:gd name="connsiteY4469" fmla="*/ 3348064 h 3988149"/>
                <a:gd name="connsiteX4470" fmla="*/ 1155380 w 4070975"/>
                <a:gd name="connsiteY4470" fmla="*/ 3349969 h 3988149"/>
                <a:gd name="connsiteX4471" fmla="*/ 1155380 w 4070975"/>
                <a:gd name="connsiteY4471" fmla="*/ 3350922 h 3988149"/>
                <a:gd name="connsiteX4472" fmla="*/ 1155380 w 4070975"/>
                <a:gd name="connsiteY4472" fmla="*/ 3350922 h 3988149"/>
                <a:gd name="connsiteX4473" fmla="*/ 1157285 w 4070975"/>
                <a:gd name="connsiteY4473" fmla="*/ 3352827 h 3988149"/>
                <a:gd name="connsiteX4474" fmla="*/ 1157285 w 4070975"/>
                <a:gd name="connsiteY4474" fmla="*/ 3352827 h 3988149"/>
                <a:gd name="connsiteX4475" fmla="*/ 1157285 w 4070975"/>
                <a:gd name="connsiteY4475" fmla="*/ 3352827 h 3988149"/>
                <a:gd name="connsiteX4476" fmla="*/ 1161095 w 4070975"/>
                <a:gd name="connsiteY4476" fmla="*/ 3357589 h 3988149"/>
                <a:gd name="connsiteX4477" fmla="*/ 1161095 w 4070975"/>
                <a:gd name="connsiteY4477" fmla="*/ 3357589 h 3988149"/>
                <a:gd name="connsiteX4478" fmla="*/ 1161095 w 4070975"/>
                <a:gd name="connsiteY4478" fmla="*/ 3357589 h 3988149"/>
                <a:gd name="connsiteX4479" fmla="*/ 1161095 w 4070975"/>
                <a:gd name="connsiteY4479" fmla="*/ 3357589 h 3988149"/>
                <a:gd name="connsiteX4480" fmla="*/ 1162047 w 4070975"/>
                <a:gd name="connsiteY4480" fmla="*/ 3358542 h 3988149"/>
                <a:gd name="connsiteX4481" fmla="*/ 1124900 w 4070975"/>
                <a:gd name="connsiteY4481" fmla="*/ 3366162 h 3988149"/>
                <a:gd name="connsiteX4482" fmla="*/ 1106802 w 4070975"/>
                <a:gd name="connsiteY4482" fmla="*/ 3348064 h 3988149"/>
                <a:gd name="connsiteX4483" fmla="*/ 1073465 w 4070975"/>
                <a:gd name="connsiteY4483" fmla="*/ 3355684 h 3988149"/>
                <a:gd name="connsiteX4484" fmla="*/ 1045843 w 4070975"/>
                <a:gd name="connsiteY4484" fmla="*/ 3347112 h 3988149"/>
                <a:gd name="connsiteX4485" fmla="*/ 1042985 w 4070975"/>
                <a:gd name="connsiteY4485" fmla="*/ 3345207 h 3988149"/>
                <a:gd name="connsiteX4486" fmla="*/ 1043937 w 4070975"/>
                <a:gd name="connsiteY4486" fmla="*/ 3332824 h 3988149"/>
                <a:gd name="connsiteX4487" fmla="*/ 1044890 w 4070975"/>
                <a:gd name="connsiteY4487" fmla="*/ 3330919 h 3988149"/>
                <a:gd name="connsiteX4488" fmla="*/ 981073 w 4070975"/>
                <a:gd name="connsiteY4488" fmla="*/ 3303296 h 3988149"/>
                <a:gd name="connsiteX4489" fmla="*/ 955355 w 4070975"/>
                <a:gd name="connsiteY4489" fmla="*/ 3301391 h 3988149"/>
                <a:gd name="connsiteX4490" fmla="*/ 944878 w 4070975"/>
                <a:gd name="connsiteY4490" fmla="*/ 3307106 h 3988149"/>
                <a:gd name="connsiteX4491" fmla="*/ 903920 w 4070975"/>
                <a:gd name="connsiteY4491" fmla="*/ 3307106 h 3988149"/>
                <a:gd name="connsiteX4492" fmla="*/ 785811 w 4070975"/>
                <a:gd name="connsiteY4492" fmla="*/ 3255671 h 3988149"/>
                <a:gd name="connsiteX4493" fmla="*/ 782953 w 4070975"/>
                <a:gd name="connsiteY4493" fmla="*/ 3237573 h 3988149"/>
                <a:gd name="connsiteX4494" fmla="*/ 763903 w 4070975"/>
                <a:gd name="connsiteY4494" fmla="*/ 3235668 h 3988149"/>
                <a:gd name="connsiteX4495" fmla="*/ 753426 w 4070975"/>
                <a:gd name="connsiteY4495" fmla="*/ 3218523 h 3988149"/>
                <a:gd name="connsiteX4496" fmla="*/ 827720 w 4070975"/>
                <a:gd name="connsiteY4496" fmla="*/ 3057549 h 3988149"/>
                <a:gd name="connsiteX4497" fmla="*/ 845818 w 4070975"/>
                <a:gd name="connsiteY4497" fmla="*/ 2988016 h 3988149"/>
                <a:gd name="connsiteX4498" fmla="*/ 832483 w 4070975"/>
                <a:gd name="connsiteY4498" fmla="*/ 2901338 h 3988149"/>
                <a:gd name="connsiteX4499" fmla="*/ 766761 w 4070975"/>
                <a:gd name="connsiteY4499" fmla="*/ 2832758 h 3988149"/>
                <a:gd name="connsiteX4500" fmla="*/ 771523 w 4070975"/>
                <a:gd name="connsiteY4500" fmla="*/ 2782275 h 3988149"/>
                <a:gd name="connsiteX4501" fmla="*/ 720088 w 4070975"/>
                <a:gd name="connsiteY4501" fmla="*/ 2731792 h 3988149"/>
                <a:gd name="connsiteX4502" fmla="*/ 609599 w 4070975"/>
                <a:gd name="connsiteY4502" fmla="*/ 2668926 h 3988149"/>
                <a:gd name="connsiteX4503" fmla="*/ 629601 w 4070975"/>
                <a:gd name="connsiteY4503" fmla="*/ 2655591 h 3988149"/>
                <a:gd name="connsiteX4504" fmla="*/ 594359 w 4070975"/>
                <a:gd name="connsiteY4504" fmla="*/ 2637493 h 3988149"/>
                <a:gd name="connsiteX4505" fmla="*/ 609599 w 4070975"/>
                <a:gd name="connsiteY4505" fmla="*/ 2622253 h 3988149"/>
                <a:gd name="connsiteX4506" fmla="*/ 623886 w 4070975"/>
                <a:gd name="connsiteY4506" fmla="*/ 2608918 h 3988149"/>
                <a:gd name="connsiteX4507" fmla="*/ 655318 w 4070975"/>
                <a:gd name="connsiteY4507" fmla="*/ 2608918 h 3988149"/>
                <a:gd name="connsiteX4508" fmla="*/ 717231 w 4070975"/>
                <a:gd name="connsiteY4508" fmla="*/ 2607013 h 3988149"/>
                <a:gd name="connsiteX4509" fmla="*/ 741043 w 4070975"/>
                <a:gd name="connsiteY4509" fmla="*/ 2646066 h 3988149"/>
                <a:gd name="connsiteX4510" fmla="*/ 741996 w 4070975"/>
                <a:gd name="connsiteY4510" fmla="*/ 2646066 h 3988149"/>
                <a:gd name="connsiteX4511" fmla="*/ 841056 w 4070975"/>
                <a:gd name="connsiteY4511" fmla="*/ 2641303 h 3988149"/>
                <a:gd name="connsiteX4512" fmla="*/ 849628 w 4070975"/>
                <a:gd name="connsiteY4512" fmla="*/ 2637493 h 3988149"/>
                <a:gd name="connsiteX4513" fmla="*/ 842008 w 4070975"/>
                <a:gd name="connsiteY4513" fmla="*/ 2577486 h 3988149"/>
                <a:gd name="connsiteX4514" fmla="*/ 825816 w 4070975"/>
                <a:gd name="connsiteY4514" fmla="*/ 2528908 h 3988149"/>
                <a:gd name="connsiteX4515" fmla="*/ 841056 w 4070975"/>
                <a:gd name="connsiteY4515" fmla="*/ 2522240 h 3988149"/>
                <a:gd name="connsiteX4516" fmla="*/ 864868 w 4070975"/>
                <a:gd name="connsiteY4516" fmla="*/ 2525098 h 3988149"/>
                <a:gd name="connsiteX4517" fmla="*/ 871535 w 4070975"/>
                <a:gd name="connsiteY4517" fmla="*/ 2535575 h 3988149"/>
                <a:gd name="connsiteX4518" fmla="*/ 882965 w 4070975"/>
                <a:gd name="connsiteY4518" fmla="*/ 2564151 h 3988149"/>
                <a:gd name="connsiteX4519" fmla="*/ 963928 w 4070975"/>
                <a:gd name="connsiteY4519" fmla="*/ 2573676 h 3988149"/>
                <a:gd name="connsiteX4520" fmla="*/ 964880 w 4070975"/>
                <a:gd name="connsiteY4520" fmla="*/ 2573676 h 3988149"/>
                <a:gd name="connsiteX4521" fmla="*/ 983930 w 4070975"/>
                <a:gd name="connsiteY4521" fmla="*/ 2564151 h 3988149"/>
                <a:gd name="connsiteX4522" fmla="*/ 989645 w 4070975"/>
                <a:gd name="connsiteY4522" fmla="*/ 2551768 h 3988149"/>
                <a:gd name="connsiteX4523" fmla="*/ 1093467 w 4070975"/>
                <a:gd name="connsiteY4523" fmla="*/ 2491760 h 3988149"/>
                <a:gd name="connsiteX4524" fmla="*/ 1108707 w 4070975"/>
                <a:gd name="connsiteY4524" fmla="*/ 2411749 h 3988149"/>
                <a:gd name="connsiteX4525" fmla="*/ 1133472 w 4070975"/>
                <a:gd name="connsiteY4525" fmla="*/ 2408892 h 3988149"/>
                <a:gd name="connsiteX4526" fmla="*/ 1157285 w 4070975"/>
                <a:gd name="connsiteY4526" fmla="*/ 2399367 h 3988149"/>
                <a:gd name="connsiteX4527" fmla="*/ 1163952 w 4070975"/>
                <a:gd name="connsiteY4527" fmla="*/ 2396509 h 3988149"/>
                <a:gd name="connsiteX4528" fmla="*/ 1176335 w 4070975"/>
                <a:gd name="connsiteY4528" fmla="*/ 2431752 h 3988149"/>
                <a:gd name="connsiteX4529" fmla="*/ 1200147 w 4070975"/>
                <a:gd name="connsiteY4529" fmla="*/ 2435562 h 3988149"/>
                <a:gd name="connsiteX4530" fmla="*/ 1210625 w 4070975"/>
                <a:gd name="connsiteY4530" fmla="*/ 2465090 h 3988149"/>
                <a:gd name="connsiteX4531" fmla="*/ 1270632 w 4070975"/>
                <a:gd name="connsiteY4531" fmla="*/ 2484140 h 3988149"/>
                <a:gd name="connsiteX4532" fmla="*/ 1283967 w 4070975"/>
                <a:gd name="connsiteY4532" fmla="*/ 2527003 h 3988149"/>
                <a:gd name="connsiteX4533" fmla="*/ 1303017 w 4070975"/>
                <a:gd name="connsiteY4533" fmla="*/ 2531765 h 3988149"/>
                <a:gd name="connsiteX4534" fmla="*/ 1329687 w 4070975"/>
                <a:gd name="connsiteY4534" fmla="*/ 2515573 h 3988149"/>
                <a:gd name="connsiteX4535" fmla="*/ 1331592 w 4070975"/>
                <a:gd name="connsiteY4535" fmla="*/ 2541290 h 3988149"/>
                <a:gd name="connsiteX4536" fmla="*/ 1332544 w 4070975"/>
                <a:gd name="connsiteY4536" fmla="*/ 2542243 h 3988149"/>
                <a:gd name="connsiteX4537" fmla="*/ 1366834 w 4070975"/>
                <a:gd name="connsiteY4537" fmla="*/ 2567008 h 3988149"/>
                <a:gd name="connsiteX4538" fmla="*/ 1373502 w 4070975"/>
                <a:gd name="connsiteY4538" fmla="*/ 2570818 h 3988149"/>
                <a:gd name="connsiteX4539" fmla="*/ 1401124 w 4070975"/>
                <a:gd name="connsiteY4539" fmla="*/ 2580343 h 3988149"/>
                <a:gd name="connsiteX4540" fmla="*/ 1406839 w 4070975"/>
                <a:gd name="connsiteY4540" fmla="*/ 2580343 h 3988149"/>
                <a:gd name="connsiteX4541" fmla="*/ 1409697 w 4070975"/>
                <a:gd name="connsiteY4541" fmla="*/ 2580343 h 3988149"/>
                <a:gd name="connsiteX4542" fmla="*/ 1413507 w 4070975"/>
                <a:gd name="connsiteY4542" fmla="*/ 2580343 h 3988149"/>
                <a:gd name="connsiteX4543" fmla="*/ 1419222 w 4070975"/>
                <a:gd name="connsiteY4543" fmla="*/ 2580343 h 3988149"/>
                <a:gd name="connsiteX4544" fmla="*/ 1422079 w 4070975"/>
                <a:gd name="connsiteY4544" fmla="*/ 2580343 h 3988149"/>
                <a:gd name="connsiteX4545" fmla="*/ 1427794 w 4070975"/>
                <a:gd name="connsiteY4545" fmla="*/ 2580343 h 3988149"/>
                <a:gd name="connsiteX4546" fmla="*/ 1429699 w 4070975"/>
                <a:gd name="connsiteY4546" fmla="*/ 2580343 h 3988149"/>
                <a:gd name="connsiteX4547" fmla="*/ 1426842 w 4070975"/>
                <a:gd name="connsiteY4547" fmla="*/ 2585106 h 3988149"/>
                <a:gd name="connsiteX4548" fmla="*/ 1427794 w 4070975"/>
                <a:gd name="connsiteY4548" fmla="*/ 2586058 h 3988149"/>
                <a:gd name="connsiteX4549" fmla="*/ 1460179 w 4070975"/>
                <a:gd name="connsiteY4549" fmla="*/ 2620348 h 3988149"/>
                <a:gd name="connsiteX4550" fmla="*/ 1462084 w 4070975"/>
                <a:gd name="connsiteY4550" fmla="*/ 2620348 h 3988149"/>
                <a:gd name="connsiteX4551" fmla="*/ 1568764 w 4070975"/>
                <a:gd name="connsiteY4551" fmla="*/ 2642256 h 3988149"/>
                <a:gd name="connsiteX4552" fmla="*/ 1538284 w 4070975"/>
                <a:gd name="connsiteY4552" fmla="*/ 2689881 h 3988149"/>
                <a:gd name="connsiteX4553" fmla="*/ 1538284 w 4070975"/>
                <a:gd name="connsiteY4553" fmla="*/ 2746079 h 3988149"/>
                <a:gd name="connsiteX4554" fmla="*/ 1531616 w 4070975"/>
                <a:gd name="connsiteY4554" fmla="*/ 2779417 h 3988149"/>
                <a:gd name="connsiteX4555" fmla="*/ 1531616 w 4070975"/>
                <a:gd name="connsiteY4555" fmla="*/ 2788942 h 3988149"/>
                <a:gd name="connsiteX4556" fmla="*/ 1522091 w 4070975"/>
                <a:gd name="connsiteY4556" fmla="*/ 2802277 h 3988149"/>
                <a:gd name="connsiteX4557" fmla="*/ 1521139 w 4070975"/>
                <a:gd name="connsiteY4557" fmla="*/ 2811803 h 3988149"/>
                <a:gd name="connsiteX4558" fmla="*/ 1492564 w 4070975"/>
                <a:gd name="connsiteY4558" fmla="*/ 2799420 h 3988149"/>
                <a:gd name="connsiteX4559" fmla="*/ 1486849 w 4070975"/>
                <a:gd name="connsiteY4559" fmla="*/ 2807992 h 3988149"/>
                <a:gd name="connsiteX4560" fmla="*/ 1491611 w 4070975"/>
                <a:gd name="connsiteY4560" fmla="*/ 2818470 h 3988149"/>
                <a:gd name="connsiteX4561" fmla="*/ 1458274 w 4070975"/>
                <a:gd name="connsiteY4561" fmla="*/ 2862285 h 3988149"/>
                <a:gd name="connsiteX4562" fmla="*/ 1417317 w 4070975"/>
                <a:gd name="connsiteY4562" fmla="*/ 2909911 h 3988149"/>
                <a:gd name="connsiteX4563" fmla="*/ 1400172 w 4070975"/>
                <a:gd name="connsiteY4563" fmla="*/ 2956584 h 3988149"/>
                <a:gd name="connsiteX4564" fmla="*/ 1425889 w 4070975"/>
                <a:gd name="connsiteY4564" fmla="*/ 2957536 h 3988149"/>
                <a:gd name="connsiteX4565" fmla="*/ 1430652 w 4070975"/>
                <a:gd name="connsiteY4565" fmla="*/ 2931818 h 3988149"/>
                <a:gd name="connsiteX4566" fmla="*/ 1468751 w 4070975"/>
                <a:gd name="connsiteY4566" fmla="*/ 2923246 h 3988149"/>
                <a:gd name="connsiteX4567" fmla="*/ 1476371 w 4070975"/>
                <a:gd name="connsiteY4567" fmla="*/ 2948011 h 3988149"/>
                <a:gd name="connsiteX4568" fmla="*/ 1482086 w 4070975"/>
                <a:gd name="connsiteY4568" fmla="*/ 2979444 h 3988149"/>
                <a:gd name="connsiteX4569" fmla="*/ 1483991 w 4070975"/>
                <a:gd name="connsiteY4569" fmla="*/ 2981349 h 3988149"/>
                <a:gd name="connsiteX4570" fmla="*/ 1472561 w 4070975"/>
                <a:gd name="connsiteY4570" fmla="*/ 3002304 h 3988149"/>
                <a:gd name="connsiteX4571" fmla="*/ 1496374 w 4070975"/>
                <a:gd name="connsiteY4571" fmla="*/ 3048024 h 3988149"/>
                <a:gd name="connsiteX4572" fmla="*/ 1486849 w 4070975"/>
                <a:gd name="connsiteY4572" fmla="*/ 3062312 h 3988149"/>
                <a:gd name="connsiteX4573" fmla="*/ 1455417 w 4070975"/>
                <a:gd name="connsiteY4573" fmla="*/ 3066122 h 3988149"/>
                <a:gd name="connsiteX4574" fmla="*/ 1455417 w 4070975"/>
                <a:gd name="connsiteY4574" fmla="*/ 3066122 h 3988149"/>
                <a:gd name="connsiteX4575" fmla="*/ 1455417 w 4070975"/>
                <a:gd name="connsiteY4575" fmla="*/ 3066122 h 3988149"/>
                <a:gd name="connsiteX4576" fmla="*/ 1456369 w 4070975"/>
                <a:gd name="connsiteY4576" fmla="*/ 3078505 h 3988149"/>
                <a:gd name="connsiteX4577" fmla="*/ 1482086 w 4070975"/>
                <a:gd name="connsiteY4577" fmla="*/ 3111842 h 3988149"/>
                <a:gd name="connsiteX4578" fmla="*/ 1483039 w 4070975"/>
                <a:gd name="connsiteY4578" fmla="*/ 3136607 h 3988149"/>
                <a:gd name="connsiteX4579" fmla="*/ 1474466 w 4070975"/>
                <a:gd name="connsiteY4579" fmla="*/ 3154705 h 3988149"/>
                <a:gd name="connsiteX4580" fmla="*/ 1499231 w 4070975"/>
                <a:gd name="connsiteY4580" fmla="*/ 3177565 h 3988149"/>
                <a:gd name="connsiteX4581" fmla="*/ 1543999 w 4070975"/>
                <a:gd name="connsiteY4581" fmla="*/ 3176613 h 3988149"/>
                <a:gd name="connsiteX4582" fmla="*/ 1543999 w 4070975"/>
                <a:gd name="connsiteY4582" fmla="*/ 3188995 h 3988149"/>
                <a:gd name="connsiteX4583" fmla="*/ 1533521 w 4070975"/>
                <a:gd name="connsiteY4583" fmla="*/ 3218523 h 3988149"/>
                <a:gd name="connsiteX4584" fmla="*/ 2005960 w 4070975"/>
                <a:gd name="connsiteY4584" fmla="*/ 2975634 h 3988149"/>
                <a:gd name="connsiteX4585" fmla="*/ 2002150 w 4070975"/>
                <a:gd name="connsiteY4585" fmla="*/ 2981349 h 3988149"/>
                <a:gd name="connsiteX4586" fmla="*/ 1992625 w 4070975"/>
                <a:gd name="connsiteY4586" fmla="*/ 2979444 h 3988149"/>
                <a:gd name="connsiteX4587" fmla="*/ 1976433 w 4070975"/>
                <a:gd name="connsiteY4587" fmla="*/ 2979444 h 3988149"/>
                <a:gd name="connsiteX4588" fmla="*/ 1976433 w 4070975"/>
                <a:gd name="connsiteY4588" fmla="*/ 2987064 h 3988149"/>
                <a:gd name="connsiteX4589" fmla="*/ 1965003 w 4070975"/>
                <a:gd name="connsiteY4589" fmla="*/ 2999446 h 3988149"/>
                <a:gd name="connsiteX4590" fmla="*/ 1942143 w 4070975"/>
                <a:gd name="connsiteY4590" fmla="*/ 3014687 h 3988149"/>
                <a:gd name="connsiteX4591" fmla="*/ 1932618 w 4070975"/>
                <a:gd name="connsiteY4591" fmla="*/ 3023259 h 3988149"/>
                <a:gd name="connsiteX4592" fmla="*/ 1928808 w 4070975"/>
                <a:gd name="connsiteY4592" fmla="*/ 3023259 h 3988149"/>
                <a:gd name="connsiteX4593" fmla="*/ 1926903 w 4070975"/>
                <a:gd name="connsiteY4593" fmla="*/ 3010877 h 3988149"/>
                <a:gd name="connsiteX4594" fmla="*/ 1915473 w 4070975"/>
                <a:gd name="connsiteY4594" fmla="*/ 3017544 h 3988149"/>
                <a:gd name="connsiteX4595" fmla="*/ 1904043 w 4070975"/>
                <a:gd name="connsiteY4595" fmla="*/ 3034689 h 3988149"/>
                <a:gd name="connsiteX4596" fmla="*/ 1924045 w 4070975"/>
                <a:gd name="connsiteY4596" fmla="*/ 3068027 h 3988149"/>
                <a:gd name="connsiteX4597" fmla="*/ 1924998 w 4070975"/>
                <a:gd name="connsiteY4597" fmla="*/ 3076600 h 3988149"/>
                <a:gd name="connsiteX4598" fmla="*/ 1924045 w 4070975"/>
                <a:gd name="connsiteY4598" fmla="*/ 3084219 h 3988149"/>
                <a:gd name="connsiteX4599" fmla="*/ 1917378 w 4070975"/>
                <a:gd name="connsiteY4599" fmla="*/ 3084219 h 3988149"/>
                <a:gd name="connsiteX4600" fmla="*/ 1911663 w 4070975"/>
                <a:gd name="connsiteY4600" fmla="*/ 3100412 h 3988149"/>
                <a:gd name="connsiteX4601" fmla="*/ 1911663 w 4070975"/>
                <a:gd name="connsiteY4601" fmla="*/ 3107080 h 3988149"/>
                <a:gd name="connsiteX4602" fmla="*/ 1916425 w 4070975"/>
                <a:gd name="connsiteY4602" fmla="*/ 3157563 h 3988149"/>
                <a:gd name="connsiteX4603" fmla="*/ 1916425 w 4070975"/>
                <a:gd name="connsiteY4603" fmla="*/ 3158515 h 3988149"/>
                <a:gd name="connsiteX4604" fmla="*/ 2022153 w 4070975"/>
                <a:gd name="connsiteY4604" fmla="*/ 3218523 h 3988149"/>
                <a:gd name="connsiteX4605" fmla="*/ 2048822 w 4070975"/>
                <a:gd name="connsiteY4605" fmla="*/ 3253766 h 3988149"/>
                <a:gd name="connsiteX4606" fmla="*/ 2086922 w 4070975"/>
                <a:gd name="connsiteY4606" fmla="*/ 3338539 h 3988149"/>
                <a:gd name="connsiteX4607" fmla="*/ 2143120 w 4070975"/>
                <a:gd name="connsiteY4607" fmla="*/ 3381402 h 3988149"/>
                <a:gd name="connsiteX4608" fmla="*/ 2173600 w 4070975"/>
                <a:gd name="connsiteY4608" fmla="*/ 3393784 h 3988149"/>
                <a:gd name="connsiteX4609" fmla="*/ 2184077 w 4070975"/>
                <a:gd name="connsiteY4609" fmla="*/ 3391880 h 3988149"/>
                <a:gd name="connsiteX4610" fmla="*/ 2195507 w 4070975"/>
                <a:gd name="connsiteY4610" fmla="*/ 3389974 h 3988149"/>
                <a:gd name="connsiteX4611" fmla="*/ 2225987 w 4070975"/>
                <a:gd name="connsiteY4611" fmla="*/ 3389974 h 3988149"/>
                <a:gd name="connsiteX4612" fmla="*/ 2259325 w 4070975"/>
                <a:gd name="connsiteY4612" fmla="*/ 3393784 h 3988149"/>
                <a:gd name="connsiteX4613" fmla="*/ 2263134 w 4070975"/>
                <a:gd name="connsiteY4613" fmla="*/ 3407120 h 3988149"/>
                <a:gd name="connsiteX4614" fmla="*/ 2257419 w 4070975"/>
                <a:gd name="connsiteY4614" fmla="*/ 3414740 h 3988149"/>
                <a:gd name="connsiteX4615" fmla="*/ 2243132 w 4070975"/>
                <a:gd name="connsiteY4615" fmla="*/ 3429027 h 3988149"/>
                <a:gd name="connsiteX4616" fmla="*/ 2253610 w 4070975"/>
                <a:gd name="connsiteY4616" fmla="*/ 3441410 h 3988149"/>
                <a:gd name="connsiteX4617" fmla="*/ 2278375 w 4070975"/>
                <a:gd name="connsiteY4617" fmla="*/ 3455697 h 3988149"/>
                <a:gd name="connsiteX4618" fmla="*/ 2337429 w 4070975"/>
                <a:gd name="connsiteY4618" fmla="*/ 3477605 h 3988149"/>
                <a:gd name="connsiteX4619" fmla="*/ 2399342 w 4070975"/>
                <a:gd name="connsiteY4619" fmla="*/ 3495703 h 3988149"/>
                <a:gd name="connsiteX4620" fmla="*/ 2426964 w 4070975"/>
                <a:gd name="connsiteY4620" fmla="*/ 3513800 h 3988149"/>
                <a:gd name="connsiteX4621" fmla="*/ 2468874 w 4070975"/>
                <a:gd name="connsiteY4621" fmla="*/ 3539518 h 3988149"/>
                <a:gd name="connsiteX4622" fmla="*/ 2479352 w 4070975"/>
                <a:gd name="connsiteY4622" fmla="*/ 3549043 h 3988149"/>
                <a:gd name="connsiteX4623" fmla="*/ 2489829 w 4070975"/>
                <a:gd name="connsiteY4623" fmla="*/ 3574761 h 3988149"/>
                <a:gd name="connsiteX4624" fmla="*/ 2488877 w 4070975"/>
                <a:gd name="connsiteY4624" fmla="*/ 3607146 h 3988149"/>
                <a:gd name="connsiteX4625" fmla="*/ 2488877 w 4070975"/>
                <a:gd name="connsiteY4625" fmla="*/ 3609051 h 3988149"/>
                <a:gd name="connsiteX4626" fmla="*/ 2485067 w 4070975"/>
                <a:gd name="connsiteY4626" fmla="*/ 3606194 h 3988149"/>
                <a:gd name="connsiteX4627" fmla="*/ 2484114 w 4070975"/>
                <a:gd name="connsiteY4627" fmla="*/ 3605241 h 3988149"/>
                <a:gd name="connsiteX4628" fmla="*/ 2469827 w 4070975"/>
                <a:gd name="connsiteY4628" fmla="*/ 3598574 h 3988149"/>
                <a:gd name="connsiteX4629" fmla="*/ 2459349 w 4070975"/>
                <a:gd name="connsiteY4629" fmla="*/ 3590954 h 3988149"/>
                <a:gd name="connsiteX4630" fmla="*/ 2450777 w 4070975"/>
                <a:gd name="connsiteY4630" fmla="*/ 3585238 h 3988149"/>
                <a:gd name="connsiteX4631" fmla="*/ 2450777 w 4070975"/>
                <a:gd name="connsiteY4631" fmla="*/ 3582381 h 3988149"/>
                <a:gd name="connsiteX4632" fmla="*/ 2449824 w 4070975"/>
                <a:gd name="connsiteY4632" fmla="*/ 3575713 h 3988149"/>
                <a:gd name="connsiteX4633" fmla="*/ 2448872 w 4070975"/>
                <a:gd name="connsiteY4633" fmla="*/ 3570951 h 3988149"/>
                <a:gd name="connsiteX4634" fmla="*/ 2447919 w 4070975"/>
                <a:gd name="connsiteY4634" fmla="*/ 3561426 h 3988149"/>
                <a:gd name="connsiteX4635" fmla="*/ 2437442 w 4070975"/>
                <a:gd name="connsiteY4635" fmla="*/ 3549043 h 3988149"/>
                <a:gd name="connsiteX4636" fmla="*/ 2418392 w 4070975"/>
                <a:gd name="connsiteY4636" fmla="*/ 3547138 h 3988149"/>
                <a:gd name="connsiteX4637" fmla="*/ 2394579 w 4070975"/>
                <a:gd name="connsiteY4637" fmla="*/ 3546186 h 3988149"/>
                <a:gd name="connsiteX4638" fmla="*/ 2380292 w 4070975"/>
                <a:gd name="connsiteY4638" fmla="*/ 3545233 h 3988149"/>
                <a:gd name="connsiteX4639" fmla="*/ 2378387 w 4070975"/>
                <a:gd name="connsiteY4639" fmla="*/ 3545233 h 3988149"/>
                <a:gd name="connsiteX4640" fmla="*/ 2378387 w 4070975"/>
                <a:gd name="connsiteY4640" fmla="*/ 3543328 h 3988149"/>
                <a:gd name="connsiteX4641" fmla="*/ 2398389 w 4070975"/>
                <a:gd name="connsiteY4641" fmla="*/ 3533803 h 3988149"/>
                <a:gd name="connsiteX4642" fmla="*/ 2365052 w 4070975"/>
                <a:gd name="connsiteY4642" fmla="*/ 3533803 h 3988149"/>
                <a:gd name="connsiteX4643" fmla="*/ 2344097 w 4070975"/>
                <a:gd name="connsiteY4643" fmla="*/ 3544281 h 3988149"/>
                <a:gd name="connsiteX4644" fmla="*/ 2326952 w 4070975"/>
                <a:gd name="connsiteY4644" fmla="*/ 3589048 h 3988149"/>
                <a:gd name="connsiteX4645" fmla="*/ 2324094 w 4070975"/>
                <a:gd name="connsiteY4645" fmla="*/ 3616671 h 3988149"/>
                <a:gd name="connsiteX4646" fmla="*/ 2327905 w 4070975"/>
                <a:gd name="connsiteY4646" fmla="*/ 3636674 h 3988149"/>
                <a:gd name="connsiteX4647" fmla="*/ 2327905 w 4070975"/>
                <a:gd name="connsiteY4647" fmla="*/ 3637626 h 3988149"/>
                <a:gd name="connsiteX4648" fmla="*/ 2354574 w 4070975"/>
                <a:gd name="connsiteY4648" fmla="*/ 3647151 h 3988149"/>
                <a:gd name="connsiteX4649" fmla="*/ 2379339 w 4070975"/>
                <a:gd name="connsiteY4649" fmla="*/ 3664297 h 3988149"/>
                <a:gd name="connsiteX4650" fmla="*/ 2379339 w 4070975"/>
                <a:gd name="connsiteY4650" fmla="*/ 3670964 h 3988149"/>
                <a:gd name="connsiteX4651" fmla="*/ 2380292 w 4070975"/>
                <a:gd name="connsiteY4651" fmla="*/ 3684299 h 3988149"/>
                <a:gd name="connsiteX4652" fmla="*/ 2386007 w 4070975"/>
                <a:gd name="connsiteY4652" fmla="*/ 3706207 h 3988149"/>
                <a:gd name="connsiteX4653" fmla="*/ 2384102 w 4070975"/>
                <a:gd name="connsiteY4653" fmla="*/ 3707160 h 3988149"/>
                <a:gd name="connsiteX4654" fmla="*/ 2375529 w 4070975"/>
                <a:gd name="connsiteY4654" fmla="*/ 3707160 h 3988149"/>
                <a:gd name="connsiteX4655" fmla="*/ 2360289 w 4070975"/>
                <a:gd name="connsiteY4655" fmla="*/ 3709064 h 3988149"/>
                <a:gd name="connsiteX4656" fmla="*/ 2344097 w 4070975"/>
                <a:gd name="connsiteY4656" fmla="*/ 3718590 h 3988149"/>
                <a:gd name="connsiteX4657" fmla="*/ 2334572 w 4070975"/>
                <a:gd name="connsiteY4657" fmla="*/ 3736687 h 3988149"/>
                <a:gd name="connsiteX4658" fmla="*/ 2334572 w 4070975"/>
                <a:gd name="connsiteY4658" fmla="*/ 3737640 h 3988149"/>
                <a:gd name="connsiteX4659" fmla="*/ 2343144 w 4070975"/>
                <a:gd name="connsiteY4659" fmla="*/ 3769073 h 3988149"/>
                <a:gd name="connsiteX4660" fmla="*/ 2329809 w 4070975"/>
                <a:gd name="connsiteY4660" fmla="*/ 3781455 h 3988149"/>
                <a:gd name="connsiteX4661" fmla="*/ 2328857 w 4070975"/>
                <a:gd name="connsiteY4661" fmla="*/ 3781455 h 3988149"/>
                <a:gd name="connsiteX4662" fmla="*/ 2302187 w 4070975"/>
                <a:gd name="connsiteY4662" fmla="*/ 3810030 h 3988149"/>
                <a:gd name="connsiteX4663" fmla="*/ 2296472 w 4070975"/>
                <a:gd name="connsiteY4663" fmla="*/ 3833843 h 3988149"/>
                <a:gd name="connsiteX4664" fmla="*/ 2278375 w 4070975"/>
                <a:gd name="connsiteY4664" fmla="*/ 3831938 h 3988149"/>
                <a:gd name="connsiteX4665" fmla="*/ 2270755 w 4070975"/>
                <a:gd name="connsiteY4665" fmla="*/ 3823365 h 3988149"/>
                <a:gd name="connsiteX4666" fmla="*/ 2267897 w 4070975"/>
                <a:gd name="connsiteY4666" fmla="*/ 3801458 h 3988149"/>
                <a:gd name="connsiteX4667" fmla="*/ 2284090 w 4070975"/>
                <a:gd name="connsiteY4667" fmla="*/ 3790980 h 3988149"/>
                <a:gd name="connsiteX4668" fmla="*/ 2285042 w 4070975"/>
                <a:gd name="connsiteY4668" fmla="*/ 3760500 h 3988149"/>
                <a:gd name="connsiteX4669" fmla="*/ 2295519 w 4070975"/>
                <a:gd name="connsiteY4669" fmla="*/ 3754785 h 3988149"/>
                <a:gd name="connsiteX4670" fmla="*/ 2306949 w 4070975"/>
                <a:gd name="connsiteY4670" fmla="*/ 3752880 h 3988149"/>
                <a:gd name="connsiteX4671" fmla="*/ 2306949 w 4070975"/>
                <a:gd name="connsiteY4671" fmla="*/ 3727162 h 3988149"/>
                <a:gd name="connsiteX4672" fmla="*/ 2292662 w 4070975"/>
                <a:gd name="connsiteY4672" fmla="*/ 3674774 h 3988149"/>
                <a:gd name="connsiteX4673" fmla="*/ 2265040 w 4070975"/>
                <a:gd name="connsiteY4673" fmla="*/ 3638579 h 3988149"/>
                <a:gd name="connsiteX4674" fmla="*/ 2249800 w 4070975"/>
                <a:gd name="connsiteY4674" fmla="*/ 3612861 h 3988149"/>
                <a:gd name="connsiteX4675" fmla="*/ 2230750 w 4070975"/>
                <a:gd name="connsiteY4675" fmla="*/ 3603336 h 3988149"/>
                <a:gd name="connsiteX4676" fmla="*/ 2209795 w 4070975"/>
                <a:gd name="connsiteY4676" fmla="*/ 3608099 h 3988149"/>
                <a:gd name="connsiteX4677" fmla="*/ 2183125 w 4070975"/>
                <a:gd name="connsiteY4677" fmla="*/ 3590954 h 3988149"/>
                <a:gd name="connsiteX4678" fmla="*/ 2183125 w 4070975"/>
                <a:gd name="connsiteY4678" fmla="*/ 3581429 h 3988149"/>
                <a:gd name="connsiteX4679" fmla="*/ 2187887 w 4070975"/>
                <a:gd name="connsiteY4679" fmla="*/ 3566188 h 3988149"/>
                <a:gd name="connsiteX4680" fmla="*/ 2183125 w 4070975"/>
                <a:gd name="connsiteY4680" fmla="*/ 3556663 h 3988149"/>
                <a:gd name="connsiteX4681" fmla="*/ 2161217 w 4070975"/>
                <a:gd name="connsiteY4681" fmla="*/ 3539518 h 3988149"/>
                <a:gd name="connsiteX4682" fmla="*/ 2159312 w 4070975"/>
                <a:gd name="connsiteY4682" fmla="*/ 3541423 h 3988149"/>
                <a:gd name="connsiteX4683" fmla="*/ 2140262 w 4070975"/>
                <a:gd name="connsiteY4683" fmla="*/ 3557616 h 3988149"/>
                <a:gd name="connsiteX4684" fmla="*/ 2125022 w 4070975"/>
                <a:gd name="connsiteY4684" fmla="*/ 3557616 h 3988149"/>
                <a:gd name="connsiteX4685" fmla="*/ 2127880 w 4070975"/>
                <a:gd name="connsiteY4685" fmla="*/ 3542376 h 3988149"/>
                <a:gd name="connsiteX4686" fmla="*/ 2125022 w 4070975"/>
                <a:gd name="connsiteY4686" fmla="*/ 3527135 h 3988149"/>
                <a:gd name="connsiteX4687" fmla="*/ 2117402 w 4070975"/>
                <a:gd name="connsiteY4687" fmla="*/ 3525231 h 3988149"/>
                <a:gd name="connsiteX4688" fmla="*/ 2099305 w 4070975"/>
                <a:gd name="connsiteY4688" fmla="*/ 3512848 h 3988149"/>
                <a:gd name="connsiteX4689" fmla="*/ 2058347 w 4070975"/>
                <a:gd name="connsiteY4689" fmla="*/ 3479510 h 3988149"/>
                <a:gd name="connsiteX4690" fmla="*/ 2019295 w 4070975"/>
                <a:gd name="connsiteY4690" fmla="*/ 3479510 h 3988149"/>
                <a:gd name="connsiteX4691" fmla="*/ 2005008 w 4070975"/>
                <a:gd name="connsiteY4691" fmla="*/ 3481415 h 3988149"/>
                <a:gd name="connsiteX4692" fmla="*/ 1971670 w 4070975"/>
                <a:gd name="connsiteY4692" fmla="*/ 3462365 h 3988149"/>
                <a:gd name="connsiteX4693" fmla="*/ 1851655 w 4070975"/>
                <a:gd name="connsiteY4693" fmla="*/ 3370924 h 3988149"/>
                <a:gd name="connsiteX4694" fmla="*/ 1850703 w 4070975"/>
                <a:gd name="connsiteY4694" fmla="*/ 3370924 h 3988149"/>
                <a:gd name="connsiteX4695" fmla="*/ 1849751 w 4070975"/>
                <a:gd name="connsiteY4695" fmla="*/ 3370924 h 3988149"/>
                <a:gd name="connsiteX4696" fmla="*/ 1825938 w 4070975"/>
                <a:gd name="connsiteY4696" fmla="*/ 3369019 h 3988149"/>
                <a:gd name="connsiteX4697" fmla="*/ 1821176 w 4070975"/>
                <a:gd name="connsiteY4697" fmla="*/ 3352827 h 3988149"/>
                <a:gd name="connsiteX4698" fmla="*/ 1820223 w 4070975"/>
                <a:gd name="connsiteY4698" fmla="*/ 3345207 h 3988149"/>
                <a:gd name="connsiteX4699" fmla="*/ 1791648 w 4070975"/>
                <a:gd name="connsiteY4699" fmla="*/ 3320442 h 3988149"/>
                <a:gd name="connsiteX4700" fmla="*/ 1784028 w 4070975"/>
                <a:gd name="connsiteY4700" fmla="*/ 3290914 h 3988149"/>
                <a:gd name="connsiteX4701" fmla="*/ 1773551 w 4070975"/>
                <a:gd name="connsiteY4701" fmla="*/ 3261386 h 3988149"/>
                <a:gd name="connsiteX4702" fmla="*/ 1755453 w 4070975"/>
                <a:gd name="connsiteY4702" fmla="*/ 3235668 h 3988149"/>
                <a:gd name="connsiteX4703" fmla="*/ 1755453 w 4070975"/>
                <a:gd name="connsiteY4703" fmla="*/ 3211856 h 3988149"/>
                <a:gd name="connsiteX4704" fmla="*/ 1738308 w 4070975"/>
                <a:gd name="connsiteY4704" fmla="*/ 3186138 h 3988149"/>
                <a:gd name="connsiteX4705" fmla="*/ 1722116 w 4070975"/>
                <a:gd name="connsiteY4705" fmla="*/ 3183280 h 3988149"/>
                <a:gd name="connsiteX4706" fmla="*/ 1698303 w 4070975"/>
                <a:gd name="connsiteY4706" fmla="*/ 3177565 h 3988149"/>
                <a:gd name="connsiteX4707" fmla="*/ 1668776 w 4070975"/>
                <a:gd name="connsiteY4707" fmla="*/ 3155658 h 3988149"/>
                <a:gd name="connsiteX4708" fmla="*/ 1667823 w 4070975"/>
                <a:gd name="connsiteY4708" fmla="*/ 3155658 h 3988149"/>
                <a:gd name="connsiteX4709" fmla="*/ 1642106 w 4070975"/>
                <a:gd name="connsiteY4709" fmla="*/ 3148038 h 3988149"/>
                <a:gd name="connsiteX4710" fmla="*/ 1628771 w 4070975"/>
                <a:gd name="connsiteY4710" fmla="*/ 3148038 h 3988149"/>
                <a:gd name="connsiteX4711" fmla="*/ 1624009 w 4070975"/>
                <a:gd name="connsiteY4711" fmla="*/ 3148038 h 3988149"/>
                <a:gd name="connsiteX4712" fmla="*/ 1603054 w 4070975"/>
                <a:gd name="connsiteY4712" fmla="*/ 3172803 h 3988149"/>
                <a:gd name="connsiteX4713" fmla="*/ 1584004 w 4070975"/>
                <a:gd name="connsiteY4713" fmla="*/ 3179470 h 3988149"/>
                <a:gd name="connsiteX4714" fmla="*/ 1585909 w 4070975"/>
                <a:gd name="connsiteY4714" fmla="*/ 3201378 h 3988149"/>
                <a:gd name="connsiteX4715" fmla="*/ 1564001 w 4070975"/>
                <a:gd name="connsiteY4715" fmla="*/ 3216618 h 3988149"/>
                <a:gd name="connsiteX4716" fmla="*/ 1539236 w 4070975"/>
                <a:gd name="connsiteY4716" fmla="*/ 3222333 h 3988149"/>
                <a:gd name="connsiteX4717" fmla="*/ 1538284 w 4070975"/>
                <a:gd name="connsiteY4717" fmla="*/ 3222333 h 3988149"/>
                <a:gd name="connsiteX4718" fmla="*/ 1545904 w 4070975"/>
                <a:gd name="connsiteY4718" fmla="*/ 3196616 h 3988149"/>
                <a:gd name="connsiteX4719" fmla="*/ 1545904 w 4070975"/>
                <a:gd name="connsiteY4719" fmla="*/ 3178518 h 3988149"/>
                <a:gd name="connsiteX4720" fmla="*/ 1498279 w 4070975"/>
                <a:gd name="connsiteY4720" fmla="*/ 3179470 h 3988149"/>
                <a:gd name="connsiteX4721" fmla="*/ 1477324 w 4070975"/>
                <a:gd name="connsiteY4721" fmla="*/ 3160420 h 3988149"/>
                <a:gd name="connsiteX4722" fmla="*/ 1484944 w 4070975"/>
                <a:gd name="connsiteY4722" fmla="*/ 3144228 h 3988149"/>
                <a:gd name="connsiteX4723" fmla="*/ 1483991 w 4070975"/>
                <a:gd name="connsiteY4723" fmla="*/ 3116605 h 3988149"/>
                <a:gd name="connsiteX4724" fmla="*/ 1458274 w 4070975"/>
                <a:gd name="connsiteY4724" fmla="*/ 3083267 h 3988149"/>
                <a:gd name="connsiteX4725" fmla="*/ 1458274 w 4070975"/>
                <a:gd name="connsiteY4725" fmla="*/ 3077552 h 3988149"/>
                <a:gd name="connsiteX4726" fmla="*/ 1487801 w 4070975"/>
                <a:gd name="connsiteY4726" fmla="*/ 3074694 h 3988149"/>
                <a:gd name="connsiteX4727" fmla="*/ 1500184 w 4070975"/>
                <a:gd name="connsiteY4727" fmla="*/ 3055644 h 3988149"/>
                <a:gd name="connsiteX4728" fmla="*/ 1476371 w 4070975"/>
                <a:gd name="connsiteY4728" fmla="*/ 3009924 h 3988149"/>
                <a:gd name="connsiteX4729" fmla="*/ 1485896 w 4070975"/>
                <a:gd name="connsiteY4729" fmla="*/ 2991826 h 3988149"/>
                <a:gd name="connsiteX4730" fmla="*/ 1517329 w 4070975"/>
                <a:gd name="connsiteY4730" fmla="*/ 2994684 h 3988149"/>
                <a:gd name="connsiteX4731" fmla="*/ 1517329 w 4070975"/>
                <a:gd name="connsiteY4731" fmla="*/ 2994684 h 3988149"/>
                <a:gd name="connsiteX4732" fmla="*/ 1518281 w 4070975"/>
                <a:gd name="connsiteY4732" fmla="*/ 2994684 h 3988149"/>
                <a:gd name="connsiteX4733" fmla="*/ 1535426 w 4070975"/>
                <a:gd name="connsiteY4733" fmla="*/ 2988969 h 3988149"/>
                <a:gd name="connsiteX4734" fmla="*/ 1544951 w 4070975"/>
                <a:gd name="connsiteY4734" fmla="*/ 2989921 h 3988149"/>
                <a:gd name="connsiteX4735" fmla="*/ 1560191 w 4070975"/>
                <a:gd name="connsiteY4735" fmla="*/ 2989921 h 3988149"/>
                <a:gd name="connsiteX4736" fmla="*/ 1581146 w 4070975"/>
                <a:gd name="connsiteY4736" fmla="*/ 2966109 h 3988149"/>
                <a:gd name="connsiteX4737" fmla="*/ 1578289 w 4070975"/>
                <a:gd name="connsiteY4737" fmla="*/ 2950868 h 3988149"/>
                <a:gd name="connsiteX4738" fmla="*/ 1584004 w 4070975"/>
                <a:gd name="connsiteY4738" fmla="*/ 2939438 h 3988149"/>
                <a:gd name="connsiteX4739" fmla="*/ 1599244 w 4070975"/>
                <a:gd name="connsiteY4739" fmla="*/ 2934676 h 3988149"/>
                <a:gd name="connsiteX4740" fmla="*/ 1602101 w 4070975"/>
                <a:gd name="connsiteY4740" fmla="*/ 2958489 h 3988149"/>
                <a:gd name="connsiteX4741" fmla="*/ 1603054 w 4070975"/>
                <a:gd name="connsiteY4741" fmla="*/ 2959441 h 3988149"/>
                <a:gd name="connsiteX4742" fmla="*/ 1605911 w 4070975"/>
                <a:gd name="connsiteY4742" fmla="*/ 2961346 h 3988149"/>
                <a:gd name="connsiteX4743" fmla="*/ 1623056 w 4070975"/>
                <a:gd name="connsiteY4743" fmla="*/ 2971824 h 3988149"/>
                <a:gd name="connsiteX4744" fmla="*/ 1624009 w 4070975"/>
                <a:gd name="connsiteY4744" fmla="*/ 2980396 h 3988149"/>
                <a:gd name="connsiteX4745" fmla="*/ 1624009 w 4070975"/>
                <a:gd name="connsiteY4745" fmla="*/ 2981349 h 3988149"/>
                <a:gd name="connsiteX4746" fmla="*/ 1624009 w 4070975"/>
                <a:gd name="connsiteY4746" fmla="*/ 2982301 h 3988149"/>
                <a:gd name="connsiteX4747" fmla="*/ 1636391 w 4070975"/>
                <a:gd name="connsiteY4747" fmla="*/ 2999446 h 3988149"/>
                <a:gd name="connsiteX4748" fmla="*/ 1638296 w 4070975"/>
                <a:gd name="connsiteY4748" fmla="*/ 3000399 h 3988149"/>
                <a:gd name="connsiteX4749" fmla="*/ 1639248 w 4070975"/>
                <a:gd name="connsiteY4749" fmla="*/ 3000399 h 3988149"/>
                <a:gd name="connsiteX4750" fmla="*/ 1640201 w 4070975"/>
                <a:gd name="connsiteY4750" fmla="*/ 3000399 h 3988149"/>
                <a:gd name="connsiteX4751" fmla="*/ 1640201 w 4070975"/>
                <a:gd name="connsiteY4751" fmla="*/ 3000399 h 3988149"/>
                <a:gd name="connsiteX4752" fmla="*/ 1640201 w 4070975"/>
                <a:gd name="connsiteY4752" fmla="*/ 3000399 h 3988149"/>
                <a:gd name="connsiteX4753" fmla="*/ 1643059 w 4070975"/>
                <a:gd name="connsiteY4753" fmla="*/ 3000399 h 3988149"/>
                <a:gd name="connsiteX4754" fmla="*/ 1644011 w 4070975"/>
                <a:gd name="connsiteY4754" fmla="*/ 3000399 h 3988149"/>
                <a:gd name="connsiteX4755" fmla="*/ 1646868 w 4070975"/>
                <a:gd name="connsiteY4755" fmla="*/ 2999446 h 3988149"/>
                <a:gd name="connsiteX4756" fmla="*/ 1647821 w 4070975"/>
                <a:gd name="connsiteY4756" fmla="*/ 2999446 h 3988149"/>
                <a:gd name="connsiteX4757" fmla="*/ 1650679 w 4070975"/>
                <a:gd name="connsiteY4757" fmla="*/ 2998494 h 3988149"/>
                <a:gd name="connsiteX4758" fmla="*/ 1651631 w 4070975"/>
                <a:gd name="connsiteY4758" fmla="*/ 2997542 h 3988149"/>
                <a:gd name="connsiteX4759" fmla="*/ 1654488 w 4070975"/>
                <a:gd name="connsiteY4759" fmla="*/ 2995636 h 3988149"/>
                <a:gd name="connsiteX4760" fmla="*/ 1655441 w 4070975"/>
                <a:gd name="connsiteY4760" fmla="*/ 2994684 h 3988149"/>
                <a:gd name="connsiteX4761" fmla="*/ 1653536 w 4070975"/>
                <a:gd name="connsiteY4761" fmla="*/ 2986111 h 3988149"/>
                <a:gd name="connsiteX4762" fmla="*/ 1651631 w 4070975"/>
                <a:gd name="connsiteY4762" fmla="*/ 2974681 h 3988149"/>
                <a:gd name="connsiteX4763" fmla="*/ 1663061 w 4070975"/>
                <a:gd name="connsiteY4763" fmla="*/ 2952774 h 3988149"/>
                <a:gd name="connsiteX4764" fmla="*/ 1665918 w 4070975"/>
                <a:gd name="connsiteY4764" fmla="*/ 2931818 h 3988149"/>
                <a:gd name="connsiteX4765" fmla="*/ 1675443 w 4070975"/>
                <a:gd name="connsiteY4765" fmla="*/ 2931818 h 3988149"/>
                <a:gd name="connsiteX4766" fmla="*/ 1675443 w 4070975"/>
                <a:gd name="connsiteY4766" fmla="*/ 2949916 h 3988149"/>
                <a:gd name="connsiteX4767" fmla="*/ 1695446 w 4070975"/>
                <a:gd name="connsiteY4767" fmla="*/ 2948964 h 3988149"/>
                <a:gd name="connsiteX4768" fmla="*/ 1710686 w 4070975"/>
                <a:gd name="connsiteY4768" fmla="*/ 2941343 h 3988149"/>
                <a:gd name="connsiteX4769" fmla="*/ 1721163 w 4070975"/>
                <a:gd name="connsiteY4769" fmla="*/ 2942296 h 3988149"/>
                <a:gd name="connsiteX4770" fmla="*/ 1725926 w 4070975"/>
                <a:gd name="connsiteY4770" fmla="*/ 2951821 h 3988149"/>
                <a:gd name="connsiteX4771" fmla="*/ 1734498 w 4070975"/>
                <a:gd name="connsiteY4771" fmla="*/ 2954679 h 3988149"/>
                <a:gd name="connsiteX4772" fmla="*/ 1741166 w 4070975"/>
                <a:gd name="connsiteY4772" fmla="*/ 2949916 h 3988149"/>
                <a:gd name="connsiteX4773" fmla="*/ 1738308 w 4070975"/>
                <a:gd name="connsiteY4773" fmla="*/ 2937533 h 3988149"/>
                <a:gd name="connsiteX4774" fmla="*/ 1730688 w 4070975"/>
                <a:gd name="connsiteY4774" fmla="*/ 2921341 h 3988149"/>
                <a:gd name="connsiteX4775" fmla="*/ 1737356 w 4070975"/>
                <a:gd name="connsiteY4775" fmla="*/ 2915626 h 3988149"/>
                <a:gd name="connsiteX4776" fmla="*/ 1741166 w 4070975"/>
                <a:gd name="connsiteY4776" fmla="*/ 2912768 h 3988149"/>
                <a:gd name="connsiteX4777" fmla="*/ 1741166 w 4070975"/>
                <a:gd name="connsiteY4777" fmla="*/ 2924198 h 3988149"/>
                <a:gd name="connsiteX4778" fmla="*/ 1744023 w 4070975"/>
                <a:gd name="connsiteY4778" fmla="*/ 2923246 h 3988149"/>
                <a:gd name="connsiteX4779" fmla="*/ 1756406 w 4070975"/>
                <a:gd name="connsiteY4779" fmla="*/ 2918483 h 3988149"/>
                <a:gd name="connsiteX4780" fmla="*/ 1764978 w 4070975"/>
                <a:gd name="connsiteY4780" fmla="*/ 2910863 h 3988149"/>
                <a:gd name="connsiteX4781" fmla="*/ 1765931 w 4070975"/>
                <a:gd name="connsiteY4781" fmla="*/ 2909911 h 3988149"/>
                <a:gd name="connsiteX4782" fmla="*/ 1760216 w 4070975"/>
                <a:gd name="connsiteY4782" fmla="*/ 2898480 h 3988149"/>
                <a:gd name="connsiteX4783" fmla="*/ 1763073 w 4070975"/>
                <a:gd name="connsiteY4783" fmla="*/ 2886098 h 3988149"/>
                <a:gd name="connsiteX4784" fmla="*/ 1789743 w 4070975"/>
                <a:gd name="connsiteY4784" fmla="*/ 2892766 h 3988149"/>
                <a:gd name="connsiteX4785" fmla="*/ 1806888 w 4070975"/>
                <a:gd name="connsiteY4785" fmla="*/ 2881335 h 3988149"/>
                <a:gd name="connsiteX4786" fmla="*/ 1807841 w 4070975"/>
                <a:gd name="connsiteY4786" fmla="*/ 2880383 h 3988149"/>
                <a:gd name="connsiteX4787" fmla="*/ 1821176 w 4070975"/>
                <a:gd name="connsiteY4787" fmla="*/ 2863238 h 3988149"/>
                <a:gd name="connsiteX4788" fmla="*/ 1850703 w 4070975"/>
                <a:gd name="connsiteY4788" fmla="*/ 2863238 h 3988149"/>
                <a:gd name="connsiteX4789" fmla="*/ 1886898 w 4070975"/>
                <a:gd name="connsiteY4789" fmla="*/ 2847045 h 3988149"/>
                <a:gd name="connsiteX4790" fmla="*/ 1886898 w 4070975"/>
                <a:gd name="connsiteY4790" fmla="*/ 2859428 h 3988149"/>
                <a:gd name="connsiteX4791" fmla="*/ 1902138 w 4070975"/>
                <a:gd name="connsiteY4791" fmla="*/ 2879430 h 3988149"/>
                <a:gd name="connsiteX4792" fmla="*/ 1928808 w 4070975"/>
                <a:gd name="connsiteY4792" fmla="*/ 2898480 h 3988149"/>
                <a:gd name="connsiteX4793" fmla="*/ 2012628 w 4070975"/>
                <a:gd name="connsiteY4793" fmla="*/ 2906101 h 3988149"/>
                <a:gd name="connsiteX4794" fmla="*/ 1990720 w 4070975"/>
                <a:gd name="connsiteY4794" fmla="*/ 2937533 h 3988149"/>
                <a:gd name="connsiteX4795" fmla="*/ 2007865 w 4070975"/>
                <a:gd name="connsiteY4795" fmla="*/ 2944201 h 3988149"/>
                <a:gd name="connsiteX4796" fmla="*/ 2009770 w 4070975"/>
                <a:gd name="connsiteY4796" fmla="*/ 2948964 h 3988149"/>
                <a:gd name="connsiteX4797" fmla="*/ 2007865 w 4070975"/>
                <a:gd name="connsiteY4797" fmla="*/ 2961346 h 3988149"/>
                <a:gd name="connsiteX4798" fmla="*/ 2019295 w 4070975"/>
                <a:gd name="connsiteY4798" fmla="*/ 2983254 h 3988149"/>
                <a:gd name="connsiteX4799" fmla="*/ 2005960 w 4070975"/>
                <a:gd name="connsiteY4799" fmla="*/ 2983254 h 3988149"/>
                <a:gd name="connsiteX4800" fmla="*/ 2029773 w 4070975"/>
                <a:gd name="connsiteY4800" fmla="*/ 2996589 h 3988149"/>
                <a:gd name="connsiteX4801" fmla="*/ 2031678 w 4070975"/>
                <a:gd name="connsiteY4801" fmla="*/ 2990874 h 3988149"/>
                <a:gd name="connsiteX4802" fmla="*/ 2029773 w 4070975"/>
                <a:gd name="connsiteY4802" fmla="*/ 2988969 h 3988149"/>
                <a:gd name="connsiteX4803" fmla="*/ 2025963 w 4070975"/>
                <a:gd name="connsiteY4803" fmla="*/ 2976586 h 3988149"/>
                <a:gd name="connsiteX4804" fmla="*/ 2023105 w 4070975"/>
                <a:gd name="connsiteY4804" fmla="*/ 2976586 h 3988149"/>
                <a:gd name="connsiteX4805" fmla="*/ 2010723 w 4070975"/>
                <a:gd name="connsiteY4805" fmla="*/ 2953726 h 3988149"/>
                <a:gd name="connsiteX4806" fmla="*/ 2012628 w 4070975"/>
                <a:gd name="connsiteY4806" fmla="*/ 2942296 h 3988149"/>
                <a:gd name="connsiteX4807" fmla="*/ 2009770 w 4070975"/>
                <a:gd name="connsiteY4807" fmla="*/ 2934676 h 3988149"/>
                <a:gd name="connsiteX4808" fmla="*/ 1996435 w 4070975"/>
                <a:gd name="connsiteY4808" fmla="*/ 2928961 h 3988149"/>
                <a:gd name="connsiteX4809" fmla="*/ 2016438 w 4070975"/>
                <a:gd name="connsiteY4809" fmla="*/ 2900386 h 3988149"/>
                <a:gd name="connsiteX4810" fmla="*/ 2084065 w 4070975"/>
                <a:gd name="connsiteY4810" fmla="*/ 2905148 h 3988149"/>
                <a:gd name="connsiteX4811" fmla="*/ 2112640 w 4070975"/>
                <a:gd name="connsiteY4811" fmla="*/ 2876573 h 3988149"/>
                <a:gd name="connsiteX4812" fmla="*/ 2155502 w 4070975"/>
                <a:gd name="connsiteY4812" fmla="*/ 2877526 h 3988149"/>
                <a:gd name="connsiteX4813" fmla="*/ 2167885 w 4070975"/>
                <a:gd name="connsiteY4813" fmla="*/ 2865143 h 3988149"/>
                <a:gd name="connsiteX4814" fmla="*/ 2180267 w 4070975"/>
                <a:gd name="connsiteY4814" fmla="*/ 2865143 h 3988149"/>
                <a:gd name="connsiteX4815" fmla="*/ 2196460 w 4070975"/>
                <a:gd name="connsiteY4815" fmla="*/ 2860380 h 3988149"/>
                <a:gd name="connsiteX4816" fmla="*/ 2192650 w 4070975"/>
                <a:gd name="connsiteY4816" fmla="*/ 2853713 h 3988149"/>
                <a:gd name="connsiteX4817" fmla="*/ 2192650 w 4070975"/>
                <a:gd name="connsiteY4817" fmla="*/ 2845140 h 3988149"/>
                <a:gd name="connsiteX4818" fmla="*/ 2201222 w 4070975"/>
                <a:gd name="connsiteY4818" fmla="*/ 2845140 h 3988149"/>
                <a:gd name="connsiteX4819" fmla="*/ 2205985 w 4070975"/>
                <a:gd name="connsiteY4819" fmla="*/ 2845140 h 3988149"/>
                <a:gd name="connsiteX4820" fmla="*/ 2209795 w 4070975"/>
                <a:gd name="connsiteY4820" fmla="*/ 2845140 h 3988149"/>
                <a:gd name="connsiteX4821" fmla="*/ 2232655 w 4070975"/>
                <a:gd name="connsiteY4821" fmla="*/ 2871810 h 3988149"/>
                <a:gd name="connsiteX4822" fmla="*/ 2232655 w 4070975"/>
                <a:gd name="connsiteY4822" fmla="*/ 2876573 h 3988149"/>
                <a:gd name="connsiteX4823" fmla="*/ 2223130 w 4070975"/>
                <a:gd name="connsiteY4823" fmla="*/ 2876573 h 3988149"/>
                <a:gd name="connsiteX4824" fmla="*/ 2222177 w 4070975"/>
                <a:gd name="connsiteY4824" fmla="*/ 2878478 h 3988149"/>
                <a:gd name="connsiteX4825" fmla="*/ 2220272 w 4070975"/>
                <a:gd name="connsiteY4825" fmla="*/ 2881335 h 3988149"/>
                <a:gd name="connsiteX4826" fmla="*/ 2220272 w 4070975"/>
                <a:gd name="connsiteY4826" fmla="*/ 2881335 h 3988149"/>
                <a:gd name="connsiteX4827" fmla="*/ 2213605 w 4070975"/>
                <a:gd name="connsiteY4827" fmla="*/ 2892766 h 3988149"/>
                <a:gd name="connsiteX4828" fmla="*/ 2187887 w 4070975"/>
                <a:gd name="connsiteY4828" fmla="*/ 2902291 h 3988149"/>
                <a:gd name="connsiteX4829" fmla="*/ 2184077 w 4070975"/>
                <a:gd name="connsiteY4829" fmla="*/ 2948011 h 3988149"/>
                <a:gd name="connsiteX4830" fmla="*/ 2164075 w 4070975"/>
                <a:gd name="connsiteY4830" fmla="*/ 2955631 h 3988149"/>
                <a:gd name="connsiteX4831" fmla="*/ 2161217 w 4070975"/>
                <a:gd name="connsiteY4831" fmla="*/ 2986111 h 3988149"/>
                <a:gd name="connsiteX4832" fmla="*/ 2154550 w 4070975"/>
                <a:gd name="connsiteY4832" fmla="*/ 2993731 h 3988149"/>
                <a:gd name="connsiteX4833" fmla="*/ 2123118 w 4070975"/>
                <a:gd name="connsiteY4833" fmla="*/ 2993731 h 3988149"/>
                <a:gd name="connsiteX4834" fmla="*/ 2108830 w 4070975"/>
                <a:gd name="connsiteY4834" fmla="*/ 2989921 h 3988149"/>
                <a:gd name="connsiteX4835" fmla="*/ 2105020 w 4070975"/>
                <a:gd name="connsiteY4835" fmla="*/ 2979444 h 3988149"/>
                <a:gd name="connsiteX4836" fmla="*/ 2086922 w 4070975"/>
                <a:gd name="connsiteY4836" fmla="*/ 2987064 h 3988149"/>
                <a:gd name="connsiteX4837" fmla="*/ 2073587 w 4070975"/>
                <a:gd name="connsiteY4837" fmla="*/ 2997542 h 3988149"/>
                <a:gd name="connsiteX4838" fmla="*/ 2019295 w 4070975"/>
                <a:gd name="connsiteY4838" fmla="*/ 3006114 h 3988149"/>
                <a:gd name="connsiteX4839" fmla="*/ 2029773 w 4070975"/>
                <a:gd name="connsiteY4839" fmla="*/ 2996589 h 3988149"/>
                <a:gd name="connsiteX4840" fmla="*/ 2429822 w 4070975"/>
                <a:gd name="connsiteY4840" fmla="*/ 3295676 h 3988149"/>
                <a:gd name="connsiteX4841" fmla="*/ 2407914 w 4070975"/>
                <a:gd name="connsiteY4841" fmla="*/ 3277579 h 3988149"/>
                <a:gd name="connsiteX4842" fmla="*/ 2390769 w 4070975"/>
                <a:gd name="connsiteY4842" fmla="*/ 3270911 h 3988149"/>
                <a:gd name="connsiteX4843" fmla="*/ 2378387 w 4070975"/>
                <a:gd name="connsiteY4843" fmla="*/ 3267101 h 3988149"/>
                <a:gd name="connsiteX4844" fmla="*/ 2375529 w 4070975"/>
                <a:gd name="connsiteY4844" fmla="*/ 3259481 h 3988149"/>
                <a:gd name="connsiteX4845" fmla="*/ 2361242 w 4070975"/>
                <a:gd name="connsiteY4845" fmla="*/ 3247098 h 3988149"/>
                <a:gd name="connsiteX4846" fmla="*/ 2338382 w 4070975"/>
                <a:gd name="connsiteY4846" fmla="*/ 3234716 h 3988149"/>
                <a:gd name="connsiteX4847" fmla="*/ 2293615 w 4070975"/>
                <a:gd name="connsiteY4847" fmla="*/ 3206141 h 3988149"/>
                <a:gd name="connsiteX4848" fmla="*/ 2286947 w 4070975"/>
                <a:gd name="connsiteY4848" fmla="*/ 3204235 h 3988149"/>
                <a:gd name="connsiteX4849" fmla="*/ 2256467 w 4070975"/>
                <a:gd name="connsiteY4849" fmla="*/ 3204235 h 3988149"/>
                <a:gd name="connsiteX4850" fmla="*/ 2239322 w 4070975"/>
                <a:gd name="connsiteY4850" fmla="*/ 3208045 h 3988149"/>
                <a:gd name="connsiteX4851" fmla="*/ 2229797 w 4070975"/>
                <a:gd name="connsiteY4851" fmla="*/ 3207093 h 3988149"/>
                <a:gd name="connsiteX4852" fmla="*/ 2225035 w 4070975"/>
                <a:gd name="connsiteY4852" fmla="*/ 3201378 h 3988149"/>
                <a:gd name="connsiteX4853" fmla="*/ 2222177 w 4070975"/>
                <a:gd name="connsiteY4853" fmla="*/ 3189948 h 3988149"/>
                <a:gd name="connsiteX4854" fmla="*/ 2221225 w 4070975"/>
                <a:gd name="connsiteY4854" fmla="*/ 3189948 h 3988149"/>
                <a:gd name="connsiteX4855" fmla="*/ 2196460 w 4070975"/>
                <a:gd name="connsiteY4855" fmla="*/ 3177565 h 3988149"/>
                <a:gd name="connsiteX4856" fmla="*/ 2175505 w 4070975"/>
                <a:gd name="connsiteY4856" fmla="*/ 3167088 h 3988149"/>
                <a:gd name="connsiteX4857" fmla="*/ 2165027 w 4070975"/>
                <a:gd name="connsiteY4857" fmla="*/ 3160420 h 3988149"/>
                <a:gd name="connsiteX4858" fmla="*/ 2167885 w 4070975"/>
                <a:gd name="connsiteY4858" fmla="*/ 3145180 h 3988149"/>
                <a:gd name="connsiteX4859" fmla="*/ 2176457 w 4070975"/>
                <a:gd name="connsiteY4859" fmla="*/ 3133750 h 3988149"/>
                <a:gd name="connsiteX4860" fmla="*/ 2168837 w 4070975"/>
                <a:gd name="connsiteY4860" fmla="*/ 3122320 h 3988149"/>
                <a:gd name="connsiteX4861" fmla="*/ 2159312 w 4070975"/>
                <a:gd name="connsiteY4861" fmla="*/ 3122320 h 3988149"/>
                <a:gd name="connsiteX4862" fmla="*/ 2149787 w 4070975"/>
                <a:gd name="connsiteY4862" fmla="*/ 3105175 h 3988149"/>
                <a:gd name="connsiteX4863" fmla="*/ 2143120 w 4070975"/>
                <a:gd name="connsiteY4863" fmla="*/ 3095650 h 3988149"/>
                <a:gd name="connsiteX4864" fmla="*/ 2128832 w 4070975"/>
                <a:gd name="connsiteY4864" fmla="*/ 3076600 h 3988149"/>
                <a:gd name="connsiteX4865" fmla="*/ 2132642 w 4070975"/>
                <a:gd name="connsiteY4865" fmla="*/ 3054692 h 3988149"/>
                <a:gd name="connsiteX4866" fmla="*/ 2133595 w 4070975"/>
                <a:gd name="connsiteY4866" fmla="*/ 3052787 h 3988149"/>
                <a:gd name="connsiteX4867" fmla="*/ 2110735 w 4070975"/>
                <a:gd name="connsiteY4867" fmla="*/ 3037547 h 3988149"/>
                <a:gd name="connsiteX4868" fmla="*/ 2075493 w 4070975"/>
                <a:gd name="connsiteY4868" fmla="*/ 3014687 h 3988149"/>
                <a:gd name="connsiteX4869" fmla="*/ 2064062 w 4070975"/>
                <a:gd name="connsiteY4869" fmla="*/ 3013734 h 3988149"/>
                <a:gd name="connsiteX4870" fmla="*/ 2062157 w 4070975"/>
                <a:gd name="connsiteY4870" fmla="*/ 3022306 h 3988149"/>
                <a:gd name="connsiteX4871" fmla="*/ 2062157 w 4070975"/>
                <a:gd name="connsiteY4871" fmla="*/ 3047072 h 3988149"/>
                <a:gd name="connsiteX4872" fmla="*/ 2059300 w 4070975"/>
                <a:gd name="connsiteY4872" fmla="*/ 3065169 h 3988149"/>
                <a:gd name="connsiteX4873" fmla="*/ 2056443 w 4070975"/>
                <a:gd name="connsiteY4873" fmla="*/ 3072790 h 3988149"/>
                <a:gd name="connsiteX4874" fmla="*/ 2055490 w 4070975"/>
                <a:gd name="connsiteY4874" fmla="*/ 3074694 h 3988149"/>
                <a:gd name="connsiteX4875" fmla="*/ 2043107 w 4070975"/>
                <a:gd name="connsiteY4875" fmla="*/ 3075647 h 3988149"/>
                <a:gd name="connsiteX4876" fmla="*/ 2039297 w 4070975"/>
                <a:gd name="connsiteY4876" fmla="*/ 3075647 h 3988149"/>
                <a:gd name="connsiteX4877" fmla="*/ 2037393 w 4070975"/>
                <a:gd name="connsiteY4877" fmla="*/ 3070884 h 3988149"/>
                <a:gd name="connsiteX4878" fmla="*/ 2035488 w 4070975"/>
                <a:gd name="connsiteY4878" fmla="*/ 3066122 h 3988149"/>
                <a:gd name="connsiteX4879" fmla="*/ 2018343 w 4070975"/>
                <a:gd name="connsiteY4879" fmla="*/ 3038499 h 3988149"/>
                <a:gd name="connsiteX4880" fmla="*/ 2010723 w 4070975"/>
                <a:gd name="connsiteY4880" fmla="*/ 3020402 h 3988149"/>
                <a:gd name="connsiteX4881" fmla="*/ 2013580 w 4070975"/>
                <a:gd name="connsiteY4881" fmla="*/ 3013734 h 3988149"/>
                <a:gd name="connsiteX4882" fmla="*/ 2076445 w 4070975"/>
                <a:gd name="connsiteY4882" fmla="*/ 3004209 h 3988149"/>
                <a:gd name="connsiteX4883" fmla="*/ 2089780 w 4070975"/>
                <a:gd name="connsiteY4883" fmla="*/ 2992779 h 3988149"/>
                <a:gd name="connsiteX4884" fmla="*/ 2103115 w 4070975"/>
                <a:gd name="connsiteY4884" fmla="*/ 2987064 h 3988149"/>
                <a:gd name="connsiteX4885" fmla="*/ 2105972 w 4070975"/>
                <a:gd name="connsiteY4885" fmla="*/ 2994684 h 3988149"/>
                <a:gd name="connsiteX4886" fmla="*/ 2124070 w 4070975"/>
                <a:gd name="connsiteY4886" fmla="*/ 2999446 h 3988149"/>
                <a:gd name="connsiteX4887" fmla="*/ 2158360 w 4070975"/>
                <a:gd name="connsiteY4887" fmla="*/ 2999446 h 3988149"/>
                <a:gd name="connsiteX4888" fmla="*/ 2167885 w 4070975"/>
                <a:gd name="connsiteY4888" fmla="*/ 2988969 h 3988149"/>
                <a:gd name="connsiteX4889" fmla="*/ 2170742 w 4070975"/>
                <a:gd name="connsiteY4889" fmla="*/ 2959441 h 3988149"/>
                <a:gd name="connsiteX4890" fmla="*/ 2190745 w 4070975"/>
                <a:gd name="connsiteY4890" fmla="*/ 2951821 h 3988149"/>
                <a:gd name="connsiteX4891" fmla="*/ 2194555 w 4070975"/>
                <a:gd name="connsiteY4891" fmla="*/ 2906101 h 3988149"/>
                <a:gd name="connsiteX4892" fmla="*/ 2219320 w 4070975"/>
                <a:gd name="connsiteY4892" fmla="*/ 2897528 h 3988149"/>
                <a:gd name="connsiteX4893" fmla="*/ 2227892 w 4070975"/>
                <a:gd name="connsiteY4893" fmla="*/ 2882288 h 3988149"/>
                <a:gd name="connsiteX4894" fmla="*/ 2236465 w 4070975"/>
                <a:gd name="connsiteY4894" fmla="*/ 2882288 h 3988149"/>
                <a:gd name="connsiteX4895" fmla="*/ 2295519 w 4070975"/>
                <a:gd name="connsiteY4895" fmla="*/ 2928961 h 3988149"/>
                <a:gd name="connsiteX4896" fmla="*/ 2296472 w 4070975"/>
                <a:gd name="connsiteY4896" fmla="*/ 2929913 h 3988149"/>
                <a:gd name="connsiteX4897" fmla="*/ 2330762 w 4070975"/>
                <a:gd name="connsiteY4897" fmla="*/ 2928008 h 3988149"/>
                <a:gd name="connsiteX4898" fmla="*/ 2338382 w 4070975"/>
                <a:gd name="connsiteY4898" fmla="*/ 2937533 h 3988149"/>
                <a:gd name="connsiteX4899" fmla="*/ 2402199 w 4070975"/>
                <a:gd name="connsiteY4899" fmla="*/ 2946106 h 3988149"/>
                <a:gd name="connsiteX4900" fmla="*/ 2417439 w 4070975"/>
                <a:gd name="connsiteY4900" fmla="*/ 2928961 h 3988149"/>
                <a:gd name="connsiteX4901" fmla="*/ 2434584 w 4070975"/>
                <a:gd name="connsiteY4901" fmla="*/ 2928008 h 3988149"/>
                <a:gd name="connsiteX4902" fmla="*/ 2438394 w 4070975"/>
                <a:gd name="connsiteY4902" fmla="*/ 2942296 h 3988149"/>
                <a:gd name="connsiteX4903" fmla="*/ 2445062 w 4070975"/>
                <a:gd name="connsiteY4903" fmla="*/ 2968014 h 3988149"/>
                <a:gd name="connsiteX4904" fmla="*/ 2445062 w 4070975"/>
                <a:gd name="connsiteY4904" fmla="*/ 2968014 h 3988149"/>
                <a:gd name="connsiteX4905" fmla="*/ 2445062 w 4070975"/>
                <a:gd name="connsiteY4905" fmla="*/ 2969919 h 3988149"/>
                <a:gd name="connsiteX4906" fmla="*/ 2445062 w 4070975"/>
                <a:gd name="connsiteY4906" fmla="*/ 2970871 h 3988149"/>
                <a:gd name="connsiteX4907" fmla="*/ 2455539 w 4070975"/>
                <a:gd name="connsiteY4907" fmla="*/ 2979444 h 3988149"/>
                <a:gd name="connsiteX4908" fmla="*/ 2476494 w 4070975"/>
                <a:gd name="connsiteY4908" fmla="*/ 2990874 h 3988149"/>
                <a:gd name="connsiteX4909" fmla="*/ 2475542 w 4070975"/>
                <a:gd name="connsiteY4909" fmla="*/ 2993731 h 3988149"/>
                <a:gd name="connsiteX4910" fmla="*/ 2471731 w 4070975"/>
                <a:gd name="connsiteY4910" fmla="*/ 2995636 h 3988149"/>
                <a:gd name="connsiteX4911" fmla="*/ 2466017 w 4070975"/>
                <a:gd name="connsiteY4911" fmla="*/ 2998494 h 3988149"/>
                <a:gd name="connsiteX4912" fmla="*/ 2467921 w 4070975"/>
                <a:gd name="connsiteY4912" fmla="*/ 3019449 h 3988149"/>
                <a:gd name="connsiteX4913" fmla="*/ 2467921 w 4070975"/>
                <a:gd name="connsiteY4913" fmla="*/ 3020402 h 3988149"/>
                <a:gd name="connsiteX4914" fmla="*/ 2468874 w 4070975"/>
                <a:gd name="connsiteY4914" fmla="*/ 3021354 h 3988149"/>
                <a:gd name="connsiteX4915" fmla="*/ 2444109 w 4070975"/>
                <a:gd name="connsiteY4915" fmla="*/ 3036594 h 3988149"/>
                <a:gd name="connsiteX4916" fmla="*/ 2434584 w 4070975"/>
                <a:gd name="connsiteY4916" fmla="*/ 3019449 h 3988149"/>
                <a:gd name="connsiteX4917" fmla="*/ 2366957 w 4070975"/>
                <a:gd name="connsiteY4917" fmla="*/ 3014687 h 3988149"/>
                <a:gd name="connsiteX4918" fmla="*/ 2359337 w 4070975"/>
                <a:gd name="connsiteY4918" fmla="*/ 3025164 h 3988149"/>
                <a:gd name="connsiteX4919" fmla="*/ 2320284 w 4070975"/>
                <a:gd name="connsiteY4919" fmla="*/ 3019449 h 3988149"/>
                <a:gd name="connsiteX4920" fmla="*/ 2288852 w 4070975"/>
                <a:gd name="connsiteY4920" fmla="*/ 3014687 h 3988149"/>
                <a:gd name="connsiteX4921" fmla="*/ 2270755 w 4070975"/>
                <a:gd name="connsiteY4921" fmla="*/ 3014687 h 3988149"/>
                <a:gd name="connsiteX4922" fmla="*/ 2261230 w 4070975"/>
                <a:gd name="connsiteY4922" fmla="*/ 3024212 h 3988149"/>
                <a:gd name="connsiteX4923" fmla="*/ 2245990 w 4070975"/>
                <a:gd name="connsiteY4923" fmla="*/ 3026117 h 3988149"/>
                <a:gd name="connsiteX4924" fmla="*/ 2232655 w 4070975"/>
                <a:gd name="connsiteY4924" fmla="*/ 3038499 h 3988149"/>
                <a:gd name="connsiteX4925" fmla="*/ 2223130 w 4070975"/>
                <a:gd name="connsiteY4925" fmla="*/ 3030879 h 3988149"/>
                <a:gd name="connsiteX4926" fmla="*/ 2207890 w 4070975"/>
                <a:gd name="connsiteY4926" fmla="*/ 3025164 h 3988149"/>
                <a:gd name="connsiteX4927" fmla="*/ 2199317 w 4070975"/>
                <a:gd name="connsiteY4927" fmla="*/ 3070884 h 3988149"/>
                <a:gd name="connsiteX4928" fmla="*/ 2217415 w 4070975"/>
                <a:gd name="connsiteY4928" fmla="*/ 3088982 h 3988149"/>
                <a:gd name="connsiteX4929" fmla="*/ 2242180 w 4070975"/>
                <a:gd name="connsiteY4929" fmla="*/ 3132797 h 3988149"/>
                <a:gd name="connsiteX4930" fmla="*/ 2320284 w 4070975"/>
                <a:gd name="connsiteY4930" fmla="*/ 3207093 h 3988149"/>
                <a:gd name="connsiteX4931" fmla="*/ 2337429 w 4070975"/>
                <a:gd name="connsiteY4931" fmla="*/ 3207093 h 3988149"/>
                <a:gd name="connsiteX4932" fmla="*/ 2355527 w 4070975"/>
                <a:gd name="connsiteY4932" fmla="*/ 3221381 h 3988149"/>
                <a:gd name="connsiteX4933" fmla="*/ 2379339 w 4070975"/>
                <a:gd name="connsiteY4933" fmla="*/ 3239478 h 3988149"/>
                <a:gd name="connsiteX4934" fmla="*/ 2378387 w 4070975"/>
                <a:gd name="connsiteY4934" fmla="*/ 3252813 h 3988149"/>
                <a:gd name="connsiteX4935" fmla="*/ 2388864 w 4070975"/>
                <a:gd name="connsiteY4935" fmla="*/ 3267101 h 3988149"/>
                <a:gd name="connsiteX4936" fmla="*/ 2401247 w 4070975"/>
                <a:gd name="connsiteY4936" fmla="*/ 3269006 h 3988149"/>
                <a:gd name="connsiteX4937" fmla="*/ 2417439 w 4070975"/>
                <a:gd name="connsiteY4937" fmla="*/ 3273769 h 3988149"/>
                <a:gd name="connsiteX4938" fmla="*/ 2420297 w 4070975"/>
                <a:gd name="connsiteY4938" fmla="*/ 3276626 h 3988149"/>
                <a:gd name="connsiteX4939" fmla="*/ 2421249 w 4070975"/>
                <a:gd name="connsiteY4939" fmla="*/ 3277579 h 3988149"/>
                <a:gd name="connsiteX4940" fmla="*/ 2423154 w 4070975"/>
                <a:gd name="connsiteY4940" fmla="*/ 3279484 h 3988149"/>
                <a:gd name="connsiteX4941" fmla="*/ 2425059 w 4070975"/>
                <a:gd name="connsiteY4941" fmla="*/ 3281389 h 3988149"/>
                <a:gd name="connsiteX4942" fmla="*/ 2426964 w 4070975"/>
                <a:gd name="connsiteY4942" fmla="*/ 3283294 h 3988149"/>
                <a:gd name="connsiteX4943" fmla="*/ 2428869 w 4070975"/>
                <a:gd name="connsiteY4943" fmla="*/ 3285199 h 3988149"/>
                <a:gd name="connsiteX4944" fmla="*/ 2430774 w 4070975"/>
                <a:gd name="connsiteY4944" fmla="*/ 3287104 h 3988149"/>
                <a:gd name="connsiteX4945" fmla="*/ 2432679 w 4070975"/>
                <a:gd name="connsiteY4945" fmla="*/ 3289009 h 3988149"/>
                <a:gd name="connsiteX4946" fmla="*/ 2434584 w 4070975"/>
                <a:gd name="connsiteY4946" fmla="*/ 3290914 h 3988149"/>
                <a:gd name="connsiteX4947" fmla="*/ 2435537 w 4070975"/>
                <a:gd name="connsiteY4947" fmla="*/ 3291866 h 3988149"/>
                <a:gd name="connsiteX4948" fmla="*/ 2437442 w 4070975"/>
                <a:gd name="connsiteY4948" fmla="*/ 3293771 h 3988149"/>
                <a:gd name="connsiteX4949" fmla="*/ 2438394 w 4070975"/>
                <a:gd name="connsiteY4949" fmla="*/ 3294724 h 3988149"/>
                <a:gd name="connsiteX4950" fmla="*/ 2440299 w 4070975"/>
                <a:gd name="connsiteY4950" fmla="*/ 3296629 h 3988149"/>
                <a:gd name="connsiteX4951" fmla="*/ 2442204 w 4070975"/>
                <a:gd name="connsiteY4951" fmla="*/ 3309011 h 3988149"/>
                <a:gd name="connsiteX4952" fmla="*/ 2429822 w 4070975"/>
                <a:gd name="connsiteY4952" fmla="*/ 3295676 h 3988149"/>
                <a:gd name="connsiteX4953" fmla="*/ 2441252 w 4070975"/>
                <a:gd name="connsiteY4953" fmla="*/ 3285199 h 3988149"/>
                <a:gd name="connsiteX4954" fmla="*/ 2441252 w 4070975"/>
                <a:gd name="connsiteY4954" fmla="*/ 3285199 h 3988149"/>
                <a:gd name="connsiteX4955" fmla="*/ 2440299 w 4070975"/>
                <a:gd name="connsiteY4955" fmla="*/ 3284246 h 3988149"/>
                <a:gd name="connsiteX4956" fmla="*/ 2438394 w 4070975"/>
                <a:gd name="connsiteY4956" fmla="*/ 3282341 h 3988149"/>
                <a:gd name="connsiteX4957" fmla="*/ 2437442 w 4070975"/>
                <a:gd name="connsiteY4957" fmla="*/ 3281389 h 3988149"/>
                <a:gd name="connsiteX4958" fmla="*/ 2434584 w 4070975"/>
                <a:gd name="connsiteY4958" fmla="*/ 3278531 h 3988149"/>
                <a:gd name="connsiteX4959" fmla="*/ 2433632 w 4070975"/>
                <a:gd name="connsiteY4959" fmla="*/ 3277579 h 3988149"/>
                <a:gd name="connsiteX4960" fmla="*/ 2430774 w 4070975"/>
                <a:gd name="connsiteY4960" fmla="*/ 3274721 h 3988149"/>
                <a:gd name="connsiteX4961" fmla="*/ 2429822 w 4070975"/>
                <a:gd name="connsiteY4961" fmla="*/ 3273769 h 3988149"/>
                <a:gd name="connsiteX4962" fmla="*/ 2427917 w 4070975"/>
                <a:gd name="connsiteY4962" fmla="*/ 3271864 h 3988149"/>
                <a:gd name="connsiteX4963" fmla="*/ 2426964 w 4070975"/>
                <a:gd name="connsiteY4963" fmla="*/ 3270911 h 3988149"/>
                <a:gd name="connsiteX4964" fmla="*/ 2424107 w 4070975"/>
                <a:gd name="connsiteY4964" fmla="*/ 3269006 h 3988149"/>
                <a:gd name="connsiteX4965" fmla="*/ 2423154 w 4070975"/>
                <a:gd name="connsiteY4965" fmla="*/ 3268054 h 3988149"/>
                <a:gd name="connsiteX4966" fmla="*/ 2419344 w 4070975"/>
                <a:gd name="connsiteY4966" fmla="*/ 3265196 h 3988149"/>
                <a:gd name="connsiteX4967" fmla="*/ 2401247 w 4070975"/>
                <a:gd name="connsiteY4967" fmla="*/ 3259481 h 3988149"/>
                <a:gd name="connsiteX4968" fmla="*/ 2389817 w 4070975"/>
                <a:gd name="connsiteY4968" fmla="*/ 3257576 h 3988149"/>
                <a:gd name="connsiteX4969" fmla="*/ 2382197 w 4070975"/>
                <a:gd name="connsiteY4969" fmla="*/ 3249003 h 3988149"/>
                <a:gd name="connsiteX4970" fmla="*/ 2383149 w 4070975"/>
                <a:gd name="connsiteY4970" fmla="*/ 3232811 h 3988149"/>
                <a:gd name="connsiteX4971" fmla="*/ 2357432 w 4070975"/>
                <a:gd name="connsiteY4971" fmla="*/ 3212808 h 3988149"/>
                <a:gd name="connsiteX4972" fmla="*/ 2337429 w 4070975"/>
                <a:gd name="connsiteY4972" fmla="*/ 3197568 h 3988149"/>
                <a:gd name="connsiteX4973" fmla="*/ 2321237 w 4070975"/>
                <a:gd name="connsiteY4973" fmla="*/ 3197568 h 3988149"/>
                <a:gd name="connsiteX4974" fmla="*/ 2245037 w 4070975"/>
                <a:gd name="connsiteY4974" fmla="*/ 3125177 h 3988149"/>
                <a:gd name="connsiteX4975" fmla="*/ 2220272 w 4070975"/>
                <a:gd name="connsiteY4975" fmla="*/ 3081362 h 3988149"/>
                <a:gd name="connsiteX4976" fmla="*/ 2204080 w 4070975"/>
                <a:gd name="connsiteY4976" fmla="*/ 3065169 h 3988149"/>
                <a:gd name="connsiteX4977" fmla="*/ 2211700 w 4070975"/>
                <a:gd name="connsiteY4977" fmla="*/ 3027069 h 3988149"/>
                <a:gd name="connsiteX4978" fmla="*/ 2220272 w 4070975"/>
                <a:gd name="connsiteY4978" fmla="*/ 3029927 h 3988149"/>
                <a:gd name="connsiteX4979" fmla="*/ 2232655 w 4070975"/>
                <a:gd name="connsiteY4979" fmla="*/ 3040404 h 3988149"/>
                <a:gd name="connsiteX4980" fmla="*/ 2247894 w 4070975"/>
                <a:gd name="connsiteY4980" fmla="*/ 3026117 h 3988149"/>
                <a:gd name="connsiteX4981" fmla="*/ 2263134 w 4070975"/>
                <a:gd name="connsiteY4981" fmla="*/ 3024212 h 3988149"/>
                <a:gd name="connsiteX4982" fmla="*/ 2271707 w 4070975"/>
                <a:gd name="connsiteY4982" fmla="*/ 3015639 h 3988149"/>
                <a:gd name="connsiteX4983" fmla="*/ 2286947 w 4070975"/>
                <a:gd name="connsiteY4983" fmla="*/ 3015639 h 3988149"/>
                <a:gd name="connsiteX4984" fmla="*/ 2318380 w 4070975"/>
                <a:gd name="connsiteY4984" fmla="*/ 3020402 h 3988149"/>
                <a:gd name="connsiteX4985" fmla="*/ 2360289 w 4070975"/>
                <a:gd name="connsiteY4985" fmla="*/ 3027069 h 3988149"/>
                <a:gd name="connsiteX4986" fmla="*/ 2367909 w 4070975"/>
                <a:gd name="connsiteY4986" fmla="*/ 3015639 h 3988149"/>
                <a:gd name="connsiteX4987" fmla="*/ 2429822 w 4070975"/>
                <a:gd name="connsiteY4987" fmla="*/ 3020402 h 3988149"/>
                <a:gd name="connsiteX4988" fmla="*/ 2440299 w 4070975"/>
                <a:gd name="connsiteY4988" fmla="*/ 3039452 h 3988149"/>
                <a:gd name="connsiteX4989" fmla="*/ 2469827 w 4070975"/>
                <a:gd name="connsiteY4989" fmla="*/ 3021354 h 3988149"/>
                <a:gd name="connsiteX4990" fmla="*/ 2470779 w 4070975"/>
                <a:gd name="connsiteY4990" fmla="*/ 3023259 h 3988149"/>
                <a:gd name="connsiteX4991" fmla="*/ 2472684 w 4070975"/>
                <a:gd name="connsiteY4991" fmla="*/ 3026117 h 3988149"/>
                <a:gd name="connsiteX4992" fmla="*/ 2473637 w 4070975"/>
                <a:gd name="connsiteY4992" fmla="*/ 3027069 h 3988149"/>
                <a:gd name="connsiteX4993" fmla="*/ 2474589 w 4070975"/>
                <a:gd name="connsiteY4993" fmla="*/ 3028974 h 3988149"/>
                <a:gd name="connsiteX4994" fmla="*/ 2475542 w 4070975"/>
                <a:gd name="connsiteY4994" fmla="*/ 3029927 h 3988149"/>
                <a:gd name="connsiteX4995" fmla="*/ 2475542 w 4070975"/>
                <a:gd name="connsiteY4995" fmla="*/ 3029927 h 3988149"/>
                <a:gd name="connsiteX4996" fmla="*/ 2475542 w 4070975"/>
                <a:gd name="connsiteY4996" fmla="*/ 3029927 h 3988149"/>
                <a:gd name="connsiteX4997" fmla="*/ 2475542 w 4070975"/>
                <a:gd name="connsiteY4997" fmla="*/ 3029927 h 3988149"/>
                <a:gd name="connsiteX4998" fmla="*/ 2476494 w 4070975"/>
                <a:gd name="connsiteY4998" fmla="*/ 3031832 h 3988149"/>
                <a:gd name="connsiteX4999" fmla="*/ 2476494 w 4070975"/>
                <a:gd name="connsiteY4999" fmla="*/ 3031832 h 3988149"/>
                <a:gd name="connsiteX5000" fmla="*/ 2476494 w 4070975"/>
                <a:gd name="connsiteY5000" fmla="*/ 3031832 h 3988149"/>
                <a:gd name="connsiteX5001" fmla="*/ 2477446 w 4070975"/>
                <a:gd name="connsiteY5001" fmla="*/ 3032784 h 3988149"/>
                <a:gd name="connsiteX5002" fmla="*/ 2477446 w 4070975"/>
                <a:gd name="connsiteY5002" fmla="*/ 3032784 h 3988149"/>
                <a:gd name="connsiteX5003" fmla="*/ 2477446 w 4070975"/>
                <a:gd name="connsiteY5003" fmla="*/ 3032784 h 3988149"/>
                <a:gd name="connsiteX5004" fmla="*/ 2477446 w 4070975"/>
                <a:gd name="connsiteY5004" fmla="*/ 3033737 h 3988149"/>
                <a:gd name="connsiteX5005" fmla="*/ 2477446 w 4070975"/>
                <a:gd name="connsiteY5005" fmla="*/ 3033737 h 3988149"/>
                <a:gd name="connsiteX5006" fmla="*/ 2477446 w 4070975"/>
                <a:gd name="connsiteY5006" fmla="*/ 3035642 h 3988149"/>
                <a:gd name="connsiteX5007" fmla="*/ 2477446 w 4070975"/>
                <a:gd name="connsiteY5007" fmla="*/ 3035642 h 3988149"/>
                <a:gd name="connsiteX5008" fmla="*/ 2477446 w 4070975"/>
                <a:gd name="connsiteY5008" fmla="*/ 3037547 h 3988149"/>
                <a:gd name="connsiteX5009" fmla="*/ 2477446 w 4070975"/>
                <a:gd name="connsiteY5009" fmla="*/ 3037547 h 3988149"/>
                <a:gd name="connsiteX5010" fmla="*/ 2477446 w 4070975"/>
                <a:gd name="connsiteY5010" fmla="*/ 3037547 h 3988149"/>
                <a:gd name="connsiteX5011" fmla="*/ 2477446 w 4070975"/>
                <a:gd name="connsiteY5011" fmla="*/ 3040404 h 3988149"/>
                <a:gd name="connsiteX5012" fmla="*/ 2477446 w 4070975"/>
                <a:gd name="connsiteY5012" fmla="*/ 3040404 h 3988149"/>
                <a:gd name="connsiteX5013" fmla="*/ 2477446 w 4070975"/>
                <a:gd name="connsiteY5013" fmla="*/ 3040404 h 3988149"/>
                <a:gd name="connsiteX5014" fmla="*/ 2477446 w 4070975"/>
                <a:gd name="connsiteY5014" fmla="*/ 3040404 h 3988149"/>
                <a:gd name="connsiteX5015" fmla="*/ 2477446 w 4070975"/>
                <a:gd name="connsiteY5015" fmla="*/ 3040404 h 3988149"/>
                <a:gd name="connsiteX5016" fmla="*/ 2477446 w 4070975"/>
                <a:gd name="connsiteY5016" fmla="*/ 3041357 h 3988149"/>
                <a:gd name="connsiteX5017" fmla="*/ 2477446 w 4070975"/>
                <a:gd name="connsiteY5017" fmla="*/ 3042309 h 3988149"/>
                <a:gd name="connsiteX5018" fmla="*/ 2470779 w 4070975"/>
                <a:gd name="connsiteY5018" fmla="*/ 3051834 h 3988149"/>
                <a:gd name="connsiteX5019" fmla="*/ 2464112 w 4070975"/>
                <a:gd name="connsiteY5019" fmla="*/ 3076600 h 3988149"/>
                <a:gd name="connsiteX5020" fmla="*/ 2477446 w 4070975"/>
                <a:gd name="connsiteY5020" fmla="*/ 3081362 h 3988149"/>
                <a:gd name="connsiteX5021" fmla="*/ 2498402 w 4070975"/>
                <a:gd name="connsiteY5021" fmla="*/ 3100412 h 3988149"/>
                <a:gd name="connsiteX5022" fmla="*/ 2499354 w 4070975"/>
                <a:gd name="connsiteY5022" fmla="*/ 3115652 h 3988149"/>
                <a:gd name="connsiteX5023" fmla="*/ 2497449 w 4070975"/>
                <a:gd name="connsiteY5023" fmla="*/ 3120415 h 3988149"/>
                <a:gd name="connsiteX5024" fmla="*/ 2495544 w 4070975"/>
                <a:gd name="connsiteY5024" fmla="*/ 3120415 h 3988149"/>
                <a:gd name="connsiteX5025" fmla="*/ 2486971 w 4070975"/>
                <a:gd name="connsiteY5025" fmla="*/ 3117557 h 3988149"/>
                <a:gd name="connsiteX5026" fmla="*/ 2473637 w 4070975"/>
                <a:gd name="connsiteY5026" fmla="*/ 3118510 h 3988149"/>
                <a:gd name="connsiteX5027" fmla="*/ 2484114 w 4070975"/>
                <a:gd name="connsiteY5027" fmla="*/ 3153753 h 3988149"/>
                <a:gd name="connsiteX5028" fmla="*/ 2476494 w 4070975"/>
                <a:gd name="connsiteY5028" fmla="*/ 3158515 h 3988149"/>
                <a:gd name="connsiteX5029" fmla="*/ 2476494 w 4070975"/>
                <a:gd name="connsiteY5029" fmla="*/ 3168993 h 3988149"/>
                <a:gd name="connsiteX5030" fmla="*/ 2470779 w 4070975"/>
                <a:gd name="connsiteY5030" fmla="*/ 3168040 h 3988149"/>
                <a:gd name="connsiteX5031" fmla="*/ 2447919 w 4070975"/>
                <a:gd name="connsiteY5031" fmla="*/ 3161373 h 3988149"/>
                <a:gd name="connsiteX5032" fmla="*/ 2438394 w 4070975"/>
                <a:gd name="connsiteY5032" fmla="*/ 3174708 h 3988149"/>
                <a:gd name="connsiteX5033" fmla="*/ 2446014 w 4070975"/>
                <a:gd name="connsiteY5033" fmla="*/ 3200426 h 3988149"/>
                <a:gd name="connsiteX5034" fmla="*/ 2462206 w 4070975"/>
                <a:gd name="connsiteY5034" fmla="*/ 3220428 h 3988149"/>
                <a:gd name="connsiteX5035" fmla="*/ 2463159 w 4070975"/>
                <a:gd name="connsiteY5035" fmla="*/ 3229953 h 3988149"/>
                <a:gd name="connsiteX5036" fmla="*/ 2453634 w 4070975"/>
                <a:gd name="connsiteY5036" fmla="*/ 3234716 h 3988149"/>
                <a:gd name="connsiteX5037" fmla="*/ 2452681 w 4070975"/>
                <a:gd name="connsiteY5037" fmla="*/ 3254719 h 3988149"/>
                <a:gd name="connsiteX5038" fmla="*/ 2457444 w 4070975"/>
                <a:gd name="connsiteY5038" fmla="*/ 3264244 h 3988149"/>
                <a:gd name="connsiteX5039" fmla="*/ 2441252 w 4070975"/>
                <a:gd name="connsiteY5039" fmla="*/ 3285199 h 3988149"/>
                <a:gd name="connsiteX5040" fmla="*/ 2531739 w 4070975"/>
                <a:gd name="connsiteY5040" fmla="*/ 3329014 h 3988149"/>
                <a:gd name="connsiteX5041" fmla="*/ 2529834 w 4070975"/>
                <a:gd name="connsiteY5041" fmla="*/ 3353779 h 3988149"/>
                <a:gd name="connsiteX5042" fmla="*/ 2525071 w 4070975"/>
                <a:gd name="connsiteY5042" fmla="*/ 3351874 h 3988149"/>
                <a:gd name="connsiteX5043" fmla="*/ 2503164 w 4070975"/>
                <a:gd name="connsiteY5043" fmla="*/ 3340444 h 3988149"/>
                <a:gd name="connsiteX5044" fmla="*/ 2479352 w 4070975"/>
                <a:gd name="connsiteY5044" fmla="*/ 3314726 h 3988149"/>
                <a:gd name="connsiteX5045" fmla="*/ 2467921 w 4070975"/>
                <a:gd name="connsiteY5045" fmla="*/ 3306154 h 3988149"/>
                <a:gd name="connsiteX5046" fmla="*/ 2446014 w 4070975"/>
                <a:gd name="connsiteY5046" fmla="*/ 3303296 h 3988149"/>
                <a:gd name="connsiteX5047" fmla="*/ 2444109 w 4070975"/>
                <a:gd name="connsiteY5047" fmla="*/ 3291866 h 3988149"/>
                <a:gd name="connsiteX5048" fmla="*/ 2444109 w 4070975"/>
                <a:gd name="connsiteY5048" fmla="*/ 3289961 h 3988149"/>
                <a:gd name="connsiteX5049" fmla="*/ 2465064 w 4070975"/>
                <a:gd name="connsiteY5049" fmla="*/ 3267101 h 3988149"/>
                <a:gd name="connsiteX5050" fmla="*/ 2459349 w 4070975"/>
                <a:gd name="connsiteY5050" fmla="*/ 3255671 h 3988149"/>
                <a:gd name="connsiteX5051" fmla="*/ 2460302 w 4070975"/>
                <a:gd name="connsiteY5051" fmla="*/ 3239478 h 3988149"/>
                <a:gd name="connsiteX5052" fmla="*/ 2469827 w 4070975"/>
                <a:gd name="connsiteY5052" fmla="*/ 3233763 h 3988149"/>
                <a:gd name="connsiteX5053" fmla="*/ 2468874 w 4070975"/>
                <a:gd name="connsiteY5053" fmla="*/ 3219476 h 3988149"/>
                <a:gd name="connsiteX5054" fmla="*/ 2452681 w 4070975"/>
                <a:gd name="connsiteY5054" fmla="*/ 3199473 h 3988149"/>
                <a:gd name="connsiteX5055" fmla="*/ 2446014 w 4070975"/>
                <a:gd name="connsiteY5055" fmla="*/ 3176613 h 3988149"/>
                <a:gd name="connsiteX5056" fmla="*/ 2451729 w 4070975"/>
                <a:gd name="connsiteY5056" fmla="*/ 3168040 h 3988149"/>
                <a:gd name="connsiteX5057" fmla="*/ 2471731 w 4070975"/>
                <a:gd name="connsiteY5057" fmla="*/ 3173755 h 3988149"/>
                <a:gd name="connsiteX5058" fmla="*/ 2471731 w 4070975"/>
                <a:gd name="connsiteY5058" fmla="*/ 3173755 h 3988149"/>
                <a:gd name="connsiteX5059" fmla="*/ 2471731 w 4070975"/>
                <a:gd name="connsiteY5059" fmla="*/ 3173755 h 3988149"/>
                <a:gd name="connsiteX5060" fmla="*/ 2485067 w 4070975"/>
                <a:gd name="connsiteY5060" fmla="*/ 3175660 h 3988149"/>
                <a:gd name="connsiteX5061" fmla="*/ 2559361 w 4070975"/>
                <a:gd name="connsiteY5061" fmla="*/ 3231858 h 3988149"/>
                <a:gd name="connsiteX5062" fmla="*/ 2602224 w 4070975"/>
                <a:gd name="connsiteY5062" fmla="*/ 3238526 h 3988149"/>
                <a:gd name="connsiteX5063" fmla="*/ 2599366 w 4070975"/>
                <a:gd name="connsiteY5063" fmla="*/ 3246146 h 3988149"/>
                <a:gd name="connsiteX5064" fmla="*/ 2593651 w 4070975"/>
                <a:gd name="connsiteY5064" fmla="*/ 3253766 h 3988149"/>
                <a:gd name="connsiteX5065" fmla="*/ 2582221 w 4070975"/>
                <a:gd name="connsiteY5065" fmla="*/ 3257576 h 3988149"/>
                <a:gd name="connsiteX5066" fmla="*/ 2575554 w 4070975"/>
                <a:gd name="connsiteY5066" fmla="*/ 3260433 h 3988149"/>
                <a:gd name="connsiteX5067" fmla="*/ 2578411 w 4070975"/>
                <a:gd name="connsiteY5067" fmla="*/ 3279484 h 3988149"/>
                <a:gd name="connsiteX5068" fmla="*/ 2566029 w 4070975"/>
                <a:gd name="connsiteY5068" fmla="*/ 3283294 h 3988149"/>
                <a:gd name="connsiteX5069" fmla="*/ 2557456 w 4070975"/>
                <a:gd name="connsiteY5069" fmla="*/ 3280436 h 3988149"/>
                <a:gd name="connsiteX5070" fmla="*/ 2549836 w 4070975"/>
                <a:gd name="connsiteY5070" fmla="*/ 3267101 h 3988149"/>
                <a:gd name="connsiteX5071" fmla="*/ 2542216 w 4070975"/>
                <a:gd name="connsiteY5071" fmla="*/ 3296629 h 3988149"/>
                <a:gd name="connsiteX5072" fmla="*/ 2530786 w 4070975"/>
                <a:gd name="connsiteY5072" fmla="*/ 3311869 h 3988149"/>
                <a:gd name="connsiteX5073" fmla="*/ 2531739 w 4070975"/>
                <a:gd name="connsiteY5073" fmla="*/ 3329014 h 3988149"/>
                <a:gd name="connsiteX5074" fmla="*/ 2552694 w 4070975"/>
                <a:gd name="connsiteY5074" fmla="*/ 3368067 h 3988149"/>
                <a:gd name="connsiteX5075" fmla="*/ 2550789 w 4070975"/>
                <a:gd name="connsiteY5075" fmla="*/ 3365209 h 3988149"/>
                <a:gd name="connsiteX5076" fmla="*/ 2550789 w 4070975"/>
                <a:gd name="connsiteY5076" fmla="*/ 3365209 h 3988149"/>
                <a:gd name="connsiteX5077" fmla="*/ 2546026 w 4070975"/>
                <a:gd name="connsiteY5077" fmla="*/ 3361399 h 3988149"/>
                <a:gd name="connsiteX5078" fmla="*/ 2534596 w 4070975"/>
                <a:gd name="connsiteY5078" fmla="*/ 3356637 h 3988149"/>
                <a:gd name="connsiteX5079" fmla="*/ 2533644 w 4070975"/>
                <a:gd name="connsiteY5079" fmla="*/ 3355684 h 3988149"/>
                <a:gd name="connsiteX5080" fmla="*/ 2535549 w 4070975"/>
                <a:gd name="connsiteY5080" fmla="*/ 3329014 h 3988149"/>
                <a:gd name="connsiteX5081" fmla="*/ 2534596 w 4070975"/>
                <a:gd name="connsiteY5081" fmla="*/ 3314726 h 3988149"/>
                <a:gd name="connsiteX5082" fmla="*/ 2545074 w 4070975"/>
                <a:gd name="connsiteY5082" fmla="*/ 3300439 h 3988149"/>
                <a:gd name="connsiteX5083" fmla="*/ 2549836 w 4070975"/>
                <a:gd name="connsiteY5083" fmla="*/ 3281389 h 3988149"/>
                <a:gd name="connsiteX5084" fmla="*/ 2552694 w 4070975"/>
                <a:gd name="connsiteY5084" fmla="*/ 3286151 h 3988149"/>
                <a:gd name="connsiteX5085" fmla="*/ 2565076 w 4070975"/>
                <a:gd name="connsiteY5085" fmla="*/ 3289961 h 3988149"/>
                <a:gd name="connsiteX5086" fmla="*/ 2586984 w 4070975"/>
                <a:gd name="connsiteY5086" fmla="*/ 3282341 h 3988149"/>
                <a:gd name="connsiteX5087" fmla="*/ 2599366 w 4070975"/>
                <a:gd name="connsiteY5087" fmla="*/ 3300439 h 3988149"/>
                <a:gd name="connsiteX5088" fmla="*/ 2618416 w 4070975"/>
                <a:gd name="connsiteY5088" fmla="*/ 3312821 h 3988149"/>
                <a:gd name="connsiteX5089" fmla="*/ 2600319 w 4070975"/>
                <a:gd name="connsiteY5089" fmla="*/ 3341397 h 3988149"/>
                <a:gd name="connsiteX5090" fmla="*/ 2555551 w 4070975"/>
                <a:gd name="connsiteY5090" fmla="*/ 3376639 h 3988149"/>
                <a:gd name="connsiteX5091" fmla="*/ 2552694 w 4070975"/>
                <a:gd name="connsiteY5091" fmla="*/ 3368067 h 3988149"/>
                <a:gd name="connsiteX5092" fmla="*/ 2644134 w 4070975"/>
                <a:gd name="connsiteY5092" fmla="*/ 3599526 h 3988149"/>
                <a:gd name="connsiteX5093" fmla="*/ 2641276 w 4070975"/>
                <a:gd name="connsiteY5093" fmla="*/ 3593811 h 3988149"/>
                <a:gd name="connsiteX5094" fmla="*/ 2640324 w 4070975"/>
                <a:gd name="connsiteY5094" fmla="*/ 3592859 h 3988149"/>
                <a:gd name="connsiteX5095" fmla="*/ 2634609 w 4070975"/>
                <a:gd name="connsiteY5095" fmla="*/ 3592859 h 3988149"/>
                <a:gd name="connsiteX5096" fmla="*/ 2631751 w 4070975"/>
                <a:gd name="connsiteY5096" fmla="*/ 3585238 h 3988149"/>
                <a:gd name="connsiteX5097" fmla="*/ 2613654 w 4070975"/>
                <a:gd name="connsiteY5097" fmla="*/ 3554758 h 3988149"/>
                <a:gd name="connsiteX5098" fmla="*/ 2606034 w 4070975"/>
                <a:gd name="connsiteY5098" fmla="*/ 3546186 h 3988149"/>
                <a:gd name="connsiteX5099" fmla="*/ 2581269 w 4070975"/>
                <a:gd name="connsiteY5099" fmla="*/ 3538566 h 3988149"/>
                <a:gd name="connsiteX5100" fmla="*/ 2570791 w 4070975"/>
                <a:gd name="connsiteY5100" fmla="*/ 3537613 h 3988149"/>
                <a:gd name="connsiteX5101" fmla="*/ 2561266 w 4070975"/>
                <a:gd name="connsiteY5101" fmla="*/ 3529041 h 3988149"/>
                <a:gd name="connsiteX5102" fmla="*/ 2564124 w 4070975"/>
                <a:gd name="connsiteY5102" fmla="*/ 3527135 h 3988149"/>
                <a:gd name="connsiteX5103" fmla="*/ 2565076 w 4070975"/>
                <a:gd name="connsiteY5103" fmla="*/ 3526183 h 3988149"/>
                <a:gd name="connsiteX5104" fmla="*/ 2569839 w 4070975"/>
                <a:gd name="connsiteY5104" fmla="*/ 3525231 h 3988149"/>
                <a:gd name="connsiteX5105" fmla="*/ 2573649 w 4070975"/>
                <a:gd name="connsiteY5105" fmla="*/ 3520468 h 3988149"/>
                <a:gd name="connsiteX5106" fmla="*/ 2566029 w 4070975"/>
                <a:gd name="connsiteY5106" fmla="*/ 3511896 h 3988149"/>
                <a:gd name="connsiteX5107" fmla="*/ 2557456 w 4070975"/>
                <a:gd name="connsiteY5107" fmla="*/ 3506180 h 3988149"/>
                <a:gd name="connsiteX5108" fmla="*/ 2553646 w 4070975"/>
                <a:gd name="connsiteY5108" fmla="*/ 3497608 h 3988149"/>
                <a:gd name="connsiteX5109" fmla="*/ 2564124 w 4070975"/>
                <a:gd name="connsiteY5109" fmla="*/ 3477605 h 3988149"/>
                <a:gd name="connsiteX5110" fmla="*/ 2564124 w 4070975"/>
                <a:gd name="connsiteY5110" fmla="*/ 3471890 h 3988149"/>
                <a:gd name="connsiteX5111" fmla="*/ 2561266 w 4070975"/>
                <a:gd name="connsiteY5111" fmla="*/ 3461413 h 3988149"/>
                <a:gd name="connsiteX5112" fmla="*/ 2561266 w 4070975"/>
                <a:gd name="connsiteY5112" fmla="*/ 3453793 h 3988149"/>
                <a:gd name="connsiteX5113" fmla="*/ 2567934 w 4070975"/>
                <a:gd name="connsiteY5113" fmla="*/ 3436647 h 3988149"/>
                <a:gd name="connsiteX5114" fmla="*/ 2563171 w 4070975"/>
                <a:gd name="connsiteY5114" fmla="*/ 3421407 h 3988149"/>
                <a:gd name="connsiteX5115" fmla="*/ 2559361 w 4070975"/>
                <a:gd name="connsiteY5115" fmla="*/ 3417597 h 3988149"/>
                <a:gd name="connsiteX5116" fmla="*/ 2556504 w 4070975"/>
                <a:gd name="connsiteY5116" fmla="*/ 3410930 h 3988149"/>
                <a:gd name="connsiteX5117" fmla="*/ 2556504 w 4070975"/>
                <a:gd name="connsiteY5117" fmla="*/ 3396642 h 3988149"/>
                <a:gd name="connsiteX5118" fmla="*/ 2560314 w 4070975"/>
                <a:gd name="connsiteY5118" fmla="*/ 3384259 h 3988149"/>
                <a:gd name="connsiteX5119" fmla="*/ 2561266 w 4070975"/>
                <a:gd name="connsiteY5119" fmla="*/ 3383307 h 3988149"/>
                <a:gd name="connsiteX5120" fmla="*/ 2560314 w 4070975"/>
                <a:gd name="connsiteY5120" fmla="*/ 3382355 h 3988149"/>
                <a:gd name="connsiteX5121" fmla="*/ 2559361 w 4070975"/>
                <a:gd name="connsiteY5121" fmla="*/ 3380449 h 3988149"/>
                <a:gd name="connsiteX5122" fmla="*/ 2604129 w 4070975"/>
                <a:gd name="connsiteY5122" fmla="*/ 3344254 h 3988149"/>
                <a:gd name="connsiteX5123" fmla="*/ 2623179 w 4070975"/>
                <a:gd name="connsiteY5123" fmla="*/ 3314726 h 3988149"/>
                <a:gd name="connsiteX5124" fmla="*/ 2628894 w 4070975"/>
                <a:gd name="connsiteY5124" fmla="*/ 3318536 h 3988149"/>
                <a:gd name="connsiteX5125" fmla="*/ 2635561 w 4070975"/>
                <a:gd name="connsiteY5125" fmla="*/ 3334729 h 3988149"/>
                <a:gd name="connsiteX5126" fmla="*/ 2635561 w 4070975"/>
                <a:gd name="connsiteY5126" fmla="*/ 3353779 h 3988149"/>
                <a:gd name="connsiteX5127" fmla="*/ 2633656 w 4070975"/>
                <a:gd name="connsiteY5127" fmla="*/ 3371877 h 3988149"/>
                <a:gd name="connsiteX5128" fmla="*/ 2633656 w 4070975"/>
                <a:gd name="connsiteY5128" fmla="*/ 3372829 h 3988149"/>
                <a:gd name="connsiteX5129" fmla="*/ 2634609 w 4070975"/>
                <a:gd name="connsiteY5129" fmla="*/ 3374734 h 3988149"/>
                <a:gd name="connsiteX5130" fmla="*/ 2634609 w 4070975"/>
                <a:gd name="connsiteY5130" fmla="*/ 3374734 h 3988149"/>
                <a:gd name="connsiteX5131" fmla="*/ 2639371 w 4070975"/>
                <a:gd name="connsiteY5131" fmla="*/ 3391880 h 3988149"/>
                <a:gd name="connsiteX5132" fmla="*/ 2644134 w 4070975"/>
                <a:gd name="connsiteY5132" fmla="*/ 3417597 h 3988149"/>
                <a:gd name="connsiteX5133" fmla="*/ 2650801 w 4070975"/>
                <a:gd name="connsiteY5133" fmla="*/ 3437600 h 3988149"/>
                <a:gd name="connsiteX5134" fmla="*/ 2650801 w 4070975"/>
                <a:gd name="connsiteY5134" fmla="*/ 3437600 h 3988149"/>
                <a:gd name="connsiteX5135" fmla="*/ 2690806 w 4070975"/>
                <a:gd name="connsiteY5135" fmla="*/ 3459508 h 3988149"/>
                <a:gd name="connsiteX5136" fmla="*/ 2691758 w 4070975"/>
                <a:gd name="connsiteY5136" fmla="*/ 3488083 h 3988149"/>
                <a:gd name="connsiteX5137" fmla="*/ 2684139 w 4070975"/>
                <a:gd name="connsiteY5137" fmla="*/ 3527135 h 3988149"/>
                <a:gd name="connsiteX5138" fmla="*/ 2680329 w 4070975"/>
                <a:gd name="connsiteY5138" fmla="*/ 3543328 h 3988149"/>
                <a:gd name="connsiteX5139" fmla="*/ 2664136 w 4070975"/>
                <a:gd name="connsiteY5139" fmla="*/ 3550948 h 3988149"/>
                <a:gd name="connsiteX5140" fmla="*/ 2644134 w 4070975"/>
                <a:gd name="connsiteY5140" fmla="*/ 3599526 h 3988149"/>
                <a:gd name="connsiteX5141" fmla="*/ 3118478 w 4070975"/>
                <a:gd name="connsiteY5141" fmla="*/ 3354732 h 3988149"/>
                <a:gd name="connsiteX5142" fmla="*/ 3118478 w 4070975"/>
                <a:gd name="connsiteY5142" fmla="*/ 3354732 h 3988149"/>
                <a:gd name="connsiteX5143" fmla="*/ 3116572 w 4070975"/>
                <a:gd name="connsiteY5143" fmla="*/ 3360447 h 3988149"/>
                <a:gd name="connsiteX5144" fmla="*/ 3115620 w 4070975"/>
                <a:gd name="connsiteY5144" fmla="*/ 3363304 h 3988149"/>
                <a:gd name="connsiteX5145" fmla="*/ 3114667 w 4070975"/>
                <a:gd name="connsiteY5145" fmla="*/ 3365209 h 3988149"/>
                <a:gd name="connsiteX5146" fmla="*/ 3032753 w 4070975"/>
                <a:gd name="connsiteY5146" fmla="*/ 3364257 h 3988149"/>
                <a:gd name="connsiteX5147" fmla="*/ 3007035 w 4070975"/>
                <a:gd name="connsiteY5147" fmla="*/ 3383307 h 3988149"/>
                <a:gd name="connsiteX5148" fmla="*/ 2996558 w 4070975"/>
                <a:gd name="connsiteY5148" fmla="*/ 3385212 h 3988149"/>
                <a:gd name="connsiteX5149" fmla="*/ 2990843 w 4070975"/>
                <a:gd name="connsiteY5149" fmla="*/ 3379497 h 3988149"/>
                <a:gd name="connsiteX5150" fmla="*/ 2989890 w 4070975"/>
                <a:gd name="connsiteY5150" fmla="*/ 3377592 h 3988149"/>
                <a:gd name="connsiteX5151" fmla="*/ 2967983 w 4070975"/>
                <a:gd name="connsiteY5151" fmla="*/ 3390927 h 3988149"/>
                <a:gd name="connsiteX5152" fmla="*/ 2949885 w 4070975"/>
                <a:gd name="connsiteY5152" fmla="*/ 3412835 h 3988149"/>
                <a:gd name="connsiteX5153" fmla="*/ 2918453 w 4070975"/>
                <a:gd name="connsiteY5153" fmla="*/ 3410930 h 3988149"/>
                <a:gd name="connsiteX5154" fmla="*/ 2921310 w 4070975"/>
                <a:gd name="connsiteY5154" fmla="*/ 3421407 h 3988149"/>
                <a:gd name="connsiteX5155" fmla="*/ 2927978 w 4070975"/>
                <a:gd name="connsiteY5155" fmla="*/ 3434742 h 3988149"/>
                <a:gd name="connsiteX5156" fmla="*/ 2941313 w 4070975"/>
                <a:gd name="connsiteY5156" fmla="*/ 3444267 h 3988149"/>
                <a:gd name="connsiteX5157" fmla="*/ 2958458 w 4070975"/>
                <a:gd name="connsiteY5157" fmla="*/ 3449030 h 3988149"/>
                <a:gd name="connsiteX5158" fmla="*/ 2978460 w 4070975"/>
                <a:gd name="connsiteY5158" fmla="*/ 3455697 h 3988149"/>
                <a:gd name="connsiteX5159" fmla="*/ 2986080 w 4070975"/>
                <a:gd name="connsiteY5159" fmla="*/ 3461413 h 3988149"/>
                <a:gd name="connsiteX5160" fmla="*/ 2989890 w 4070975"/>
                <a:gd name="connsiteY5160" fmla="*/ 3464270 h 3988149"/>
                <a:gd name="connsiteX5161" fmla="*/ 2987985 w 4070975"/>
                <a:gd name="connsiteY5161" fmla="*/ 3473795 h 3988149"/>
                <a:gd name="connsiteX5162" fmla="*/ 2984175 w 4070975"/>
                <a:gd name="connsiteY5162" fmla="*/ 3470938 h 3988149"/>
                <a:gd name="connsiteX5163" fmla="*/ 2979413 w 4070975"/>
                <a:gd name="connsiteY5163" fmla="*/ 3468080 h 3988149"/>
                <a:gd name="connsiteX5164" fmla="*/ 2959410 w 4070975"/>
                <a:gd name="connsiteY5164" fmla="*/ 3455697 h 3988149"/>
                <a:gd name="connsiteX5165" fmla="*/ 2945123 w 4070975"/>
                <a:gd name="connsiteY5165" fmla="*/ 3454745 h 3988149"/>
                <a:gd name="connsiteX5166" fmla="*/ 2940360 w 4070975"/>
                <a:gd name="connsiteY5166" fmla="*/ 3454745 h 3988149"/>
                <a:gd name="connsiteX5167" fmla="*/ 2934645 w 4070975"/>
                <a:gd name="connsiteY5167" fmla="*/ 3457603 h 3988149"/>
                <a:gd name="connsiteX5168" fmla="*/ 2933693 w 4070975"/>
                <a:gd name="connsiteY5168" fmla="*/ 3465222 h 3988149"/>
                <a:gd name="connsiteX5169" fmla="*/ 2933693 w 4070975"/>
                <a:gd name="connsiteY5169" fmla="*/ 3466175 h 3988149"/>
                <a:gd name="connsiteX5170" fmla="*/ 2934645 w 4070975"/>
                <a:gd name="connsiteY5170" fmla="*/ 3467128 h 3988149"/>
                <a:gd name="connsiteX5171" fmla="*/ 2947980 w 4070975"/>
                <a:gd name="connsiteY5171" fmla="*/ 3475700 h 3988149"/>
                <a:gd name="connsiteX5172" fmla="*/ 2959410 w 4070975"/>
                <a:gd name="connsiteY5172" fmla="*/ 3489035 h 3988149"/>
                <a:gd name="connsiteX5173" fmla="*/ 2960363 w 4070975"/>
                <a:gd name="connsiteY5173" fmla="*/ 3491893 h 3988149"/>
                <a:gd name="connsiteX5174" fmla="*/ 2959410 w 4070975"/>
                <a:gd name="connsiteY5174" fmla="*/ 3491893 h 3988149"/>
                <a:gd name="connsiteX5175" fmla="*/ 2958458 w 4070975"/>
                <a:gd name="connsiteY5175" fmla="*/ 3491893 h 3988149"/>
                <a:gd name="connsiteX5176" fmla="*/ 2953695 w 4070975"/>
                <a:gd name="connsiteY5176" fmla="*/ 3494750 h 3988149"/>
                <a:gd name="connsiteX5177" fmla="*/ 2941313 w 4070975"/>
                <a:gd name="connsiteY5177" fmla="*/ 3482368 h 3988149"/>
                <a:gd name="connsiteX5178" fmla="*/ 2929883 w 4070975"/>
                <a:gd name="connsiteY5178" fmla="*/ 3474748 h 3988149"/>
                <a:gd name="connsiteX5179" fmla="*/ 2911785 w 4070975"/>
                <a:gd name="connsiteY5179" fmla="*/ 3470938 h 3988149"/>
                <a:gd name="connsiteX5180" fmla="*/ 2903213 w 4070975"/>
                <a:gd name="connsiteY5180" fmla="*/ 3474748 h 3988149"/>
                <a:gd name="connsiteX5181" fmla="*/ 2900355 w 4070975"/>
                <a:gd name="connsiteY5181" fmla="*/ 3486178 h 3988149"/>
                <a:gd name="connsiteX5182" fmla="*/ 2911785 w 4070975"/>
                <a:gd name="connsiteY5182" fmla="*/ 3498560 h 3988149"/>
                <a:gd name="connsiteX5183" fmla="*/ 2918453 w 4070975"/>
                <a:gd name="connsiteY5183" fmla="*/ 3500465 h 3988149"/>
                <a:gd name="connsiteX5184" fmla="*/ 2933693 w 4070975"/>
                <a:gd name="connsiteY5184" fmla="*/ 3508085 h 3988149"/>
                <a:gd name="connsiteX5185" fmla="*/ 2934645 w 4070975"/>
                <a:gd name="connsiteY5185" fmla="*/ 3509038 h 3988149"/>
                <a:gd name="connsiteX5186" fmla="*/ 2931788 w 4070975"/>
                <a:gd name="connsiteY5186" fmla="*/ 3509038 h 3988149"/>
                <a:gd name="connsiteX5187" fmla="*/ 2912738 w 4070975"/>
                <a:gd name="connsiteY5187" fmla="*/ 3507133 h 3988149"/>
                <a:gd name="connsiteX5188" fmla="*/ 2891783 w 4070975"/>
                <a:gd name="connsiteY5188" fmla="*/ 3480463 h 3988149"/>
                <a:gd name="connsiteX5189" fmla="*/ 2891783 w 4070975"/>
                <a:gd name="connsiteY5189" fmla="*/ 3479510 h 3988149"/>
                <a:gd name="connsiteX5190" fmla="*/ 2890830 w 4070975"/>
                <a:gd name="connsiteY5190" fmla="*/ 3479510 h 3988149"/>
                <a:gd name="connsiteX5191" fmla="*/ 2863208 w 4070975"/>
                <a:gd name="connsiteY5191" fmla="*/ 3469985 h 3988149"/>
                <a:gd name="connsiteX5192" fmla="*/ 2856541 w 4070975"/>
                <a:gd name="connsiteY5192" fmla="*/ 3466175 h 3988149"/>
                <a:gd name="connsiteX5193" fmla="*/ 2864161 w 4070975"/>
                <a:gd name="connsiteY5193" fmla="*/ 3457603 h 3988149"/>
                <a:gd name="connsiteX5194" fmla="*/ 2866066 w 4070975"/>
                <a:gd name="connsiteY5194" fmla="*/ 3456650 h 3988149"/>
                <a:gd name="connsiteX5195" fmla="*/ 2859398 w 4070975"/>
                <a:gd name="connsiteY5195" fmla="*/ 3444267 h 3988149"/>
                <a:gd name="connsiteX5196" fmla="*/ 2853683 w 4070975"/>
                <a:gd name="connsiteY5196" fmla="*/ 3444267 h 3988149"/>
                <a:gd name="connsiteX5197" fmla="*/ 2838443 w 4070975"/>
                <a:gd name="connsiteY5197" fmla="*/ 3461413 h 3988149"/>
                <a:gd name="connsiteX5198" fmla="*/ 2835586 w 4070975"/>
                <a:gd name="connsiteY5198" fmla="*/ 3517610 h 3988149"/>
                <a:gd name="connsiteX5199" fmla="*/ 2835586 w 4070975"/>
                <a:gd name="connsiteY5199" fmla="*/ 3518563 h 3988149"/>
                <a:gd name="connsiteX5200" fmla="*/ 2861303 w 4070975"/>
                <a:gd name="connsiteY5200" fmla="*/ 3547138 h 3988149"/>
                <a:gd name="connsiteX5201" fmla="*/ 2897498 w 4070975"/>
                <a:gd name="connsiteY5201" fmla="*/ 3575713 h 3988149"/>
                <a:gd name="connsiteX5202" fmla="*/ 2915595 w 4070975"/>
                <a:gd name="connsiteY5202" fmla="*/ 3583334 h 3988149"/>
                <a:gd name="connsiteX5203" fmla="*/ 2921310 w 4070975"/>
                <a:gd name="connsiteY5203" fmla="*/ 3598574 h 3988149"/>
                <a:gd name="connsiteX5204" fmla="*/ 2912738 w 4070975"/>
                <a:gd name="connsiteY5204" fmla="*/ 3606194 h 3988149"/>
                <a:gd name="connsiteX5205" fmla="*/ 2910833 w 4070975"/>
                <a:gd name="connsiteY5205" fmla="*/ 3606194 h 3988149"/>
                <a:gd name="connsiteX5206" fmla="*/ 2911785 w 4070975"/>
                <a:gd name="connsiteY5206" fmla="*/ 3599526 h 3988149"/>
                <a:gd name="connsiteX5207" fmla="*/ 2907023 w 4070975"/>
                <a:gd name="connsiteY5207" fmla="*/ 3587144 h 3988149"/>
                <a:gd name="connsiteX5208" fmla="*/ 2895593 w 4070975"/>
                <a:gd name="connsiteY5208" fmla="*/ 3584286 h 3988149"/>
                <a:gd name="connsiteX5209" fmla="*/ 2894641 w 4070975"/>
                <a:gd name="connsiteY5209" fmla="*/ 3584286 h 3988149"/>
                <a:gd name="connsiteX5210" fmla="*/ 2883211 w 4070975"/>
                <a:gd name="connsiteY5210" fmla="*/ 3592859 h 3988149"/>
                <a:gd name="connsiteX5211" fmla="*/ 2879401 w 4070975"/>
                <a:gd name="connsiteY5211" fmla="*/ 3599526 h 3988149"/>
                <a:gd name="connsiteX5212" fmla="*/ 2883211 w 4070975"/>
                <a:gd name="connsiteY5212" fmla="*/ 3607146 h 3988149"/>
                <a:gd name="connsiteX5213" fmla="*/ 2885116 w 4070975"/>
                <a:gd name="connsiteY5213" fmla="*/ 3609051 h 3988149"/>
                <a:gd name="connsiteX5214" fmla="*/ 2888926 w 4070975"/>
                <a:gd name="connsiteY5214" fmla="*/ 3624291 h 3988149"/>
                <a:gd name="connsiteX5215" fmla="*/ 2882258 w 4070975"/>
                <a:gd name="connsiteY5215" fmla="*/ 3630006 h 3988149"/>
                <a:gd name="connsiteX5216" fmla="*/ 2863208 w 4070975"/>
                <a:gd name="connsiteY5216" fmla="*/ 3644294 h 3988149"/>
                <a:gd name="connsiteX5217" fmla="*/ 2860351 w 4070975"/>
                <a:gd name="connsiteY5217" fmla="*/ 3647151 h 3988149"/>
                <a:gd name="connsiteX5218" fmla="*/ 2861303 w 4070975"/>
                <a:gd name="connsiteY5218" fmla="*/ 3653819 h 3988149"/>
                <a:gd name="connsiteX5219" fmla="*/ 2862255 w 4070975"/>
                <a:gd name="connsiteY5219" fmla="*/ 3654772 h 3988149"/>
                <a:gd name="connsiteX5220" fmla="*/ 2877495 w 4070975"/>
                <a:gd name="connsiteY5220" fmla="*/ 3657629 h 3988149"/>
                <a:gd name="connsiteX5221" fmla="*/ 2877495 w 4070975"/>
                <a:gd name="connsiteY5221" fmla="*/ 3657629 h 3988149"/>
                <a:gd name="connsiteX5222" fmla="*/ 2904166 w 4070975"/>
                <a:gd name="connsiteY5222" fmla="*/ 3655724 h 3988149"/>
                <a:gd name="connsiteX5223" fmla="*/ 2907023 w 4070975"/>
                <a:gd name="connsiteY5223" fmla="*/ 3655724 h 3988149"/>
                <a:gd name="connsiteX5224" fmla="*/ 2911785 w 4070975"/>
                <a:gd name="connsiteY5224" fmla="*/ 3666202 h 3988149"/>
                <a:gd name="connsiteX5225" fmla="*/ 2912738 w 4070975"/>
                <a:gd name="connsiteY5225" fmla="*/ 3667154 h 3988149"/>
                <a:gd name="connsiteX5226" fmla="*/ 2923216 w 4070975"/>
                <a:gd name="connsiteY5226" fmla="*/ 3667154 h 3988149"/>
                <a:gd name="connsiteX5227" fmla="*/ 2927978 w 4070975"/>
                <a:gd name="connsiteY5227" fmla="*/ 3662392 h 3988149"/>
                <a:gd name="connsiteX5228" fmla="*/ 2931788 w 4070975"/>
                <a:gd name="connsiteY5228" fmla="*/ 3665249 h 3988149"/>
                <a:gd name="connsiteX5229" fmla="*/ 2942265 w 4070975"/>
                <a:gd name="connsiteY5229" fmla="*/ 3676679 h 3988149"/>
                <a:gd name="connsiteX5230" fmla="*/ 2970840 w 4070975"/>
                <a:gd name="connsiteY5230" fmla="*/ 3676679 h 3988149"/>
                <a:gd name="connsiteX5231" fmla="*/ 2970840 w 4070975"/>
                <a:gd name="connsiteY5231" fmla="*/ 3674774 h 3988149"/>
                <a:gd name="connsiteX5232" fmla="*/ 2966078 w 4070975"/>
                <a:gd name="connsiteY5232" fmla="*/ 3661439 h 3988149"/>
                <a:gd name="connsiteX5233" fmla="*/ 2946075 w 4070975"/>
                <a:gd name="connsiteY5233" fmla="*/ 3651914 h 3988149"/>
                <a:gd name="connsiteX5234" fmla="*/ 2919405 w 4070975"/>
                <a:gd name="connsiteY5234" fmla="*/ 3640484 h 3988149"/>
                <a:gd name="connsiteX5235" fmla="*/ 2904166 w 4070975"/>
                <a:gd name="connsiteY5235" fmla="*/ 3639532 h 3988149"/>
                <a:gd name="connsiteX5236" fmla="*/ 2918453 w 4070975"/>
                <a:gd name="connsiteY5236" fmla="*/ 3621434 h 3988149"/>
                <a:gd name="connsiteX5237" fmla="*/ 2945123 w 4070975"/>
                <a:gd name="connsiteY5237" fmla="*/ 3624291 h 3988149"/>
                <a:gd name="connsiteX5238" fmla="*/ 2944170 w 4070975"/>
                <a:gd name="connsiteY5238" fmla="*/ 3631911 h 3988149"/>
                <a:gd name="connsiteX5239" fmla="*/ 2947980 w 4070975"/>
                <a:gd name="connsiteY5239" fmla="*/ 3635722 h 3988149"/>
                <a:gd name="connsiteX5240" fmla="*/ 2995605 w 4070975"/>
                <a:gd name="connsiteY5240" fmla="*/ 3640484 h 3988149"/>
                <a:gd name="connsiteX5241" fmla="*/ 3007988 w 4070975"/>
                <a:gd name="connsiteY5241" fmla="*/ 3649057 h 3988149"/>
                <a:gd name="connsiteX5242" fmla="*/ 3021323 w 4070975"/>
                <a:gd name="connsiteY5242" fmla="*/ 3694777 h 3988149"/>
                <a:gd name="connsiteX5243" fmla="*/ 3049898 w 4070975"/>
                <a:gd name="connsiteY5243" fmla="*/ 3702397 h 3988149"/>
                <a:gd name="connsiteX5244" fmla="*/ 3051803 w 4070975"/>
                <a:gd name="connsiteY5244" fmla="*/ 3709064 h 3988149"/>
                <a:gd name="connsiteX5245" fmla="*/ 3041325 w 4070975"/>
                <a:gd name="connsiteY5245" fmla="*/ 3710970 h 3988149"/>
                <a:gd name="connsiteX5246" fmla="*/ 3014655 w 4070975"/>
                <a:gd name="connsiteY5246" fmla="*/ 3707160 h 3988149"/>
                <a:gd name="connsiteX5247" fmla="*/ 2999415 w 4070975"/>
                <a:gd name="connsiteY5247" fmla="*/ 3673822 h 3988149"/>
                <a:gd name="connsiteX5248" fmla="*/ 2972745 w 4070975"/>
                <a:gd name="connsiteY5248" fmla="*/ 3680489 h 3988149"/>
                <a:gd name="connsiteX5249" fmla="*/ 2969888 w 4070975"/>
                <a:gd name="connsiteY5249" fmla="*/ 3681442 h 3988149"/>
                <a:gd name="connsiteX5250" fmla="*/ 2971793 w 4070975"/>
                <a:gd name="connsiteY5250" fmla="*/ 3684299 h 3988149"/>
                <a:gd name="connsiteX5251" fmla="*/ 2986080 w 4070975"/>
                <a:gd name="connsiteY5251" fmla="*/ 3692872 h 3988149"/>
                <a:gd name="connsiteX5252" fmla="*/ 2999415 w 4070975"/>
                <a:gd name="connsiteY5252" fmla="*/ 3700492 h 3988149"/>
                <a:gd name="connsiteX5253" fmla="*/ 2995605 w 4070975"/>
                <a:gd name="connsiteY5253" fmla="*/ 3713827 h 3988149"/>
                <a:gd name="connsiteX5254" fmla="*/ 3006083 w 4070975"/>
                <a:gd name="connsiteY5254" fmla="*/ 3733830 h 3988149"/>
                <a:gd name="connsiteX5255" fmla="*/ 3011798 w 4070975"/>
                <a:gd name="connsiteY5255" fmla="*/ 3746212 h 3988149"/>
                <a:gd name="connsiteX5256" fmla="*/ 3009893 w 4070975"/>
                <a:gd name="connsiteY5256" fmla="*/ 3745260 h 3988149"/>
                <a:gd name="connsiteX5257" fmla="*/ 3000368 w 4070975"/>
                <a:gd name="connsiteY5257" fmla="*/ 3743355 h 3988149"/>
                <a:gd name="connsiteX5258" fmla="*/ 2987985 w 4070975"/>
                <a:gd name="connsiteY5258" fmla="*/ 3741450 h 3988149"/>
                <a:gd name="connsiteX5259" fmla="*/ 2981318 w 4070975"/>
                <a:gd name="connsiteY5259" fmla="*/ 3733830 h 3988149"/>
                <a:gd name="connsiteX5260" fmla="*/ 2981318 w 4070975"/>
                <a:gd name="connsiteY5260" fmla="*/ 3731925 h 3988149"/>
                <a:gd name="connsiteX5261" fmla="*/ 2959410 w 4070975"/>
                <a:gd name="connsiteY5261" fmla="*/ 3722400 h 3988149"/>
                <a:gd name="connsiteX5262" fmla="*/ 2947980 w 4070975"/>
                <a:gd name="connsiteY5262" fmla="*/ 3730020 h 3988149"/>
                <a:gd name="connsiteX5263" fmla="*/ 2927025 w 4070975"/>
                <a:gd name="connsiteY5263" fmla="*/ 3740497 h 3988149"/>
                <a:gd name="connsiteX5264" fmla="*/ 2927025 w 4070975"/>
                <a:gd name="connsiteY5264" fmla="*/ 3756690 h 3988149"/>
                <a:gd name="connsiteX5265" fmla="*/ 2939408 w 4070975"/>
                <a:gd name="connsiteY5265" fmla="*/ 3758595 h 3988149"/>
                <a:gd name="connsiteX5266" fmla="*/ 2939408 w 4070975"/>
                <a:gd name="connsiteY5266" fmla="*/ 3764310 h 3988149"/>
                <a:gd name="connsiteX5267" fmla="*/ 2939408 w 4070975"/>
                <a:gd name="connsiteY5267" fmla="*/ 3765262 h 3988149"/>
                <a:gd name="connsiteX5268" fmla="*/ 2944170 w 4070975"/>
                <a:gd name="connsiteY5268" fmla="*/ 3778598 h 3988149"/>
                <a:gd name="connsiteX5269" fmla="*/ 2947980 w 4070975"/>
                <a:gd name="connsiteY5269" fmla="*/ 3785265 h 3988149"/>
                <a:gd name="connsiteX5270" fmla="*/ 2959410 w 4070975"/>
                <a:gd name="connsiteY5270" fmla="*/ 3787170 h 3988149"/>
                <a:gd name="connsiteX5271" fmla="*/ 2964173 w 4070975"/>
                <a:gd name="connsiteY5271" fmla="*/ 3785265 h 3988149"/>
                <a:gd name="connsiteX5272" fmla="*/ 2964173 w 4070975"/>
                <a:gd name="connsiteY5272" fmla="*/ 3782408 h 3988149"/>
                <a:gd name="connsiteX5273" fmla="*/ 2967983 w 4070975"/>
                <a:gd name="connsiteY5273" fmla="*/ 3780503 h 3988149"/>
                <a:gd name="connsiteX5274" fmla="*/ 2981318 w 4070975"/>
                <a:gd name="connsiteY5274" fmla="*/ 3790028 h 3988149"/>
                <a:gd name="connsiteX5275" fmla="*/ 2959410 w 4070975"/>
                <a:gd name="connsiteY5275" fmla="*/ 3802410 h 3988149"/>
                <a:gd name="connsiteX5276" fmla="*/ 2945123 w 4070975"/>
                <a:gd name="connsiteY5276" fmla="*/ 3805268 h 3988149"/>
                <a:gd name="connsiteX5277" fmla="*/ 2944170 w 4070975"/>
                <a:gd name="connsiteY5277" fmla="*/ 3796695 h 3988149"/>
                <a:gd name="connsiteX5278" fmla="*/ 2941313 w 4070975"/>
                <a:gd name="connsiteY5278" fmla="*/ 3790980 h 3988149"/>
                <a:gd name="connsiteX5279" fmla="*/ 2932741 w 4070975"/>
                <a:gd name="connsiteY5279" fmla="*/ 3789075 h 3988149"/>
                <a:gd name="connsiteX5280" fmla="*/ 2913691 w 4070975"/>
                <a:gd name="connsiteY5280" fmla="*/ 3780503 h 3988149"/>
                <a:gd name="connsiteX5281" fmla="*/ 2912738 w 4070975"/>
                <a:gd name="connsiteY5281" fmla="*/ 3782408 h 3988149"/>
                <a:gd name="connsiteX5282" fmla="*/ 2907023 w 4070975"/>
                <a:gd name="connsiteY5282" fmla="*/ 3801458 h 3988149"/>
                <a:gd name="connsiteX5283" fmla="*/ 2936550 w 4070975"/>
                <a:gd name="connsiteY5283" fmla="*/ 3838606 h 3988149"/>
                <a:gd name="connsiteX5284" fmla="*/ 2953695 w 4070975"/>
                <a:gd name="connsiteY5284" fmla="*/ 3866228 h 3988149"/>
                <a:gd name="connsiteX5285" fmla="*/ 2956553 w 4070975"/>
                <a:gd name="connsiteY5285" fmla="*/ 3894803 h 3988149"/>
                <a:gd name="connsiteX5286" fmla="*/ 2957505 w 4070975"/>
                <a:gd name="connsiteY5286" fmla="*/ 3902424 h 3988149"/>
                <a:gd name="connsiteX5287" fmla="*/ 2952743 w 4070975"/>
                <a:gd name="connsiteY5287" fmla="*/ 3900519 h 3988149"/>
                <a:gd name="connsiteX5288" fmla="*/ 2941313 w 4070975"/>
                <a:gd name="connsiteY5288" fmla="*/ 3896709 h 3988149"/>
                <a:gd name="connsiteX5289" fmla="*/ 2931788 w 4070975"/>
                <a:gd name="connsiteY5289" fmla="*/ 3884326 h 3988149"/>
                <a:gd name="connsiteX5290" fmla="*/ 2925120 w 4070975"/>
                <a:gd name="connsiteY5290" fmla="*/ 3873848 h 3988149"/>
                <a:gd name="connsiteX5291" fmla="*/ 2912738 w 4070975"/>
                <a:gd name="connsiteY5291" fmla="*/ 3872896 h 3988149"/>
                <a:gd name="connsiteX5292" fmla="*/ 2902260 w 4070975"/>
                <a:gd name="connsiteY5292" fmla="*/ 3886231 h 3988149"/>
                <a:gd name="connsiteX5293" fmla="*/ 2902260 w 4070975"/>
                <a:gd name="connsiteY5293" fmla="*/ 3921474 h 3988149"/>
                <a:gd name="connsiteX5294" fmla="*/ 2894641 w 4070975"/>
                <a:gd name="connsiteY5294" fmla="*/ 3915759 h 3988149"/>
                <a:gd name="connsiteX5295" fmla="*/ 2888926 w 4070975"/>
                <a:gd name="connsiteY5295" fmla="*/ 3911949 h 3988149"/>
                <a:gd name="connsiteX5296" fmla="*/ 2888926 w 4070975"/>
                <a:gd name="connsiteY5296" fmla="*/ 3882421 h 3988149"/>
                <a:gd name="connsiteX5297" fmla="*/ 2888926 w 4070975"/>
                <a:gd name="connsiteY5297" fmla="*/ 3880516 h 3988149"/>
                <a:gd name="connsiteX5298" fmla="*/ 2887973 w 4070975"/>
                <a:gd name="connsiteY5298" fmla="*/ 3879563 h 3988149"/>
                <a:gd name="connsiteX5299" fmla="*/ 2872733 w 4070975"/>
                <a:gd name="connsiteY5299" fmla="*/ 3871943 h 3988149"/>
                <a:gd name="connsiteX5300" fmla="*/ 2870828 w 4070975"/>
                <a:gd name="connsiteY5300" fmla="*/ 3860513 h 3988149"/>
                <a:gd name="connsiteX5301" fmla="*/ 2870828 w 4070975"/>
                <a:gd name="connsiteY5301" fmla="*/ 3858608 h 3988149"/>
                <a:gd name="connsiteX5302" fmla="*/ 2847016 w 4070975"/>
                <a:gd name="connsiteY5302" fmla="*/ 3855751 h 3988149"/>
                <a:gd name="connsiteX5303" fmla="*/ 2847016 w 4070975"/>
                <a:gd name="connsiteY5303" fmla="*/ 3879563 h 3988149"/>
                <a:gd name="connsiteX5304" fmla="*/ 2844158 w 4070975"/>
                <a:gd name="connsiteY5304" fmla="*/ 3890041 h 3988149"/>
                <a:gd name="connsiteX5305" fmla="*/ 2844158 w 4070975"/>
                <a:gd name="connsiteY5305" fmla="*/ 3890993 h 3988149"/>
                <a:gd name="connsiteX5306" fmla="*/ 2843206 w 4070975"/>
                <a:gd name="connsiteY5306" fmla="*/ 3891946 h 3988149"/>
                <a:gd name="connsiteX5307" fmla="*/ 2843206 w 4070975"/>
                <a:gd name="connsiteY5307" fmla="*/ 3891946 h 3988149"/>
                <a:gd name="connsiteX5308" fmla="*/ 2843206 w 4070975"/>
                <a:gd name="connsiteY5308" fmla="*/ 3890993 h 3988149"/>
                <a:gd name="connsiteX5309" fmla="*/ 2842253 w 4070975"/>
                <a:gd name="connsiteY5309" fmla="*/ 3890993 h 3988149"/>
                <a:gd name="connsiteX5310" fmla="*/ 2815583 w 4070975"/>
                <a:gd name="connsiteY5310" fmla="*/ 3871943 h 3988149"/>
                <a:gd name="connsiteX5311" fmla="*/ 2810821 w 4070975"/>
                <a:gd name="connsiteY5311" fmla="*/ 3866228 h 3988149"/>
                <a:gd name="connsiteX5312" fmla="*/ 2811773 w 4070975"/>
                <a:gd name="connsiteY5312" fmla="*/ 3866228 h 3988149"/>
                <a:gd name="connsiteX5313" fmla="*/ 2813678 w 4070975"/>
                <a:gd name="connsiteY5313" fmla="*/ 3866228 h 3988149"/>
                <a:gd name="connsiteX5314" fmla="*/ 2817488 w 4070975"/>
                <a:gd name="connsiteY5314" fmla="*/ 3844321 h 3988149"/>
                <a:gd name="connsiteX5315" fmla="*/ 2805106 w 4070975"/>
                <a:gd name="connsiteY5315" fmla="*/ 3824318 h 3988149"/>
                <a:gd name="connsiteX5316" fmla="*/ 2800343 w 4070975"/>
                <a:gd name="connsiteY5316" fmla="*/ 3798600 h 3988149"/>
                <a:gd name="connsiteX5317" fmla="*/ 2755576 w 4070975"/>
                <a:gd name="connsiteY5317" fmla="*/ 3782408 h 3988149"/>
                <a:gd name="connsiteX5318" fmla="*/ 2759386 w 4070975"/>
                <a:gd name="connsiteY5318" fmla="*/ 3779550 h 3988149"/>
                <a:gd name="connsiteX5319" fmla="*/ 2767958 w 4070975"/>
                <a:gd name="connsiteY5319" fmla="*/ 3778598 h 3988149"/>
                <a:gd name="connsiteX5320" fmla="*/ 2767958 w 4070975"/>
                <a:gd name="connsiteY5320" fmla="*/ 3776693 h 3988149"/>
                <a:gd name="connsiteX5321" fmla="*/ 2770816 w 4070975"/>
                <a:gd name="connsiteY5321" fmla="*/ 3749070 h 3988149"/>
                <a:gd name="connsiteX5322" fmla="*/ 2784151 w 4070975"/>
                <a:gd name="connsiteY5322" fmla="*/ 3750022 h 3988149"/>
                <a:gd name="connsiteX5323" fmla="*/ 2789866 w 4070975"/>
                <a:gd name="connsiteY5323" fmla="*/ 3750975 h 3988149"/>
                <a:gd name="connsiteX5324" fmla="*/ 2797486 w 4070975"/>
                <a:gd name="connsiteY5324" fmla="*/ 3748117 h 3988149"/>
                <a:gd name="connsiteX5325" fmla="*/ 2802248 w 4070975"/>
                <a:gd name="connsiteY5325" fmla="*/ 3745260 h 3988149"/>
                <a:gd name="connsiteX5326" fmla="*/ 2810821 w 4070975"/>
                <a:gd name="connsiteY5326" fmla="*/ 3736687 h 3988149"/>
                <a:gd name="connsiteX5327" fmla="*/ 2814631 w 4070975"/>
                <a:gd name="connsiteY5327" fmla="*/ 3731925 h 3988149"/>
                <a:gd name="connsiteX5328" fmla="*/ 2817488 w 4070975"/>
                <a:gd name="connsiteY5328" fmla="*/ 3730020 h 3988149"/>
                <a:gd name="connsiteX5329" fmla="*/ 2818441 w 4070975"/>
                <a:gd name="connsiteY5329" fmla="*/ 3730972 h 3988149"/>
                <a:gd name="connsiteX5330" fmla="*/ 2819393 w 4070975"/>
                <a:gd name="connsiteY5330" fmla="*/ 3731925 h 3988149"/>
                <a:gd name="connsiteX5331" fmla="*/ 2821298 w 4070975"/>
                <a:gd name="connsiteY5331" fmla="*/ 3731925 h 3988149"/>
                <a:gd name="connsiteX5332" fmla="*/ 2837491 w 4070975"/>
                <a:gd name="connsiteY5332" fmla="*/ 3732877 h 3988149"/>
                <a:gd name="connsiteX5333" fmla="*/ 2845111 w 4070975"/>
                <a:gd name="connsiteY5333" fmla="*/ 3735735 h 3988149"/>
                <a:gd name="connsiteX5334" fmla="*/ 2868923 w 4070975"/>
                <a:gd name="connsiteY5334" fmla="*/ 3746212 h 3988149"/>
                <a:gd name="connsiteX5335" fmla="*/ 2902260 w 4070975"/>
                <a:gd name="connsiteY5335" fmla="*/ 3751927 h 3988149"/>
                <a:gd name="connsiteX5336" fmla="*/ 2910833 w 4070975"/>
                <a:gd name="connsiteY5336" fmla="*/ 3750022 h 3988149"/>
                <a:gd name="connsiteX5337" fmla="*/ 2921310 w 4070975"/>
                <a:gd name="connsiteY5337" fmla="*/ 3741450 h 3988149"/>
                <a:gd name="connsiteX5338" fmla="*/ 2920358 w 4070975"/>
                <a:gd name="connsiteY5338" fmla="*/ 3734782 h 3988149"/>
                <a:gd name="connsiteX5339" fmla="*/ 2918453 w 4070975"/>
                <a:gd name="connsiteY5339" fmla="*/ 3729067 h 3988149"/>
                <a:gd name="connsiteX5340" fmla="*/ 2925120 w 4070975"/>
                <a:gd name="connsiteY5340" fmla="*/ 3727162 h 3988149"/>
                <a:gd name="connsiteX5341" fmla="*/ 2931788 w 4070975"/>
                <a:gd name="connsiteY5341" fmla="*/ 3721447 h 3988149"/>
                <a:gd name="connsiteX5342" fmla="*/ 2921310 w 4070975"/>
                <a:gd name="connsiteY5342" fmla="*/ 3705255 h 3988149"/>
                <a:gd name="connsiteX5343" fmla="*/ 2910833 w 4070975"/>
                <a:gd name="connsiteY5343" fmla="*/ 3704302 h 3988149"/>
                <a:gd name="connsiteX5344" fmla="*/ 2885116 w 4070975"/>
                <a:gd name="connsiteY5344" fmla="*/ 3697635 h 3988149"/>
                <a:gd name="connsiteX5345" fmla="*/ 2863208 w 4070975"/>
                <a:gd name="connsiteY5345" fmla="*/ 3698587 h 3988149"/>
                <a:gd name="connsiteX5346" fmla="*/ 2859398 w 4070975"/>
                <a:gd name="connsiteY5346" fmla="*/ 3705255 h 3988149"/>
                <a:gd name="connsiteX5347" fmla="*/ 2850826 w 4070975"/>
                <a:gd name="connsiteY5347" fmla="*/ 3708112 h 3988149"/>
                <a:gd name="connsiteX5348" fmla="*/ 2838443 w 4070975"/>
                <a:gd name="connsiteY5348" fmla="*/ 3706207 h 3988149"/>
                <a:gd name="connsiteX5349" fmla="*/ 2826061 w 4070975"/>
                <a:gd name="connsiteY5349" fmla="*/ 3710017 h 3988149"/>
                <a:gd name="connsiteX5350" fmla="*/ 2826061 w 4070975"/>
                <a:gd name="connsiteY5350" fmla="*/ 3710970 h 3988149"/>
                <a:gd name="connsiteX5351" fmla="*/ 2822251 w 4070975"/>
                <a:gd name="connsiteY5351" fmla="*/ 3717637 h 3988149"/>
                <a:gd name="connsiteX5352" fmla="*/ 2805106 w 4070975"/>
                <a:gd name="connsiteY5352" fmla="*/ 3717637 h 3988149"/>
                <a:gd name="connsiteX5353" fmla="*/ 2799391 w 4070975"/>
                <a:gd name="connsiteY5353" fmla="*/ 3717637 h 3988149"/>
                <a:gd name="connsiteX5354" fmla="*/ 2789866 w 4070975"/>
                <a:gd name="connsiteY5354" fmla="*/ 3717637 h 3988149"/>
                <a:gd name="connsiteX5355" fmla="*/ 2773673 w 4070975"/>
                <a:gd name="connsiteY5355" fmla="*/ 3716685 h 3988149"/>
                <a:gd name="connsiteX5356" fmla="*/ 2755576 w 4070975"/>
                <a:gd name="connsiteY5356" fmla="*/ 3726210 h 3988149"/>
                <a:gd name="connsiteX5357" fmla="*/ 2748908 w 4070975"/>
                <a:gd name="connsiteY5357" fmla="*/ 3724305 h 3988149"/>
                <a:gd name="connsiteX5358" fmla="*/ 2739383 w 4070975"/>
                <a:gd name="connsiteY5358" fmla="*/ 3702397 h 3988149"/>
                <a:gd name="connsiteX5359" fmla="*/ 2722238 w 4070975"/>
                <a:gd name="connsiteY5359" fmla="*/ 3687157 h 3988149"/>
                <a:gd name="connsiteX5360" fmla="*/ 2710808 w 4070975"/>
                <a:gd name="connsiteY5360" fmla="*/ 3683347 h 3988149"/>
                <a:gd name="connsiteX5361" fmla="*/ 2706998 w 4070975"/>
                <a:gd name="connsiteY5361" fmla="*/ 3680489 h 3988149"/>
                <a:gd name="connsiteX5362" fmla="*/ 2709856 w 4070975"/>
                <a:gd name="connsiteY5362" fmla="*/ 3676679 h 3988149"/>
                <a:gd name="connsiteX5363" fmla="*/ 2715571 w 4070975"/>
                <a:gd name="connsiteY5363" fmla="*/ 3672869 h 3988149"/>
                <a:gd name="connsiteX5364" fmla="*/ 2746051 w 4070975"/>
                <a:gd name="connsiteY5364" fmla="*/ 3672869 h 3988149"/>
                <a:gd name="connsiteX5365" fmla="*/ 2749861 w 4070975"/>
                <a:gd name="connsiteY5365" fmla="*/ 3670964 h 3988149"/>
                <a:gd name="connsiteX5366" fmla="*/ 2749861 w 4070975"/>
                <a:gd name="connsiteY5366" fmla="*/ 3666202 h 3988149"/>
                <a:gd name="connsiteX5367" fmla="*/ 2748908 w 4070975"/>
                <a:gd name="connsiteY5367" fmla="*/ 3664297 h 3988149"/>
                <a:gd name="connsiteX5368" fmla="*/ 2732716 w 4070975"/>
                <a:gd name="connsiteY5368" fmla="*/ 3650009 h 3988149"/>
                <a:gd name="connsiteX5369" fmla="*/ 2731763 w 4070975"/>
                <a:gd name="connsiteY5369" fmla="*/ 3649057 h 3988149"/>
                <a:gd name="connsiteX5370" fmla="*/ 2719381 w 4070975"/>
                <a:gd name="connsiteY5370" fmla="*/ 3651914 h 3988149"/>
                <a:gd name="connsiteX5371" fmla="*/ 2686043 w 4070975"/>
                <a:gd name="connsiteY5371" fmla="*/ 3642389 h 3988149"/>
                <a:gd name="connsiteX5372" fmla="*/ 2672708 w 4070975"/>
                <a:gd name="connsiteY5372" fmla="*/ 3630006 h 3988149"/>
                <a:gd name="connsiteX5373" fmla="*/ 2672708 w 4070975"/>
                <a:gd name="connsiteY5373" fmla="*/ 3630006 h 3988149"/>
                <a:gd name="connsiteX5374" fmla="*/ 2671756 w 4070975"/>
                <a:gd name="connsiteY5374" fmla="*/ 3629054 h 3988149"/>
                <a:gd name="connsiteX5375" fmla="*/ 2660326 w 4070975"/>
                <a:gd name="connsiteY5375" fmla="*/ 3618576 h 3988149"/>
                <a:gd name="connsiteX5376" fmla="*/ 2658421 w 4070975"/>
                <a:gd name="connsiteY5376" fmla="*/ 3616671 h 3988149"/>
                <a:gd name="connsiteX5377" fmla="*/ 2658421 w 4070975"/>
                <a:gd name="connsiteY5377" fmla="*/ 3616671 h 3988149"/>
                <a:gd name="connsiteX5378" fmla="*/ 2654611 w 4070975"/>
                <a:gd name="connsiteY5378" fmla="*/ 3612861 h 3988149"/>
                <a:gd name="connsiteX5379" fmla="*/ 2654611 w 4070975"/>
                <a:gd name="connsiteY5379" fmla="*/ 3612861 h 3988149"/>
                <a:gd name="connsiteX5380" fmla="*/ 2654611 w 4070975"/>
                <a:gd name="connsiteY5380" fmla="*/ 3612861 h 3988149"/>
                <a:gd name="connsiteX5381" fmla="*/ 2653659 w 4070975"/>
                <a:gd name="connsiteY5381" fmla="*/ 3611909 h 3988149"/>
                <a:gd name="connsiteX5382" fmla="*/ 2653659 w 4070975"/>
                <a:gd name="connsiteY5382" fmla="*/ 3611909 h 3988149"/>
                <a:gd name="connsiteX5383" fmla="*/ 2653659 w 4070975"/>
                <a:gd name="connsiteY5383" fmla="*/ 3611909 h 3988149"/>
                <a:gd name="connsiteX5384" fmla="*/ 2651754 w 4070975"/>
                <a:gd name="connsiteY5384" fmla="*/ 3610004 h 3988149"/>
                <a:gd name="connsiteX5385" fmla="*/ 2651754 w 4070975"/>
                <a:gd name="connsiteY5385" fmla="*/ 3610004 h 3988149"/>
                <a:gd name="connsiteX5386" fmla="*/ 2651754 w 4070975"/>
                <a:gd name="connsiteY5386" fmla="*/ 3610004 h 3988149"/>
                <a:gd name="connsiteX5387" fmla="*/ 2651754 w 4070975"/>
                <a:gd name="connsiteY5387" fmla="*/ 3610004 h 3988149"/>
                <a:gd name="connsiteX5388" fmla="*/ 2650801 w 4070975"/>
                <a:gd name="connsiteY5388" fmla="*/ 3609051 h 3988149"/>
                <a:gd name="connsiteX5389" fmla="*/ 2649849 w 4070975"/>
                <a:gd name="connsiteY5389" fmla="*/ 3607146 h 3988149"/>
                <a:gd name="connsiteX5390" fmla="*/ 2672708 w 4070975"/>
                <a:gd name="connsiteY5390" fmla="*/ 3556663 h 3988149"/>
                <a:gd name="connsiteX5391" fmla="*/ 2688901 w 4070975"/>
                <a:gd name="connsiteY5391" fmla="*/ 3548091 h 3988149"/>
                <a:gd name="connsiteX5392" fmla="*/ 2692711 w 4070975"/>
                <a:gd name="connsiteY5392" fmla="*/ 3529993 h 3988149"/>
                <a:gd name="connsiteX5393" fmla="*/ 2700331 w 4070975"/>
                <a:gd name="connsiteY5393" fmla="*/ 3490940 h 3988149"/>
                <a:gd name="connsiteX5394" fmla="*/ 2699379 w 4070975"/>
                <a:gd name="connsiteY5394" fmla="*/ 3461413 h 3988149"/>
                <a:gd name="connsiteX5395" fmla="*/ 2723191 w 4070975"/>
                <a:gd name="connsiteY5395" fmla="*/ 3451887 h 3988149"/>
                <a:gd name="connsiteX5396" fmla="*/ 2748908 w 4070975"/>
                <a:gd name="connsiteY5396" fmla="*/ 3449983 h 3988149"/>
                <a:gd name="connsiteX5397" fmla="*/ 2759386 w 4070975"/>
                <a:gd name="connsiteY5397" fmla="*/ 3428075 h 3988149"/>
                <a:gd name="connsiteX5398" fmla="*/ 2778436 w 4070975"/>
                <a:gd name="connsiteY5398" fmla="*/ 3409977 h 3988149"/>
                <a:gd name="connsiteX5399" fmla="*/ 2804153 w 4070975"/>
                <a:gd name="connsiteY5399" fmla="*/ 3411882 h 3988149"/>
                <a:gd name="connsiteX5400" fmla="*/ 2829871 w 4070975"/>
                <a:gd name="connsiteY5400" fmla="*/ 3398547 h 3988149"/>
                <a:gd name="connsiteX5401" fmla="*/ 2833681 w 4070975"/>
                <a:gd name="connsiteY5401" fmla="*/ 3386164 h 3988149"/>
                <a:gd name="connsiteX5402" fmla="*/ 2850826 w 4070975"/>
                <a:gd name="connsiteY5402" fmla="*/ 3373782 h 3988149"/>
                <a:gd name="connsiteX5403" fmla="*/ 2924168 w 4070975"/>
                <a:gd name="connsiteY5403" fmla="*/ 3357589 h 3988149"/>
                <a:gd name="connsiteX5404" fmla="*/ 2925120 w 4070975"/>
                <a:gd name="connsiteY5404" fmla="*/ 3357589 h 3988149"/>
                <a:gd name="connsiteX5405" fmla="*/ 2947980 w 4070975"/>
                <a:gd name="connsiteY5405" fmla="*/ 3326157 h 3988149"/>
                <a:gd name="connsiteX5406" fmla="*/ 2973698 w 4070975"/>
                <a:gd name="connsiteY5406" fmla="*/ 3326157 h 3988149"/>
                <a:gd name="connsiteX5407" fmla="*/ 2987033 w 4070975"/>
                <a:gd name="connsiteY5407" fmla="*/ 3340444 h 3988149"/>
                <a:gd name="connsiteX5408" fmla="*/ 3022275 w 4070975"/>
                <a:gd name="connsiteY5408" fmla="*/ 3340444 h 3988149"/>
                <a:gd name="connsiteX5409" fmla="*/ 3050850 w 4070975"/>
                <a:gd name="connsiteY5409" fmla="*/ 3343302 h 3988149"/>
                <a:gd name="connsiteX5410" fmla="*/ 3050850 w 4070975"/>
                <a:gd name="connsiteY5410" fmla="*/ 3343302 h 3988149"/>
                <a:gd name="connsiteX5411" fmla="*/ 3086092 w 4070975"/>
                <a:gd name="connsiteY5411" fmla="*/ 3332824 h 3988149"/>
                <a:gd name="connsiteX5412" fmla="*/ 3096570 w 4070975"/>
                <a:gd name="connsiteY5412" fmla="*/ 3327109 h 3988149"/>
                <a:gd name="connsiteX5413" fmla="*/ 3117525 w 4070975"/>
                <a:gd name="connsiteY5413" fmla="*/ 3309964 h 3988149"/>
                <a:gd name="connsiteX5414" fmla="*/ 3117525 w 4070975"/>
                <a:gd name="connsiteY5414" fmla="*/ 3280436 h 3988149"/>
                <a:gd name="connsiteX5415" fmla="*/ 3129907 w 4070975"/>
                <a:gd name="connsiteY5415" fmla="*/ 3266148 h 3988149"/>
                <a:gd name="connsiteX5416" fmla="*/ 3141337 w 4070975"/>
                <a:gd name="connsiteY5416" fmla="*/ 3273769 h 3988149"/>
                <a:gd name="connsiteX5417" fmla="*/ 3142290 w 4070975"/>
                <a:gd name="connsiteY5417" fmla="*/ 3287104 h 3988149"/>
                <a:gd name="connsiteX5418" fmla="*/ 3125145 w 4070975"/>
                <a:gd name="connsiteY5418" fmla="*/ 3307106 h 3988149"/>
                <a:gd name="connsiteX5419" fmla="*/ 3128003 w 4070975"/>
                <a:gd name="connsiteY5419" fmla="*/ 3330919 h 3988149"/>
                <a:gd name="connsiteX5420" fmla="*/ 3118478 w 4070975"/>
                <a:gd name="connsiteY5420" fmla="*/ 3354732 h 3988149"/>
                <a:gd name="connsiteX5421" fmla="*/ 2914643 w 4070975"/>
                <a:gd name="connsiteY5421" fmla="*/ 3731925 h 3988149"/>
                <a:gd name="connsiteX5422" fmla="*/ 2915595 w 4070975"/>
                <a:gd name="connsiteY5422" fmla="*/ 3735735 h 3988149"/>
                <a:gd name="connsiteX5423" fmla="*/ 2908928 w 4070975"/>
                <a:gd name="connsiteY5423" fmla="*/ 3741450 h 3988149"/>
                <a:gd name="connsiteX5424" fmla="*/ 2902260 w 4070975"/>
                <a:gd name="connsiteY5424" fmla="*/ 3743355 h 3988149"/>
                <a:gd name="connsiteX5425" fmla="*/ 2870828 w 4070975"/>
                <a:gd name="connsiteY5425" fmla="*/ 3737640 h 3988149"/>
                <a:gd name="connsiteX5426" fmla="*/ 2847968 w 4070975"/>
                <a:gd name="connsiteY5426" fmla="*/ 3728115 h 3988149"/>
                <a:gd name="connsiteX5427" fmla="*/ 2837491 w 4070975"/>
                <a:gd name="connsiteY5427" fmla="*/ 3725257 h 3988149"/>
                <a:gd name="connsiteX5428" fmla="*/ 2823203 w 4070975"/>
                <a:gd name="connsiteY5428" fmla="*/ 3724305 h 3988149"/>
                <a:gd name="connsiteX5429" fmla="*/ 2820346 w 4070975"/>
                <a:gd name="connsiteY5429" fmla="*/ 3722400 h 3988149"/>
                <a:gd name="connsiteX5430" fmla="*/ 2827013 w 4070975"/>
                <a:gd name="connsiteY5430" fmla="*/ 3720495 h 3988149"/>
                <a:gd name="connsiteX5431" fmla="*/ 2830823 w 4070975"/>
                <a:gd name="connsiteY5431" fmla="*/ 3713827 h 3988149"/>
                <a:gd name="connsiteX5432" fmla="*/ 2840348 w 4070975"/>
                <a:gd name="connsiteY5432" fmla="*/ 3710970 h 3988149"/>
                <a:gd name="connsiteX5433" fmla="*/ 2852730 w 4070975"/>
                <a:gd name="connsiteY5433" fmla="*/ 3712874 h 3988149"/>
                <a:gd name="connsiteX5434" fmla="*/ 2864161 w 4070975"/>
                <a:gd name="connsiteY5434" fmla="*/ 3709064 h 3988149"/>
                <a:gd name="connsiteX5435" fmla="*/ 2867970 w 4070975"/>
                <a:gd name="connsiteY5435" fmla="*/ 3703349 h 3988149"/>
                <a:gd name="connsiteX5436" fmla="*/ 2886068 w 4070975"/>
                <a:gd name="connsiteY5436" fmla="*/ 3702397 h 3988149"/>
                <a:gd name="connsiteX5437" fmla="*/ 2910833 w 4070975"/>
                <a:gd name="connsiteY5437" fmla="*/ 3709064 h 3988149"/>
                <a:gd name="connsiteX5438" fmla="*/ 2919405 w 4070975"/>
                <a:gd name="connsiteY5438" fmla="*/ 3710017 h 3988149"/>
                <a:gd name="connsiteX5439" fmla="*/ 2924168 w 4070975"/>
                <a:gd name="connsiteY5439" fmla="*/ 3716685 h 3988149"/>
                <a:gd name="connsiteX5440" fmla="*/ 2922263 w 4070975"/>
                <a:gd name="connsiteY5440" fmla="*/ 3718590 h 3988149"/>
                <a:gd name="connsiteX5441" fmla="*/ 2911785 w 4070975"/>
                <a:gd name="connsiteY5441" fmla="*/ 3722400 h 3988149"/>
                <a:gd name="connsiteX5442" fmla="*/ 2914643 w 4070975"/>
                <a:gd name="connsiteY5442" fmla="*/ 3731925 h 3988149"/>
                <a:gd name="connsiteX5443" fmla="*/ 3243255 w 4070975"/>
                <a:gd name="connsiteY5443" fmla="*/ 3198520 h 3988149"/>
                <a:gd name="connsiteX5444" fmla="*/ 3245160 w 4070975"/>
                <a:gd name="connsiteY5444" fmla="*/ 3201378 h 3988149"/>
                <a:gd name="connsiteX5445" fmla="*/ 3246112 w 4070975"/>
                <a:gd name="connsiteY5445" fmla="*/ 3202331 h 3988149"/>
                <a:gd name="connsiteX5446" fmla="*/ 3274687 w 4070975"/>
                <a:gd name="connsiteY5446" fmla="*/ 3226143 h 3988149"/>
                <a:gd name="connsiteX5447" fmla="*/ 3301357 w 4070975"/>
                <a:gd name="connsiteY5447" fmla="*/ 3247098 h 3988149"/>
                <a:gd name="connsiteX5448" fmla="*/ 3302309 w 4070975"/>
                <a:gd name="connsiteY5448" fmla="*/ 3248051 h 3988149"/>
                <a:gd name="connsiteX5449" fmla="*/ 3347077 w 4070975"/>
                <a:gd name="connsiteY5449" fmla="*/ 3249956 h 3988149"/>
                <a:gd name="connsiteX5450" fmla="*/ 3349934 w 4070975"/>
                <a:gd name="connsiteY5450" fmla="*/ 3275674 h 3988149"/>
                <a:gd name="connsiteX5451" fmla="*/ 3341362 w 4070975"/>
                <a:gd name="connsiteY5451" fmla="*/ 3287104 h 3988149"/>
                <a:gd name="connsiteX5452" fmla="*/ 3319454 w 4070975"/>
                <a:gd name="connsiteY5452" fmla="*/ 3286151 h 3988149"/>
                <a:gd name="connsiteX5453" fmla="*/ 3310882 w 4070975"/>
                <a:gd name="connsiteY5453" fmla="*/ 3285199 h 3988149"/>
                <a:gd name="connsiteX5454" fmla="*/ 3287069 w 4070975"/>
                <a:gd name="connsiteY5454" fmla="*/ 3292819 h 3988149"/>
                <a:gd name="connsiteX5455" fmla="*/ 3230872 w 4070975"/>
                <a:gd name="connsiteY5455" fmla="*/ 3318536 h 3988149"/>
                <a:gd name="connsiteX5456" fmla="*/ 3229920 w 4070975"/>
                <a:gd name="connsiteY5456" fmla="*/ 3318536 h 3988149"/>
                <a:gd name="connsiteX5457" fmla="*/ 3226110 w 4070975"/>
                <a:gd name="connsiteY5457" fmla="*/ 3327109 h 3988149"/>
                <a:gd name="connsiteX5458" fmla="*/ 3218490 w 4070975"/>
                <a:gd name="connsiteY5458" fmla="*/ 3356637 h 3988149"/>
                <a:gd name="connsiteX5459" fmla="*/ 3206107 w 4070975"/>
                <a:gd name="connsiteY5459" fmla="*/ 3373782 h 3988149"/>
                <a:gd name="connsiteX5460" fmla="*/ 3178485 w 4070975"/>
                <a:gd name="connsiteY5460" fmla="*/ 3392832 h 3988149"/>
                <a:gd name="connsiteX5461" fmla="*/ 3150862 w 4070975"/>
                <a:gd name="connsiteY5461" fmla="*/ 3436647 h 3988149"/>
                <a:gd name="connsiteX5462" fmla="*/ 3143242 w 4070975"/>
                <a:gd name="connsiteY5462" fmla="*/ 3428075 h 3988149"/>
                <a:gd name="connsiteX5463" fmla="*/ 3162292 w 4070975"/>
                <a:gd name="connsiteY5463" fmla="*/ 3398547 h 3988149"/>
                <a:gd name="connsiteX5464" fmla="*/ 3166102 w 4070975"/>
                <a:gd name="connsiteY5464" fmla="*/ 3392832 h 3988149"/>
                <a:gd name="connsiteX5465" fmla="*/ 3168960 w 4070975"/>
                <a:gd name="connsiteY5465" fmla="*/ 3388070 h 3988149"/>
                <a:gd name="connsiteX5466" fmla="*/ 3173722 w 4070975"/>
                <a:gd name="connsiteY5466" fmla="*/ 3386164 h 3988149"/>
                <a:gd name="connsiteX5467" fmla="*/ 3186105 w 4070975"/>
                <a:gd name="connsiteY5467" fmla="*/ 3384259 h 3988149"/>
                <a:gd name="connsiteX5468" fmla="*/ 3195630 w 4070975"/>
                <a:gd name="connsiteY5468" fmla="*/ 3377592 h 3988149"/>
                <a:gd name="connsiteX5469" fmla="*/ 3189915 w 4070975"/>
                <a:gd name="connsiteY5469" fmla="*/ 3368067 h 3988149"/>
                <a:gd name="connsiteX5470" fmla="*/ 3188962 w 4070975"/>
                <a:gd name="connsiteY5470" fmla="*/ 3367114 h 3988149"/>
                <a:gd name="connsiteX5471" fmla="*/ 3159435 w 4070975"/>
                <a:gd name="connsiteY5471" fmla="*/ 3374734 h 3988149"/>
                <a:gd name="connsiteX5472" fmla="*/ 3142290 w 4070975"/>
                <a:gd name="connsiteY5472" fmla="*/ 3377592 h 3988149"/>
                <a:gd name="connsiteX5473" fmla="*/ 3133717 w 4070975"/>
                <a:gd name="connsiteY5473" fmla="*/ 3375687 h 3988149"/>
                <a:gd name="connsiteX5474" fmla="*/ 3128955 w 4070975"/>
                <a:gd name="connsiteY5474" fmla="*/ 3374734 h 3988149"/>
                <a:gd name="connsiteX5475" fmla="*/ 3128955 w 4070975"/>
                <a:gd name="connsiteY5475" fmla="*/ 3374734 h 3988149"/>
                <a:gd name="connsiteX5476" fmla="*/ 3128955 w 4070975"/>
                <a:gd name="connsiteY5476" fmla="*/ 3374734 h 3988149"/>
                <a:gd name="connsiteX5477" fmla="*/ 3128955 w 4070975"/>
                <a:gd name="connsiteY5477" fmla="*/ 3374734 h 3988149"/>
                <a:gd name="connsiteX5478" fmla="*/ 3127050 w 4070975"/>
                <a:gd name="connsiteY5478" fmla="*/ 3374734 h 3988149"/>
                <a:gd name="connsiteX5479" fmla="*/ 3127050 w 4070975"/>
                <a:gd name="connsiteY5479" fmla="*/ 3374734 h 3988149"/>
                <a:gd name="connsiteX5480" fmla="*/ 3126097 w 4070975"/>
                <a:gd name="connsiteY5480" fmla="*/ 3373782 h 3988149"/>
                <a:gd name="connsiteX5481" fmla="*/ 3126097 w 4070975"/>
                <a:gd name="connsiteY5481" fmla="*/ 3373782 h 3988149"/>
                <a:gd name="connsiteX5482" fmla="*/ 3126097 w 4070975"/>
                <a:gd name="connsiteY5482" fmla="*/ 3373782 h 3988149"/>
                <a:gd name="connsiteX5483" fmla="*/ 3121335 w 4070975"/>
                <a:gd name="connsiteY5483" fmla="*/ 3368067 h 3988149"/>
                <a:gd name="connsiteX5484" fmla="*/ 3125145 w 4070975"/>
                <a:gd name="connsiteY5484" fmla="*/ 3354732 h 3988149"/>
                <a:gd name="connsiteX5485" fmla="*/ 3132765 w 4070975"/>
                <a:gd name="connsiteY5485" fmla="*/ 3330919 h 3988149"/>
                <a:gd name="connsiteX5486" fmla="*/ 3132765 w 4070975"/>
                <a:gd name="connsiteY5486" fmla="*/ 3329967 h 3988149"/>
                <a:gd name="connsiteX5487" fmla="*/ 3129907 w 4070975"/>
                <a:gd name="connsiteY5487" fmla="*/ 3307106 h 3988149"/>
                <a:gd name="connsiteX5488" fmla="*/ 3147052 w 4070975"/>
                <a:gd name="connsiteY5488" fmla="*/ 3287104 h 3988149"/>
                <a:gd name="connsiteX5489" fmla="*/ 3146100 w 4070975"/>
                <a:gd name="connsiteY5489" fmla="*/ 3269006 h 3988149"/>
                <a:gd name="connsiteX5490" fmla="*/ 3132765 w 4070975"/>
                <a:gd name="connsiteY5490" fmla="*/ 3260433 h 3988149"/>
                <a:gd name="connsiteX5491" fmla="*/ 3138480 w 4070975"/>
                <a:gd name="connsiteY5491" fmla="*/ 3253766 h 3988149"/>
                <a:gd name="connsiteX5492" fmla="*/ 3138480 w 4070975"/>
                <a:gd name="connsiteY5492" fmla="*/ 3252813 h 3988149"/>
                <a:gd name="connsiteX5493" fmla="*/ 3148957 w 4070975"/>
                <a:gd name="connsiteY5493" fmla="*/ 3223286 h 3988149"/>
                <a:gd name="connsiteX5494" fmla="*/ 3189915 w 4070975"/>
                <a:gd name="connsiteY5494" fmla="*/ 3208998 h 3988149"/>
                <a:gd name="connsiteX5495" fmla="*/ 3201345 w 4070975"/>
                <a:gd name="connsiteY5495" fmla="*/ 3213761 h 3988149"/>
                <a:gd name="connsiteX5496" fmla="*/ 3220395 w 4070975"/>
                <a:gd name="connsiteY5496" fmla="*/ 3213761 h 3988149"/>
                <a:gd name="connsiteX5497" fmla="*/ 3243255 w 4070975"/>
                <a:gd name="connsiteY5497" fmla="*/ 3198520 h 3988149"/>
                <a:gd name="connsiteX5498" fmla="*/ 3248017 w 4070975"/>
                <a:gd name="connsiteY5498" fmla="*/ 3004209 h 3988149"/>
                <a:gd name="connsiteX5499" fmla="*/ 3239445 w 4070975"/>
                <a:gd name="connsiteY5499" fmla="*/ 3033737 h 3988149"/>
                <a:gd name="connsiteX5500" fmla="*/ 3228967 w 4070975"/>
                <a:gd name="connsiteY5500" fmla="*/ 3036594 h 3988149"/>
                <a:gd name="connsiteX5501" fmla="*/ 3206107 w 4070975"/>
                <a:gd name="connsiteY5501" fmla="*/ 3055644 h 3988149"/>
                <a:gd name="connsiteX5502" fmla="*/ 3206107 w 4070975"/>
                <a:gd name="connsiteY5502" fmla="*/ 3082315 h 3988149"/>
                <a:gd name="connsiteX5503" fmla="*/ 3208012 w 4070975"/>
                <a:gd name="connsiteY5503" fmla="*/ 3126130 h 3988149"/>
                <a:gd name="connsiteX5504" fmla="*/ 3197535 w 4070975"/>
                <a:gd name="connsiteY5504" fmla="*/ 3149943 h 3988149"/>
                <a:gd name="connsiteX5505" fmla="*/ 3197535 w 4070975"/>
                <a:gd name="connsiteY5505" fmla="*/ 3149943 h 3988149"/>
                <a:gd name="connsiteX5506" fmla="*/ 3196582 w 4070975"/>
                <a:gd name="connsiteY5506" fmla="*/ 3152800 h 3988149"/>
                <a:gd name="connsiteX5507" fmla="*/ 3195630 w 4070975"/>
                <a:gd name="connsiteY5507" fmla="*/ 3155658 h 3988149"/>
                <a:gd name="connsiteX5508" fmla="*/ 3199440 w 4070975"/>
                <a:gd name="connsiteY5508" fmla="*/ 3155658 h 3988149"/>
                <a:gd name="connsiteX5509" fmla="*/ 3208965 w 4070975"/>
                <a:gd name="connsiteY5509" fmla="*/ 3156610 h 3988149"/>
                <a:gd name="connsiteX5510" fmla="*/ 3222300 w 4070975"/>
                <a:gd name="connsiteY5510" fmla="*/ 3167088 h 3988149"/>
                <a:gd name="connsiteX5511" fmla="*/ 3228967 w 4070975"/>
                <a:gd name="connsiteY5511" fmla="*/ 3172803 h 3988149"/>
                <a:gd name="connsiteX5512" fmla="*/ 3229920 w 4070975"/>
                <a:gd name="connsiteY5512" fmla="*/ 3173755 h 3988149"/>
                <a:gd name="connsiteX5513" fmla="*/ 3229920 w 4070975"/>
                <a:gd name="connsiteY5513" fmla="*/ 3173755 h 3988149"/>
                <a:gd name="connsiteX5514" fmla="*/ 3230872 w 4070975"/>
                <a:gd name="connsiteY5514" fmla="*/ 3174708 h 3988149"/>
                <a:gd name="connsiteX5515" fmla="*/ 3230872 w 4070975"/>
                <a:gd name="connsiteY5515" fmla="*/ 3174708 h 3988149"/>
                <a:gd name="connsiteX5516" fmla="*/ 3230872 w 4070975"/>
                <a:gd name="connsiteY5516" fmla="*/ 3174708 h 3988149"/>
                <a:gd name="connsiteX5517" fmla="*/ 3233730 w 4070975"/>
                <a:gd name="connsiteY5517" fmla="*/ 3178518 h 3988149"/>
                <a:gd name="connsiteX5518" fmla="*/ 3233730 w 4070975"/>
                <a:gd name="connsiteY5518" fmla="*/ 3178518 h 3988149"/>
                <a:gd name="connsiteX5519" fmla="*/ 3233730 w 4070975"/>
                <a:gd name="connsiteY5519" fmla="*/ 3178518 h 3988149"/>
                <a:gd name="connsiteX5520" fmla="*/ 3234682 w 4070975"/>
                <a:gd name="connsiteY5520" fmla="*/ 3179470 h 3988149"/>
                <a:gd name="connsiteX5521" fmla="*/ 3234682 w 4070975"/>
                <a:gd name="connsiteY5521" fmla="*/ 3181375 h 3988149"/>
                <a:gd name="connsiteX5522" fmla="*/ 3235635 w 4070975"/>
                <a:gd name="connsiteY5522" fmla="*/ 3181375 h 3988149"/>
                <a:gd name="connsiteX5523" fmla="*/ 3242302 w 4070975"/>
                <a:gd name="connsiteY5523" fmla="*/ 3192806 h 3988149"/>
                <a:gd name="connsiteX5524" fmla="*/ 3216585 w 4070975"/>
                <a:gd name="connsiteY5524" fmla="*/ 3209951 h 3988149"/>
                <a:gd name="connsiteX5525" fmla="*/ 3200392 w 4070975"/>
                <a:gd name="connsiteY5525" fmla="*/ 3209951 h 3988149"/>
                <a:gd name="connsiteX5526" fmla="*/ 3188010 w 4070975"/>
                <a:gd name="connsiteY5526" fmla="*/ 3205188 h 3988149"/>
                <a:gd name="connsiteX5527" fmla="*/ 3187057 w 4070975"/>
                <a:gd name="connsiteY5527" fmla="*/ 3205188 h 3988149"/>
                <a:gd name="connsiteX5528" fmla="*/ 3145147 w 4070975"/>
                <a:gd name="connsiteY5528" fmla="*/ 3219476 h 3988149"/>
                <a:gd name="connsiteX5529" fmla="*/ 3130860 w 4070975"/>
                <a:gd name="connsiteY5529" fmla="*/ 3252813 h 3988149"/>
                <a:gd name="connsiteX5530" fmla="*/ 3126097 w 4070975"/>
                <a:gd name="connsiteY5530" fmla="*/ 3258529 h 3988149"/>
                <a:gd name="connsiteX5531" fmla="*/ 3126097 w 4070975"/>
                <a:gd name="connsiteY5531" fmla="*/ 3258529 h 3988149"/>
                <a:gd name="connsiteX5532" fmla="*/ 3124192 w 4070975"/>
                <a:gd name="connsiteY5532" fmla="*/ 3260433 h 3988149"/>
                <a:gd name="connsiteX5533" fmla="*/ 3122287 w 4070975"/>
                <a:gd name="connsiteY5533" fmla="*/ 3262338 h 3988149"/>
                <a:gd name="connsiteX5534" fmla="*/ 3122287 w 4070975"/>
                <a:gd name="connsiteY5534" fmla="*/ 3262338 h 3988149"/>
                <a:gd name="connsiteX5535" fmla="*/ 3109905 w 4070975"/>
                <a:gd name="connsiteY5535" fmla="*/ 3277579 h 3988149"/>
                <a:gd name="connsiteX5536" fmla="*/ 3109905 w 4070975"/>
                <a:gd name="connsiteY5536" fmla="*/ 3309011 h 3988149"/>
                <a:gd name="connsiteX5537" fmla="*/ 3090855 w 4070975"/>
                <a:gd name="connsiteY5537" fmla="*/ 3321394 h 3988149"/>
                <a:gd name="connsiteX5538" fmla="*/ 3079425 w 4070975"/>
                <a:gd name="connsiteY5538" fmla="*/ 3328061 h 3988149"/>
                <a:gd name="connsiteX5539" fmla="*/ 3046088 w 4070975"/>
                <a:gd name="connsiteY5539" fmla="*/ 3337587 h 3988149"/>
                <a:gd name="connsiteX5540" fmla="*/ 3018465 w 4070975"/>
                <a:gd name="connsiteY5540" fmla="*/ 3334729 h 3988149"/>
                <a:gd name="connsiteX5541" fmla="*/ 2985128 w 4070975"/>
                <a:gd name="connsiteY5541" fmla="*/ 3334729 h 3988149"/>
                <a:gd name="connsiteX5542" fmla="*/ 2971793 w 4070975"/>
                <a:gd name="connsiteY5542" fmla="*/ 3320442 h 3988149"/>
                <a:gd name="connsiteX5543" fmla="*/ 2941313 w 4070975"/>
                <a:gd name="connsiteY5543" fmla="*/ 3320442 h 3988149"/>
                <a:gd name="connsiteX5544" fmla="*/ 2917500 w 4070975"/>
                <a:gd name="connsiteY5544" fmla="*/ 3352827 h 3988149"/>
                <a:gd name="connsiteX5545" fmla="*/ 2847016 w 4070975"/>
                <a:gd name="connsiteY5545" fmla="*/ 3368067 h 3988149"/>
                <a:gd name="connsiteX5546" fmla="*/ 2832728 w 4070975"/>
                <a:gd name="connsiteY5546" fmla="*/ 3304249 h 3988149"/>
                <a:gd name="connsiteX5547" fmla="*/ 2830823 w 4070975"/>
                <a:gd name="connsiteY5547" fmla="*/ 3303296 h 3988149"/>
                <a:gd name="connsiteX5548" fmla="*/ 2813678 w 4070975"/>
                <a:gd name="connsiteY5548" fmla="*/ 3292819 h 3988149"/>
                <a:gd name="connsiteX5549" fmla="*/ 2813678 w 4070975"/>
                <a:gd name="connsiteY5549" fmla="*/ 3292819 h 3988149"/>
                <a:gd name="connsiteX5550" fmla="*/ 2798438 w 4070975"/>
                <a:gd name="connsiteY5550" fmla="*/ 3287104 h 3988149"/>
                <a:gd name="connsiteX5551" fmla="*/ 2779388 w 4070975"/>
                <a:gd name="connsiteY5551" fmla="*/ 3278531 h 3988149"/>
                <a:gd name="connsiteX5552" fmla="*/ 2778436 w 4070975"/>
                <a:gd name="connsiteY5552" fmla="*/ 3277579 h 3988149"/>
                <a:gd name="connsiteX5553" fmla="*/ 2776531 w 4070975"/>
                <a:gd name="connsiteY5553" fmla="*/ 3272816 h 3988149"/>
                <a:gd name="connsiteX5554" fmla="*/ 2776531 w 4070975"/>
                <a:gd name="connsiteY5554" fmla="*/ 3272816 h 3988149"/>
                <a:gd name="connsiteX5555" fmla="*/ 2775578 w 4070975"/>
                <a:gd name="connsiteY5555" fmla="*/ 3269958 h 3988149"/>
                <a:gd name="connsiteX5556" fmla="*/ 2775578 w 4070975"/>
                <a:gd name="connsiteY5556" fmla="*/ 3269958 h 3988149"/>
                <a:gd name="connsiteX5557" fmla="*/ 2773673 w 4070975"/>
                <a:gd name="connsiteY5557" fmla="*/ 3251861 h 3988149"/>
                <a:gd name="connsiteX5558" fmla="*/ 2779388 w 4070975"/>
                <a:gd name="connsiteY5558" fmla="*/ 3221381 h 3988149"/>
                <a:gd name="connsiteX5559" fmla="*/ 2816536 w 4070975"/>
                <a:gd name="connsiteY5559" fmla="*/ 3164230 h 3988149"/>
                <a:gd name="connsiteX5560" fmla="*/ 2785103 w 4070975"/>
                <a:gd name="connsiteY5560" fmla="*/ 3151848 h 3988149"/>
                <a:gd name="connsiteX5561" fmla="*/ 2763196 w 4070975"/>
                <a:gd name="connsiteY5561" fmla="*/ 3130893 h 3988149"/>
                <a:gd name="connsiteX5562" fmla="*/ 2754623 w 4070975"/>
                <a:gd name="connsiteY5562" fmla="*/ 3115652 h 3988149"/>
                <a:gd name="connsiteX5563" fmla="*/ 2747003 w 4070975"/>
                <a:gd name="connsiteY5563" fmla="*/ 3102317 h 3988149"/>
                <a:gd name="connsiteX5564" fmla="*/ 2751766 w 4070975"/>
                <a:gd name="connsiteY5564" fmla="*/ 3088030 h 3988149"/>
                <a:gd name="connsiteX5565" fmla="*/ 2755576 w 4070975"/>
                <a:gd name="connsiteY5565" fmla="*/ 3052787 h 3988149"/>
                <a:gd name="connsiteX5566" fmla="*/ 2782246 w 4070975"/>
                <a:gd name="connsiteY5566" fmla="*/ 3059455 h 3988149"/>
                <a:gd name="connsiteX5567" fmla="*/ 2782246 w 4070975"/>
                <a:gd name="connsiteY5567" fmla="*/ 3072790 h 3988149"/>
                <a:gd name="connsiteX5568" fmla="*/ 2784151 w 4070975"/>
                <a:gd name="connsiteY5568" fmla="*/ 3073742 h 3988149"/>
                <a:gd name="connsiteX5569" fmla="*/ 2838443 w 4070975"/>
                <a:gd name="connsiteY5569" fmla="*/ 3086125 h 3988149"/>
                <a:gd name="connsiteX5570" fmla="*/ 2840348 w 4070975"/>
                <a:gd name="connsiteY5570" fmla="*/ 3086125 h 3988149"/>
                <a:gd name="connsiteX5571" fmla="*/ 2840348 w 4070975"/>
                <a:gd name="connsiteY5571" fmla="*/ 3086125 h 3988149"/>
                <a:gd name="connsiteX5572" fmla="*/ 2840348 w 4070975"/>
                <a:gd name="connsiteY5572" fmla="*/ 3086125 h 3988149"/>
                <a:gd name="connsiteX5573" fmla="*/ 2841301 w 4070975"/>
                <a:gd name="connsiteY5573" fmla="*/ 3086125 h 3988149"/>
                <a:gd name="connsiteX5574" fmla="*/ 2841301 w 4070975"/>
                <a:gd name="connsiteY5574" fmla="*/ 3086125 h 3988149"/>
                <a:gd name="connsiteX5575" fmla="*/ 2841301 w 4070975"/>
                <a:gd name="connsiteY5575" fmla="*/ 3086125 h 3988149"/>
                <a:gd name="connsiteX5576" fmla="*/ 2842253 w 4070975"/>
                <a:gd name="connsiteY5576" fmla="*/ 3086125 h 3988149"/>
                <a:gd name="connsiteX5577" fmla="*/ 2842253 w 4070975"/>
                <a:gd name="connsiteY5577" fmla="*/ 3086125 h 3988149"/>
                <a:gd name="connsiteX5578" fmla="*/ 2843206 w 4070975"/>
                <a:gd name="connsiteY5578" fmla="*/ 3086125 h 3988149"/>
                <a:gd name="connsiteX5579" fmla="*/ 2843206 w 4070975"/>
                <a:gd name="connsiteY5579" fmla="*/ 3086125 h 3988149"/>
                <a:gd name="connsiteX5580" fmla="*/ 2844158 w 4070975"/>
                <a:gd name="connsiteY5580" fmla="*/ 3086125 h 3988149"/>
                <a:gd name="connsiteX5581" fmla="*/ 2844158 w 4070975"/>
                <a:gd name="connsiteY5581" fmla="*/ 3086125 h 3988149"/>
                <a:gd name="connsiteX5582" fmla="*/ 2845111 w 4070975"/>
                <a:gd name="connsiteY5582" fmla="*/ 3086125 h 3988149"/>
                <a:gd name="connsiteX5583" fmla="*/ 2845111 w 4070975"/>
                <a:gd name="connsiteY5583" fmla="*/ 3086125 h 3988149"/>
                <a:gd name="connsiteX5584" fmla="*/ 2846063 w 4070975"/>
                <a:gd name="connsiteY5584" fmla="*/ 3086125 h 3988149"/>
                <a:gd name="connsiteX5585" fmla="*/ 2847016 w 4070975"/>
                <a:gd name="connsiteY5585" fmla="*/ 3086125 h 3988149"/>
                <a:gd name="connsiteX5586" fmla="*/ 2847016 w 4070975"/>
                <a:gd name="connsiteY5586" fmla="*/ 3086125 h 3988149"/>
                <a:gd name="connsiteX5587" fmla="*/ 2847968 w 4070975"/>
                <a:gd name="connsiteY5587" fmla="*/ 3086125 h 3988149"/>
                <a:gd name="connsiteX5588" fmla="*/ 2847968 w 4070975"/>
                <a:gd name="connsiteY5588" fmla="*/ 3086125 h 3988149"/>
                <a:gd name="connsiteX5589" fmla="*/ 2848921 w 4070975"/>
                <a:gd name="connsiteY5589" fmla="*/ 3086125 h 3988149"/>
                <a:gd name="connsiteX5590" fmla="*/ 2848921 w 4070975"/>
                <a:gd name="connsiteY5590" fmla="*/ 3086125 h 3988149"/>
                <a:gd name="connsiteX5591" fmla="*/ 2849873 w 4070975"/>
                <a:gd name="connsiteY5591" fmla="*/ 3086125 h 3988149"/>
                <a:gd name="connsiteX5592" fmla="*/ 2849873 w 4070975"/>
                <a:gd name="connsiteY5592" fmla="*/ 3086125 h 3988149"/>
                <a:gd name="connsiteX5593" fmla="*/ 2851778 w 4070975"/>
                <a:gd name="connsiteY5593" fmla="*/ 3086125 h 3988149"/>
                <a:gd name="connsiteX5594" fmla="*/ 2851778 w 4070975"/>
                <a:gd name="connsiteY5594" fmla="*/ 3086125 h 3988149"/>
                <a:gd name="connsiteX5595" fmla="*/ 2853683 w 4070975"/>
                <a:gd name="connsiteY5595" fmla="*/ 3086125 h 3988149"/>
                <a:gd name="connsiteX5596" fmla="*/ 2853683 w 4070975"/>
                <a:gd name="connsiteY5596" fmla="*/ 3086125 h 3988149"/>
                <a:gd name="connsiteX5597" fmla="*/ 2854636 w 4070975"/>
                <a:gd name="connsiteY5597" fmla="*/ 3086125 h 3988149"/>
                <a:gd name="connsiteX5598" fmla="*/ 2856541 w 4070975"/>
                <a:gd name="connsiteY5598" fmla="*/ 3086125 h 3988149"/>
                <a:gd name="connsiteX5599" fmla="*/ 2856541 w 4070975"/>
                <a:gd name="connsiteY5599" fmla="*/ 3086125 h 3988149"/>
                <a:gd name="connsiteX5600" fmla="*/ 2858446 w 4070975"/>
                <a:gd name="connsiteY5600" fmla="*/ 3086125 h 3988149"/>
                <a:gd name="connsiteX5601" fmla="*/ 2858446 w 4070975"/>
                <a:gd name="connsiteY5601" fmla="*/ 3086125 h 3988149"/>
                <a:gd name="connsiteX5602" fmla="*/ 2861303 w 4070975"/>
                <a:gd name="connsiteY5602" fmla="*/ 3086125 h 3988149"/>
                <a:gd name="connsiteX5603" fmla="*/ 2862255 w 4070975"/>
                <a:gd name="connsiteY5603" fmla="*/ 3086125 h 3988149"/>
                <a:gd name="connsiteX5604" fmla="*/ 2862255 w 4070975"/>
                <a:gd name="connsiteY5604" fmla="*/ 3086125 h 3988149"/>
                <a:gd name="connsiteX5605" fmla="*/ 2915595 w 4070975"/>
                <a:gd name="connsiteY5605" fmla="*/ 3079457 h 3988149"/>
                <a:gd name="connsiteX5606" fmla="*/ 2916548 w 4070975"/>
                <a:gd name="connsiteY5606" fmla="*/ 3079457 h 3988149"/>
                <a:gd name="connsiteX5607" fmla="*/ 2923216 w 4070975"/>
                <a:gd name="connsiteY5607" fmla="*/ 3076600 h 3988149"/>
                <a:gd name="connsiteX5608" fmla="*/ 2965125 w 4070975"/>
                <a:gd name="connsiteY5608" fmla="*/ 3069932 h 3988149"/>
                <a:gd name="connsiteX5609" fmla="*/ 3009893 w 4070975"/>
                <a:gd name="connsiteY5609" fmla="*/ 3074694 h 3988149"/>
                <a:gd name="connsiteX5610" fmla="*/ 3010845 w 4070975"/>
                <a:gd name="connsiteY5610" fmla="*/ 3074694 h 3988149"/>
                <a:gd name="connsiteX5611" fmla="*/ 3023228 w 4070975"/>
                <a:gd name="connsiteY5611" fmla="*/ 3067074 h 3988149"/>
                <a:gd name="connsiteX5612" fmla="*/ 3045135 w 4070975"/>
                <a:gd name="connsiteY5612" fmla="*/ 3029927 h 3988149"/>
                <a:gd name="connsiteX5613" fmla="*/ 3078473 w 4070975"/>
                <a:gd name="connsiteY5613" fmla="*/ 2998494 h 3988149"/>
                <a:gd name="connsiteX5614" fmla="*/ 3099428 w 4070975"/>
                <a:gd name="connsiteY5614" fmla="*/ 2988969 h 3988149"/>
                <a:gd name="connsiteX5615" fmla="*/ 3132765 w 4070975"/>
                <a:gd name="connsiteY5615" fmla="*/ 2976586 h 3988149"/>
                <a:gd name="connsiteX5616" fmla="*/ 3188962 w 4070975"/>
                <a:gd name="connsiteY5616" fmla="*/ 2992779 h 3988149"/>
                <a:gd name="connsiteX5617" fmla="*/ 3193725 w 4070975"/>
                <a:gd name="connsiteY5617" fmla="*/ 2993731 h 3988149"/>
                <a:gd name="connsiteX5618" fmla="*/ 3195630 w 4070975"/>
                <a:gd name="connsiteY5618" fmla="*/ 2993731 h 3988149"/>
                <a:gd name="connsiteX5619" fmla="*/ 3199440 w 4070975"/>
                <a:gd name="connsiteY5619" fmla="*/ 2994684 h 3988149"/>
                <a:gd name="connsiteX5620" fmla="*/ 3202297 w 4070975"/>
                <a:gd name="connsiteY5620" fmla="*/ 2994684 h 3988149"/>
                <a:gd name="connsiteX5621" fmla="*/ 3206107 w 4070975"/>
                <a:gd name="connsiteY5621" fmla="*/ 2995636 h 3988149"/>
                <a:gd name="connsiteX5622" fmla="*/ 3209917 w 4070975"/>
                <a:gd name="connsiteY5622" fmla="*/ 2995636 h 3988149"/>
                <a:gd name="connsiteX5623" fmla="*/ 3213727 w 4070975"/>
                <a:gd name="connsiteY5623" fmla="*/ 2996589 h 3988149"/>
                <a:gd name="connsiteX5624" fmla="*/ 3217537 w 4070975"/>
                <a:gd name="connsiteY5624" fmla="*/ 2996589 h 3988149"/>
                <a:gd name="connsiteX5625" fmla="*/ 3221347 w 4070975"/>
                <a:gd name="connsiteY5625" fmla="*/ 2996589 h 3988149"/>
                <a:gd name="connsiteX5626" fmla="*/ 3225157 w 4070975"/>
                <a:gd name="connsiteY5626" fmla="*/ 2996589 h 3988149"/>
                <a:gd name="connsiteX5627" fmla="*/ 3229920 w 4070975"/>
                <a:gd name="connsiteY5627" fmla="*/ 2996589 h 3988149"/>
                <a:gd name="connsiteX5628" fmla="*/ 3232777 w 4070975"/>
                <a:gd name="connsiteY5628" fmla="*/ 2996589 h 3988149"/>
                <a:gd name="connsiteX5629" fmla="*/ 3238492 w 4070975"/>
                <a:gd name="connsiteY5629" fmla="*/ 2996589 h 3988149"/>
                <a:gd name="connsiteX5630" fmla="*/ 3239445 w 4070975"/>
                <a:gd name="connsiteY5630" fmla="*/ 2996589 h 3988149"/>
                <a:gd name="connsiteX5631" fmla="*/ 3244207 w 4070975"/>
                <a:gd name="connsiteY5631" fmla="*/ 2996589 h 3988149"/>
                <a:gd name="connsiteX5632" fmla="*/ 3248017 w 4070975"/>
                <a:gd name="connsiteY5632" fmla="*/ 3004209 h 3988149"/>
                <a:gd name="connsiteX5633" fmla="*/ 3288022 w 4070975"/>
                <a:gd name="connsiteY5633" fmla="*/ 2793705 h 3988149"/>
                <a:gd name="connsiteX5634" fmla="*/ 3288022 w 4070975"/>
                <a:gd name="connsiteY5634" fmla="*/ 2804182 h 3988149"/>
                <a:gd name="connsiteX5635" fmla="*/ 3287069 w 4070975"/>
                <a:gd name="connsiteY5635" fmla="*/ 2812755 h 3988149"/>
                <a:gd name="connsiteX5636" fmla="*/ 3287069 w 4070975"/>
                <a:gd name="connsiteY5636" fmla="*/ 2846093 h 3988149"/>
                <a:gd name="connsiteX5637" fmla="*/ 3258495 w 4070975"/>
                <a:gd name="connsiteY5637" fmla="*/ 2859428 h 3988149"/>
                <a:gd name="connsiteX5638" fmla="*/ 3254685 w 4070975"/>
                <a:gd name="connsiteY5638" fmla="*/ 2856570 h 3988149"/>
                <a:gd name="connsiteX5639" fmla="*/ 3254685 w 4070975"/>
                <a:gd name="connsiteY5639" fmla="*/ 2844188 h 3988149"/>
                <a:gd name="connsiteX5640" fmla="*/ 3252779 w 4070975"/>
                <a:gd name="connsiteY5640" fmla="*/ 2840378 h 3988149"/>
                <a:gd name="connsiteX5641" fmla="*/ 3235635 w 4070975"/>
                <a:gd name="connsiteY5641" fmla="*/ 2839425 h 3988149"/>
                <a:gd name="connsiteX5642" fmla="*/ 3234682 w 4070975"/>
                <a:gd name="connsiteY5642" fmla="*/ 2839425 h 3988149"/>
                <a:gd name="connsiteX5643" fmla="*/ 3229920 w 4070975"/>
                <a:gd name="connsiteY5643" fmla="*/ 2854665 h 3988149"/>
                <a:gd name="connsiteX5644" fmla="*/ 3231825 w 4070975"/>
                <a:gd name="connsiteY5644" fmla="*/ 2888003 h 3988149"/>
                <a:gd name="connsiteX5645" fmla="*/ 3231825 w 4070975"/>
                <a:gd name="connsiteY5645" fmla="*/ 2919436 h 3988149"/>
                <a:gd name="connsiteX5646" fmla="*/ 3233730 w 4070975"/>
                <a:gd name="connsiteY5646" fmla="*/ 2934676 h 3988149"/>
                <a:gd name="connsiteX5647" fmla="*/ 3233730 w 4070975"/>
                <a:gd name="connsiteY5647" fmla="*/ 2934676 h 3988149"/>
                <a:gd name="connsiteX5648" fmla="*/ 3233730 w 4070975"/>
                <a:gd name="connsiteY5648" fmla="*/ 2936581 h 3988149"/>
                <a:gd name="connsiteX5649" fmla="*/ 3234682 w 4070975"/>
                <a:gd name="connsiteY5649" fmla="*/ 2942296 h 3988149"/>
                <a:gd name="connsiteX5650" fmla="*/ 3234682 w 4070975"/>
                <a:gd name="connsiteY5650" fmla="*/ 2942296 h 3988149"/>
                <a:gd name="connsiteX5651" fmla="*/ 3234682 w 4070975"/>
                <a:gd name="connsiteY5651" fmla="*/ 2944201 h 3988149"/>
                <a:gd name="connsiteX5652" fmla="*/ 3234682 w 4070975"/>
                <a:gd name="connsiteY5652" fmla="*/ 2944201 h 3988149"/>
                <a:gd name="connsiteX5653" fmla="*/ 3234682 w 4070975"/>
                <a:gd name="connsiteY5653" fmla="*/ 2945154 h 3988149"/>
                <a:gd name="connsiteX5654" fmla="*/ 3234682 w 4070975"/>
                <a:gd name="connsiteY5654" fmla="*/ 2947058 h 3988149"/>
                <a:gd name="connsiteX5655" fmla="*/ 3234682 w 4070975"/>
                <a:gd name="connsiteY5655" fmla="*/ 2947058 h 3988149"/>
                <a:gd name="connsiteX5656" fmla="*/ 3234682 w 4070975"/>
                <a:gd name="connsiteY5656" fmla="*/ 2948011 h 3988149"/>
                <a:gd name="connsiteX5657" fmla="*/ 3234682 w 4070975"/>
                <a:gd name="connsiteY5657" fmla="*/ 2948011 h 3988149"/>
                <a:gd name="connsiteX5658" fmla="*/ 3234682 w 4070975"/>
                <a:gd name="connsiteY5658" fmla="*/ 2948964 h 3988149"/>
                <a:gd name="connsiteX5659" fmla="*/ 3234682 w 4070975"/>
                <a:gd name="connsiteY5659" fmla="*/ 2948964 h 3988149"/>
                <a:gd name="connsiteX5660" fmla="*/ 3234682 w 4070975"/>
                <a:gd name="connsiteY5660" fmla="*/ 2949916 h 3988149"/>
                <a:gd name="connsiteX5661" fmla="*/ 3234682 w 4070975"/>
                <a:gd name="connsiteY5661" fmla="*/ 2949916 h 3988149"/>
                <a:gd name="connsiteX5662" fmla="*/ 3234682 w 4070975"/>
                <a:gd name="connsiteY5662" fmla="*/ 2950868 h 3988149"/>
                <a:gd name="connsiteX5663" fmla="*/ 3234682 w 4070975"/>
                <a:gd name="connsiteY5663" fmla="*/ 2950868 h 3988149"/>
                <a:gd name="connsiteX5664" fmla="*/ 3234682 w 4070975"/>
                <a:gd name="connsiteY5664" fmla="*/ 2951821 h 3988149"/>
                <a:gd name="connsiteX5665" fmla="*/ 3234682 w 4070975"/>
                <a:gd name="connsiteY5665" fmla="*/ 2951821 h 3988149"/>
                <a:gd name="connsiteX5666" fmla="*/ 3234682 w 4070975"/>
                <a:gd name="connsiteY5666" fmla="*/ 2953726 h 3988149"/>
                <a:gd name="connsiteX5667" fmla="*/ 3234682 w 4070975"/>
                <a:gd name="connsiteY5667" fmla="*/ 2953726 h 3988149"/>
                <a:gd name="connsiteX5668" fmla="*/ 3234682 w 4070975"/>
                <a:gd name="connsiteY5668" fmla="*/ 2954679 h 3988149"/>
                <a:gd name="connsiteX5669" fmla="*/ 3234682 w 4070975"/>
                <a:gd name="connsiteY5669" fmla="*/ 2954679 h 3988149"/>
                <a:gd name="connsiteX5670" fmla="*/ 3234682 w 4070975"/>
                <a:gd name="connsiteY5670" fmla="*/ 2956584 h 3988149"/>
                <a:gd name="connsiteX5671" fmla="*/ 3234682 w 4070975"/>
                <a:gd name="connsiteY5671" fmla="*/ 2956584 h 3988149"/>
                <a:gd name="connsiteX5672" fmla="*/ 3234682 w 4070975"/>
                <a:gd name="connsiteY5672" fmla="*/ 2957536 h 3988149"/>
                <a:gd name="connsiteX5673" fmla="*/ 3234682 w 4070975"/>
                <a:gd name="connsiteY5673" fmla="*/ 2957536 h 3988149"/>
                <a:gd name="connsiteX5674" fmla="*/ 3234682 w 4070975"/>
                <a:gd name="connsiteY5674" fmla="*/ 2959441 h 3988149"/>
                <a:gd name="connsiteX5675" fmla="*/ 3234682 w 4070975"/>
                <a:gd name="connsiteY5675" fmla="*/ 2959441 h 3988149"/>
                <a:gd name="connsiteX5676" fmla="*/ 3234682 w 4070975"/>
                <a:gd name="connsiteY5676" fmla="*/ 2960393 h 3988149"/>
                <a:gd name="connsiteX5677" fmla="*/ 3234682 w 4070975"/>
                <a:gd name="connsiteY5677" fmla="*/ 2960393 h 3988149"/>
                <a:gd name="connsiteX5678" fmla="*/ 3234682 w 4070975"/>
                <a:gd name="connsiteY5678" fmla="*/ 2961346 h 3988149"/>
                <a:gd name="connsiteX5679" fmla="*/ 3234682 w 4070975"/>
                <a:gd name="connsiteY5679" fmla="*/ 2961346 h 3988149"/>
                <a:gd name="connsiteX5680" fmla="*/ 3234682 w 4070975"/>
                <a:gd name="connsiteY5680" fmla="*/ 2962299 h 3988149"/>
                <a:gd name="connsiteX5681" fmla="*/ 3234682 w 4070975"/>
                <a:gd name="connsiteY5681" fmla="*/ 2962299 h 3988149"/>
                <a:gd name="connsiteX5682" fmla="*/ 3234682 w 4070975"/>
                <a:gd name="connsiteY5682" fmla="*/ 2963251 h 3988149"/>
                <a:gd name="connsiteX5683" fmla="*/ 3234682 w 4070975"/>
                <a:gd name="connsiteY5683" fmla="*/ 2963251 h 3988149"/>
                <a:gd name="connsiteX5684" fmla="*/ 3234682 w 4070975"/>
                <a:gd name="connsiteY5684" fmla="*/ 2964204 h 3988149"/>
                <a:gd name="connsiteX5685" fmla="*/ 3234682 w 4070975"/>
                <a:gd name="connsiteY5685" fmla="*/ 2964204 h 3988149"/>
                <a:gd name="connsiteX5686" fmla="*/ 3234682 w 4070975"/>
                <a:gd name="connsiteY5686" fmla="*/ 2965156 h 3988149"/>
                <a:gd name="connsiteX5687" fmla="*/ 3234682 w 4070975"/>
                <a:gd name="connsiteY5687" fmla="*/ 2965156 h 3988149"/>
                <a:gd name="connsiteX5688" fmla="*/ 3234682 w 4070975"/>
                <a:gd name="connsiteY5688" fmla="*/ 2966109 h 3988149"/>
                <a:gd name="connsiteX5689" fmla="*/ 3234682 w 4070975"/>
                <a:gd name="connsiteY5689" fmla="*/ 2966109 h 3988149"/>
                <a:gd name="connsiteX5690" fmla="*/ 3234682 w 4070975"/>
                <a:gd name="connsiteY5690" fmla="*/ 2967061 h 3988149"/>
                <a:gd name="connsiteX5691" fmla="*/ 3234682 w 4070975"/>
                <a:gd name="connsiteY5691" fmla="*/ 2967061 h 3988149"/>
                <a:gd name="connsiteX5692" fmla="*/ 3234682 w 4070975"/>
                <a:gd name="connsiteY5692" fmla="*/ 2968014 h 3988149"/>
                <a:gd name="connsiteX5693" fmla="*/ 3234682 w 4070975"/>
                <a:gd name="connsiteY5693" fmla="*/ 2968966 h 3988149"/>
                <a:gd name="connsiteX5694" fmla="*/ 3234682 w 4070975"/>
                <a:gd name="connsiteY5694" fmla="*/ 2968966 h 3988149"/>
                <a:gd name="connsiteX5695" fmla="*/ 3234682 w 4070975"/>
                <a:gd name="connsiteY5695" fmla="*/ 2968966 h 3988149"/>
                <a:gd name="connsiteX5696" fmla="*/ 3234682 w 4070975"/>
                <a:gd name="connsiteY5696" fmla="*/ 2968966 h 3988149"/>
                <a:gd name="connsiteX5697" fmla="*/ 3234682 w 4070975"/>
                <a:gd name="connsiteY5697" fmla="*/ 2969919 h 3988149"/>
                <a:gd name="connsiteX5698" fmla="*/ 3234682 w 4070975"/>
                <a:gd name="connsiteY5698" fmla="*/ 2969919 h 3988149"/>
                <a:gd name="connsiteX5699" fmla="*/ 3236587 w 4070975"/>
                <a:gd name="connsiteY5699" fmla="*/ 2978491 h 3988149"/>
                <a:gd name="connsiteX5700" fmla="*/ 3241350 w 4070975"/>
                <a:gd name="connsiteY5700" fmla="*/ 2989921 h 3988149"/>
                <a:gd name="connsiteX5701" fmla="*/ 3243255 w 4070975"/>
                <a:gd name="connsiteY5701" fmla="*/ 2994684 h 3988149"/>
                <a:gd name="connsiteX5702" fmla="*/ 3243255 w 4070975"/>
                <a:gd name="connsiteY5702" fmla="*/ 2994684 h 3988149"/>
                <a:gd name="connsiteX5703" fmla="*/ 3240397 w 4070975"/>
                <a:gd name="connsiteY5703" fmla="*/ 2994684 h 3988149"/>
                <a:gd name="connsiteX5704" fmla="*/ 3234682 w 4070975"/>
                <a:gd name="connsiteY5704" fmla="*/ 2993731 h 3988149"/>
                <a:gd name="connsiteX5705" fmla="*/ 3229920 w 4070975"/>
                <a:gd name="connsiteY5705" fmla="*/ 2993731 h 3988149"/>
                <a:gd name="connsiteX5706" fmla="*/ 3226110 w 4070975"/>
                <a:gd name="connsiteY5706" fmla="*/ 2993731 h 3988149"/>
                <a:gd name="connsiteX5707" fmla="*/ 3220395 w 4070975"/>
                <a:gd name="connsiteY5707" fmla="*/ 2992779 h 3988149"/>
                <a:gd name="connsiteX5708" fmla="*/ 3217537 w 4070975"/>
                <a:gd name="connsiteY5708" fmla="*/ 2992779 h 3988149"/>
                <a:gd name="connsiteX5709" fmla="*/ 3212775 w 4070975"/>
                <a:gd name="connsiteY5709" fmla="*/ 2991826 h 3988149"/>
                <a:gd name="connsiteX5710" fmla="*/ 3210870 w 4070975"/>
                <a:gd name="connsiteY5710" fmla="*/ 2991826 h 3988149"/>
                <a:gd name="connsiteX5711" fmla="*/ 3206107 w 4070975"/>
                <a:gd name="connsiteY5711" fmla="*/ 2990874 h 3988149"/>
                <a:gd name="connsiteX5712" fmla="*/ 3204202 w 4070975"/>
                <a:gd name="connsiteY5712" fmla="*/ 2990874 h 3988149"/>
                <a:gd name="connsiteX5713" fmla="*/ 3200392 w 4070975"/>
                <a:gd name="connsiteY5713" fmla="*/ 2989921 h 3988149"/>
                <a:gd name="connsiteX5714" fmla="*/ 3198487 w 4070975"/>
                <a:gd name="connsiteY5714" fmla="*/ 2989921 h 3988149"/>
                <a:gd name="connsiteX5715" fmla="*/ 3195630 w 4070975"/>
                <a:gd name="connsiteY5715" fmla="*/ 2988969 h 3988149"/>
                <a:gd name="connsiteX5716" fmla="*/ 3194677 w 4070975"/>
                <a:gd name="connsiteY5716" fmla="*/ 2988969 h 3988149"/>
                <a:gd name="connsiteX5717" fmla="*/ 3191820 w 4070975"/>
                <a:gd name="connsiteY5717" fmla="*/ 2988016 h 3988149"/>
                <a:gd name="connsiteX5718" fmla="*/ 3133717 w 4070975"/>
                <a:gd name="connsiteY5718" fmla="*/ 2971824 h 3988149"/>
                <a:gd name="connsiteX5719" fmla="*/ 3097522 w 4070975"/>
                <a:gd name="connsiteY5719" fmla="*/ 2985159 h 3988149"/>
                <a:gd name="connsiteX5720" fmla="*/ 3076567 w 4070975"/>
                <a:gd name="connsiteY5720" fmla="*/ 2994684 h 3988149"/>
                <a:gd name="connsiteX5721" fmla="*/ 3041325 w 4070975"/>
                <a:gd name="connsiteY5721" fmla="*/ 3028974 h 3988149"/>
                <a:gd name="connsiteX5722" fmla="*/ 3020370 w 4070975"/>
                <a:gd name="connsiteY5722" fmla="*/ 3064217 h 3988149"/>
                <a:gd name="connsiteX5723" fmla="*/ 3009893 w 4070975"/>
                <a:gd name="connsiteY5723" fmla="*/ 3070884 h 3988149"/>
                <a:gd name="connsiteX5724" fmla="*/ 2966078 w 4070975"/>
                <a:gd name="connsiteY5724" fmla="*/ 3066122 h 3988149"/>
                <a:gd name="connsiteX5725" fmla="*/ 2915595 w 4070975"/>
                <a:gd name="connsiteY5725" fmla="*/ 3075647 h 3988149"/>
                <a:gd name="connsiteX5726" fmla="*/ 2862255 w 4070975"/>
                <a:gd name="connsiteY5726" fmla="*/ 3082315 h 3988149"/>
                <a:gd name="connsiteX5727" fmla="*/ 2862255 w 4070975"/>
                <a:gd name="connsiteY5727" fmla="*/ 3082315 h 3988149"/>
                <a:gd name="connsiteX5728" fmla="*/ 2862255 w 4070975"/>
                <a:gd name="connsiteY5728" fmla="*/ 3082315 h 3988149"/>
                <a:gd name="connsiteX5729" fmla="*/ 2838443 w 4070975"/>
                <a:gd name="connsiteY5729" fmla="*/ 3084219 h 3988149"/>
                <a:gd name="connsiteX5730" fmla="*/ 2787008 w 4070975"/>
                <a:gd name="connsiteY5730" fmla="*/ 3072790 h 3988149"/>
                <a:gd name="connsiteX5731" fmla="*/ 2787008 w 4070975"/>
                <a:gd name="connsiteY5731" fmla="*/ 3059455 h 3988149"/>
                <a:gd name="connsiteX5732" fmla="*/ 2756528 w 4070975"/>
                <a:gd name="connsiteY5732" fmla="*/ 3051834 h 3988149"/>
                <a:gd name="connsiteX5733" fmla="*/ 2744146 w 4070975"/>
                <a:gd name="connsiteY5733" fmla="*/ 3034689 h 3988149"/>
                <a:gd name="connsiteX5734" fmla="*/ 2748908 w 4070975"/>
                <a:gd name="connsiteY5734" fmla="*/ 3027069 h 3988149"/>
                <a:gd name="connsiteX5735" fmla="*/ 2755576 w 4070975"/>
                <a:gd name="connsiteY5735" fmla="*/ 3018497 h 3988149"/>
                <a:gd name="connsiteX5736" fmla="*/ 2749861 w 4070975"/>
                <a:gd name="connsiteY5736" fmla="*/ 3008019 h 3988149"/>
                <a:gd name="connsiteX5737" fmla="*/ 2730811 w 4070975"/>
                <a:gd name="connsiteY5737" fmla="*/ 3009924 h 3988149"/>
                <a:gd name="connsiteX5738" fmla="*/ 2709856 w 4070975"/>
                <a:gd name="connsiteY5738" fmla="*/ 3028974 h 3988149"/>
                <a:gd name="connsiteX5739" fmla="*/ 2696521 w 4070975"/>
                <a:gd name="connsiteY5739" fmla="*/ 3028974 h 3988149"/>
                <a:gd name="connsiteX5740" fmla="*/ 2656516 w 4070975"/>
                <a:gd name="connsiteY5740" fmla="*/ 3010877 h 3988149"/>
                <a:gd name="connsiteX5741" fmla="*/ 2651754 w 4070975"/>
                <a:gd name="connsiteY5741" fmla="*/ 2981349 h 3988149"/>
                <a:gd name="connsiteX5742" fmla="*/ 2651754 w 4070975"/>
                <a:gd name="connsiteY5742" fmla="*/ 2980396 h 3988149"/>
                <a:gd name="connsiteX5743" fmla="*/ 2628894 w 4070975"/>
                <a:gd name="connsiteY5743" fmla="*/ 2955631 h 3988149"/>
                <a:gd name="connsiteX5744" fmla="*/ 2600319 w 4070975"/>
                <a:gd name="connsiteY5744" fmla="*/ 2943248 h 3988149"/>
                <a:gd name="connsiteX5745" fmla="*/ 2591746 w 4070975"/>
                <a:gd name="connsiteY5745" fmla="*/ 2914673 h 3988149"/>
                <a:gd name="connsiteX5746" fmla="*/ 2571744 w 4070975"/>
                <a:gd name="connsiteY5746" fmla="*/ 2908006 h 3988149"/>
                <a:gd name="connsiteX5747" fmla="*/ 2545074 w 4070975"/>
                <a:gd name="connsiteY5747" fmla="*/ 2886098 h 3988149"/>
                <a:gd name="connsiteX5748" fmla="*/ 2545074 w 4070975"/>
                <a:gd name="connsiteY5748" fmla="*/ 2886098 h 3988149"/>
                <a:gd name="connsiteX5749" fmla="*/ 2546979 w 4070975"/>
                <a:gd name="connsiteY5749" fmla="*/ 2883241 h 3988149"/>
                <a:gd name="connsiteX5750" fmla="*/ 2547931 w 4070975"/>
                <a:gd name="connsiteY5750" fmla="*/ 2882288 h 3988149"/>
                <a:gd name="connsiteX5751" fmla="*/ 2551741 w 4070975"/>
                <a:gd name="connsiteY5751" fmla="*/ 2878478 h 3988149"/>
                <a:gd name="connsiteX5752" fmla="*/ 2559361 w 4070975"/>
                <a:gd name="connsiteY5752" fmla="*/ 2872763 h 3988149"/>
                <a:gd name="connsiteX5753" fmla="*/ 2567934 w 4070975"/>
                <a:gd name="connsiteY5753" fmla="*/ 2866095 h 3988149"/>
                <a:gd name="connsiteX5754" fmla="*/ 2598414 w 4070975"/>
                <a:gd name="connsiteY5754" fmla="*/ 2858475 h 3988149"/>
                <a:gd name="connsiteX5755" fmla="*/ 2637466 w 4070975"/>
                <a:gd name="connsiteY5755" fmla="*/ 2732744 h 3988149"/>
                <a:gd name="connsiteX5756" fmla="*/ 2642229 w 4070975"/>
                <a:gd name="connsiteY5756" fmla="*/ 2705122 h 3988149"/>
                <a:gd name="connsiteX5757" fmla="*/ 2638419 w 4070975"/>
                <a:gd name="connsiteY5757" fmla="*/ 2692739 h 3988149"/>
                <a:gd name="connsiteX5758" fmla="*/ 2689854 w 4070975"/>
                <a:gd name="connsiteY5758" fmla="*/ 2662259 h 3988149"/>
                <a:gd name="connsiteX5759" fmla="*/ 2672708 w 4070975"/>
                <a:gd name="connsiteY5759" fmla="*/ 2626064 h 3988149"/>
                <a:gd name="connsiteX5760" fmla="*/ 2689854 w 4070975"/>
                <a:gd name="connsiteY5760" fmla="*/ 2626064 h 3988149"/>
                <a:gd name="connsiteX5761" fmla="*/ 2703189 w 4070975"/>
                <a:gd name="connsiteY5761" fmla="*/ 2626064 h 3988149"/>
                <a:gd name="connsiteX5762" fmla="*/ 2736526 w 4070975"/>
                <a:gd name="connsiteY5762" fmla="*/ 2626064 h 3988149"/>
                <a:gd name="connsiteX5763" fmla="*/ 2777483 w 4070975"/>
                <a:gd name="connsiteY5763" fmla="*/ 2623206 h 3988149"/>
                <a:gd name="connsiteX5764" fmla="*/ 2815583 w 4070975"/>
                <a:gd name="connsiteY5764" fmla="*/ 2617491 h 3988149"/>
                <a:gd name="connsiteX5765" fmla="*/ 2832728 w 4070975"/>
                <a:gd name="connsiteY5765" fmla="*/ 2628921 h 3988149"/>
                <a:gd name="connsiteX5766" fmla="*/ 2851778 w 4070975"/>
                <a:gd name="connsiteY5766" fmla="*/ 2631778 h 3988149"/>
                <a:gd name="connsiteX5767" fmla="*/ 2855588 w 4070975"/>
                <a:gd name="connsiteY5767" fmla="*/ 2627968 h 3988149"/>
                <a:gd name="connsiteX5768" fmla="*/ 2864161 w 4070975"/>
                <a:gd name="connsiteY5768" fmla="*/ 2619396 h 3988149"/>
                <a:gd name="connsiteX5769" fmla="*/ 2884163 w 4070975"/>
                <a:gd name="connsiteY5769" fmla="*/ 2599393 h 3988149"/>
                <a:gd name="connsiteX5770" fmla="*/ 2897498 w 4070975"/>
                <a:gd name="connsiteY5770" fmla="*/ 2591773 h 3988149"/>
                <a:gd name="connsiteX5771" fmla="*/ 2923216 w 4070975"/>
                <a:gd name="connsiteY5771" fmla="*/ 2591773 h 3988149"/>
                <a:gd name="connsiteX5772" fmla="*/ 2944170 w 4070975"/>
                <a:gd name="connsiteY5772" fmla="*/ 2587963 h 3988149"/>
                <a:gd name="connsiteX5773" fmla="*/ 2945123 w 4070975"/>
                <a:gd name="connsiteY5773" fmla="*/ 2587011 h 3988149"/>
                <a:gd name="connsiteX5774" fmla="*/ 2949885 w 4070975"/>
                <a:gd name="connsiteY5774" fmla="*/ 2575580 h 3988149"/>
                <a:gd name="connsiteX5775" fmla="*/ 2966078 w 4070975"/>
                <a:gd name="connsiteY5775" fmla="*/ 2538433 h 3988149"/>
                <a:gd name="connsiteX5776" fmla="*/ 2966078 w 4070975"/>
                <a:gd name="connsiteY5776" fmla="*/ 2537480 h 3988149"/>
                <a:gd name="connsiteX5777" fmla="*/ 2995605 w 4070975"/>
                <a:gd name="connsiteY5777" fmla="*/ 2538433 h 3988149"/>
                <a:gd name="connsiteX5778" fmla="*/ 3076567 w 4070975"/>
                <a:gd name="connsiteY5778" fmla="*/ 2638446 h 3988149"/>
                <a:gd name="connsiteX5779" fmla="*/ 3077520 w 4070975"/>
                <a:gd name="connsiteY5779" fmla="*/ 2639399 h 3988149"/>
                <a:gd name="connsiteX5780" fmla="*/ 3096570 w 4070975"/>
                <a:gd name="connsiteY5780" fmla="*/ 2647971 h 3988149"/>
                <a:gd name="connsiteX5781" fmla="*/ 3118478 w 4070975"/>
                <a:gd name="connsiteY5781" fmla="*/ 2648924 h 3988149"/>
                <a:gd name="connsiteX5782" fmla="*/ 3145147 w 4070975"/>
                <a:gd name="connsiteY5782" fmla="*/ 2794657 h 3988149"/>
                <a:gd name="connsiteX5783" fmla="*/ 3152767 w 4070975"/>
                <a:gd name="connsiteY5783" fmla="*/ 2814660 h 3988149"/>
                <a:gd name="connsiteX5784" fmla="*/ 3173722 w 4070975"/>
                <a:gd name="connsiteY5784" fmla="*/ 2823232 h 3988149"/>
                <a:gd name="connsiteX5785" fmla="*/ 3202297 w 4070975"/>
                <a:gd name="connsiteY5785" fmla="*/ 2836568 h 3988149"/>
                <a:gd name="connsiteX5786" fmla="*/ 3229920 w 4070975"/>
                <a:gd name="connsiteY5786" fmla="*/ 2807992 h 3988149"/>
                <a:gd name="connsiteX5787" fmla="*/ 3274687 w 4070975"/>
                <a:gd name="connsiteY5787" fmla="*/ 2785132 h 3988149"/>
                <a:gd name="connsiteX5788" fmla="*/ 3286117 w 4070975"/>
                <a:gd name="connsiteY5788" fmla="*/ 2790847 h 3988149"/>
                <a:gd name="connsiteX5789" fmla="*/ 3288022 w 4070975"/>
                <a:gd name="connsiteY5789" fmla="*/ 2793705 h 3988149"/>
                <a:gd name="connsiteX5790" fmla="*/ 3196582 w 4070975"/>
                <a:gd name="connsiteY5790" fmla="*/ 2728934 h 3988149"/>
                <a:gd name="connsiteX5791" fmla="*/ 3190867 w 4070975"/>
                <a:gd name="connsiteY5791" fmla="*/ 2761319 h 3988149"/>
                <a:gd name="connsiteX5792" fmla="*/ 3184200 w 4070975"/>
                <a:gd name="connsiteY5792" fmla="*/ 2793705 h 3988149"/>
                <a:gd name="connsiteX5793" fmla="*/ 3173722 w 4070975"/>
                <a:gd name="connsiteY5793" fmla="*/ 2813707 h 3988149"/>
                <a:gd name="connsiteX5794" fmla="*/ 3156577 w 4070975"/>
                <a:gd name="connsiteY5794" fmla="*/ 2806087 h 3988149"/>
                <a:gd name="connsiteX5795" fmla="*/ 3149910 w 4070975"/>
                <a:gd name="connsiteY5795" fmla="*/ 2788942 h 3988149"/>
                <a:gd name="connsiteX5796" fmla="*/ 3122287 w 4070975"/>
                <a:gd name="connsiteY5796" fmla="*/ 2640351 h 3988149"/>
                <a:gd name="connsiteX5797" fmla="*/ 3120382 w 4070975"/>
                <a:gd name="connsiteY5797" fmla="*/ 2640351 h 3988149"/>
                <a:gd name="connsiteX5798" fmla="*/ 3096570 w 4070975"/>
                <a:gd name="connsiteY5798" fmla="*/ 2639399 h 3988149"/>
                <a:gd name="connsiteX5799" fmla="*/ 3080378 w 4070975"/>
                <a:gd name="connsiteY5799" fmla="*/ 2631778 h 3988149"/>
                <a:gd name="connsiteX5800" fmla="*/ 2998463 w 4070975"/>
                <a:gd name="connsiteY5800" fmla="*/ 2529860 h 3988149"/>
                <a:gd name="connsiteX5801" fmla="*/ 2972745 w 4070975"/>
                <a:gd name="connsiteY5801" fmla="*/ 2528908 h 3988149"/>
                <a:gd name="connsiteX5802" fmla="*/ 3021323 w 4070975"/>
                <a:gd name="connsiteY5802" fmla="*/ 2507000 h 3988149"/>
                <a:gd name="connsiteX5803" fmla="*/ 3087998 w 4070975"/>
                <a:gd name="connsiteY5803" fmla="*/ 2514620 h 3988149"/>
                <a:gd name="connsiteX5804" fmla="*/ 3105142 w 4070975"/>
                <a:gd name="connsiteY5804" fmla="*/ 2519383 h 3988149"/>
                <a:gd name="connsiteX5805" fmla="*/ 3139432 w 4070975"/>
                <a:gd name="connsiteY5805" fmla="*/ 2513667 h 3988149"/>
                <a:gd name="connsiteX5806" fmla="*/ 3160387 w 4070975"/>
                <a:gd name="connsiteY5806" fmla="*/ 2520335 h 3988149"/>
                <a:gd name="connsiteX5807" fmla="*/ 3174675 w 4070975"/>
                <a:gd name="connsiteY5807" fmla="*/ 2538433 h 3988149"/>
                <a:gd name="connsiteX5808" fmla="*/ 3185152 w 4070975"/>
                <a:gd name="connsiteY5808" fmla="*/ 2573676 h 3988149"/>
                <a:gd name="connsiteX5809" fmla="*/ 3192772 w 4070975"/>
                <a:gd name="connsiteY5809" fmla="*/ 2582248 h 3988149"/>
                <a:gd name="connsiteX5810" fmla="*/ 3212775 w 4070975"/>
                <a:gd name="connsiteY5810" fmla="*/ 2588916 h 3988149"/>
                <a:gd name="connsiteX5811" fmla="*/ 3247065 w 4070975"/>
                <a:gd name="connsiteY5811" fmla="*/ 2637493 h 3988149"/>
                <a:gd name="connsiteX5812" fmla="*/ 3267067 w 4070975"/>
                <a:gd name="connsiteY5812" fmla="*/ 2647971 h 3988149"/>
                <a:gd name="connsiteX5813" fmla="*/ 3271829 w 4070975"/>
                <a:gd name="connsiteY5813" fmla="*/ 2652734 h 3988149"/>
                <a:gd name="connsiteX5814" fmla="*/ 3271829 w 4070975"/>
                <a:gd name="connsiteY5814" fmla="*/ 2666069 h 3988149"/>
                <a:gd name="connsiteX5815" fmla="*/ 3240397 w 4070975"/>
                <a:gd name="connsiteY5815" fmla="*/ 2684166 h 3988149"/>
                <a:gd name="connsiteX5816" fmla="*/ 3207060 w 4070975"/>
                <a:gd name="connsiteY5816" fmla="*/ 2682261 h 3988149"/>
                <a:gd name="connsiteX5817" fmla="*/ 3197535 w 4070975"/>
                <a:gd name="connsiteY5817" fmla="*/ 2692739 h 3988149"/>
                <a:gd name="connsiteX5818" fmla="*/ 3196582 w 4070975"/>
                <a:gd name="connsiteY5818" fmla="*/ 2728934 h 3988149"/>
                <a:gd name="connsiteX5819" fmla="*/ 3291832 w 4070975"/>
                <a:gd name="connsiteY5819" fmla="*/ 2682261 h 3988149"/>
                <a:gd name="connsiteX5820" fmla="*/ 3302309 w 4070975"/>
                <a:gd name="connsiteY5820" fmla="*/ 2692739 h 3988149"/>
                <a:gd name="connsiteX5821" fmla="*/ 3304215 w 4070975"/>
                <a:gd name="connsiteY5821" fmla="*/ 2696549 h 3988149"/>
                <a:gd name="connsiteX5822" fmla="*/ 3303262 w 4070975"/>
                <a:gd name="connsiteY5822" fmla="*/ 2698454 h 3988149"/>
                <a:gd name="connsiteX5823" fmla="*/ 3282307 w 4070975"/>
                <a:gd name="connsiteY5823" fmla="*/ 2727982 h 3988149"/>
                <a:gd name="connsiteX5824" fmla="*/ 3269925 w 4070975"/>
                <a:gd name="connsiteY5824" fmla="*/ 2730839 h 3988149"/>
                <a:gd name="connsiteX5825" fmla="*/ 3262304 w 4070975"/>
                <a:gd name="connsiteY5825" fmla="*/ 2736554 h 3988149"/>
                <a:gd name="connsiteX5826" fmla="*/ 3262304 w 4070975"/>
                <a:gd name="connsiteY5826" fmla="*/ 2766082 h 3988149"/>
                <a:gd name="connsiteX5827" fmla="*/ 3285165 w 4070975"/>
                <a:gd name="connsiteY5827" fmla="*/ 2778465 h 3988149"/>
                <a:gd name="connsiteX5828" fmla="*/ 3286117 w 4070975"/>
                <a:gd name="connsiteY5828" fmla="*/ 2781322 h 3988149"/>
                <a:gd name="connsiteX5829" fmla="*/ 3275640 w 4070975"/>
                <a:gd name="connsiteY5829" fmla="*/ 2776560 h 3988149"/>
                <a:gd name="connsiteX5830" fmla="*/ 3228015 w 4070975"/>
                <a:gd name="connsiteY5830" fmla="*/ 2800372 h 3988149"/>
                <a:gd name="connsiteX5831" fmla="*/ 3202297 w 4070975"/>
                <a:gd name="connsiteY5831" fmla="*/ 2827042 h 3988149"/>
                <a:gd name="connsiteX5832" fmla="*/ 3179437 w 4070975"/>
                <a:gd name="connsiteY5832" fmla="*/ 2816565 h 3988149"/>
                <a:gd name="connsiteX5833" fmla="*/ 3189915 w 4070975"/>
                <a:gd name="connsiteY5833" fmla="*/ 2796562 h 3988149"/>
                <a:gd name="connsiteX5834" fmla="*/ 3197535 w 4070975"/>
                <a:gd name="connsiteY5834" fmla="*/ 2763225 h 3988149"/>
                <a:gd name="connsiteX5835" fmla="*/ 3203250 w 4070975"/>
                <a:gd name="connsiteY5835" fmla="*/ 2730839 h 3988149"/>
                <a:gd name="connsiteX5836" fmla="*/ 3203250 w 4070975"/>
                <a:gd name="connsiteY5836" fmla="*/ 2695597 h 3988149"/>
                <a:gd name="connsiteX5837" fmla="*/ 3209917 w 4070975"/>
                <a:gd name="connsiteY5837" fmla="*/ 2687977 h 3988149"/>
                <a:gd name="connsiteX5838" fmla="*/ 3242302 w 4070975"/>
                <a:gd name="connsiteY5838" fmla="*/ 2689881 h 3988149"/>
                <a:gd name="connsiteX5839" fmla="*/ 3274687 w 4070975"/>
                <a:gd name="connsiteY5839" fmla="*/ 2670831 h 3988149"/>
                <a:gd name="connsiteX5840" fmla="*/ 3291832 w 4070975"/>
                <a:gd name="connsiteY5840" fmla="*/ 2682261 h 3988149"/>
                <a:gd name="connsiteX5841" fmla="*/ 3810943 w 4070975"/>
                <a:gd name="connsiteY5841" fmla="*/ 2374601 h 3988149"/>
                <a:gd name="connsiteX5842" fmla="*/ 3785226 w 4070975"/>
                <a:gd name="connsiteY5842" fmla="*/ 2386032 h 3988149"/>
                <a:gd name="connsiteX5843" fmla="*/ 3785226 w 4070975"/>
                <a:gd name="connsiteY5843" fmla="*/ 2387937 h 3988149"/>
                <a:gd name="connsiteX5844" fmla="*/ 3787131 w 4070975"/>
                <a:gd name="connsiteY5844" fmla="*/ 2406987 h 3988149"/>
                <a:gd name="connsiteX5845" fmla="*/ 3786178 w 4070975"/>
                <a:gd name="connsiteY5845" fmla="*/ 2409844 h 3988149"/>
                <a:gd name="connsiteX5846" fmla="*/ 3781416 w 4070975"/>
                <a:gd name="connsiteY5846" fmla="*/ 2408892 h 3988149"/>
                <a:gd name="connsiteX5847" fmla="*/ 3779511 w 4070975"/>
                <a:gd name="connsiteY5847" fmla="*/ 2407939 h 3988149"/>
                <a:gd name="connsiteX5848" fmla="*/ 3778558 w 4070975"/>
                <a:gd name="connsiteY5848" fmla="*/ 2409844 h 3988149"/>
                <a:gd name="connsiteX5849" fmla="*/ 3764271 w 4070975"/>
                <a:gd name="connsiteY5849" fmla="*/ 2424132 h 3988149"/>
                <a:gd name="connsiteX5850" fmla="*/ 3734743 w 4070975"/>
                <a:gd name="connsiteY5850" fmla="*/ 2453660 h 3988149"/>
                <a:gd name="connsiteX5851" fmla="*/ 3692834 w 4070975"/>
                <a:gd name="connsiteY5851" fmla="*/ 2474615 h 3988149"/>
                <a:gd name="connsiteX5852" fmla="*/ 3677594 w 4070975"/>
                <a:gd name="connsiteY5852" fmla="*/ 2487950 h 3988149"/>
                <a:gd name="connsiteX5853" fmla="*/ 3677594 w 4070975"/>
                <a:gd name="connsiteY5853" fmla="*/ 2500332 h 3988149"/>
                <a:gd name="connsiteX5854" fmla="*/ 3670926 w 4070975"/>
                <a:gd name="connsiteY5854" fmla="*/ 2506048 h 3988149"/>
                <a:gd name="connsiteX5855" fmla="*/ 3652829 w 4070975"/>
                <a:gd name="connsiteY5855" fmla="*/ 2496522 h 3988149"/>
                <a:gd name="connsiteX5856" fmla="*/ 3643304 w 4070975"/>
                <a:gd name="connsiteY5856" fmla="*/ 2507952 h 3988149"/>
                <a:gd name="connsiteX5857" fmla="*/ 3644256 w 4070975"/>
                <a:gd name="connsiteY5857" fmla="*/ 2509858 h 3988149"/>
                <a:gd name="connsiteX5858" fmla="*/ 3653781 w 4070975"/>
                <a:gd name="connsiteY5858" fmla="*/ 2527955 h 3988149"/>
                <a:gd name="connsiteX5859" fmla="*/ 3637589 w 4070975"/>
                <a:gd name="connsiteY5859" fmla="*/ 2555578 h 3988149"/>
                <a:gd name="connsiteX5860" fmla="*/ 3635684 w 4070975"/>
                <a:gd name="connsiteY5860" fmla="*/ 2565103 h 3988149"/>
                <a:gd name="connsiteX5861" fmla="*/ 3628064 w 4070975"/>
                <a:gd name="connsiteY5861" fmla="*/ 2580343 h 3988149"/>
                <a:gd name="connsiteX5862" fmla="*/ 3621396 w 4070975"/>
                <a:gd name="connsiteY5862" fmla="*/ 2583201 h 3988149"/>
                <a:gd name="connsiteX5863" fmla="*/ 3552816 w 4070975"/>
                <a:gd name="connsiteY5863" fmla="*/ 2583201 h 3988149"/>
                <a:gd name="connsiteX5864" fmla="*/ 3549006 w 4070975"/>
                <a:gd name="connsiteY5864" fmla="*/ 2585106 h 3988149"/>
                <a:gd name="connsiteX5865" fmla="*/ 3550911 w 4070975"/>
                <a:gd name="connsiteY5865" fmla="*/ 2592726 h 3988149"/>
                <a:gd name="connsiteX5866" fmla="*/ 3550911 w 4070975"/>
                <a:gd name="connsiteY5866" fmla="*/ 2593678 h 3988149"/>
                <a:gd name="connsiteX5867" fmla="*/ 3568056 w 4070975"/>
                <a:gd name="connsiteY5867" fmla="*/ 2600346 h 3988149"/>
                <a:gd name="connsiteX5868" fmla="*/ 3585201 w 4070975"/>
                <a:gd name="connsiteY5868" fmla="*/ 2600346 h 3988149"/>
                <a:gd name="connsiteX5869" fmla="*/ 3620444 w 4070975"/>
                <a:gd name="connsiteY5869" fmla="*/ 2603203 h 3988149"/>
                <a:gd name="connsiteX5870" fmla="*/ 3624254 w 4070975"/>
                <a:gd name="connsiteY5870" fmla="*/ 2607966 h 3988149"/>
                <a:gd name="connsiteX5871" fmla="*/ 3629969 w 4070975"/>
                <a:gd name="connsiteY5871" fmla="*/ 2611776 h 3988149"/>
                <a:gd name="connsiteX5872" fmla="*/ 3644256 w 4070975"/>
                <a:gd name="connsiteY5872" fmla="*/ 2614633 h 3988149"/>
                <a:gd name="connsiteX5873" fmla="*/ 3651876 w 4070975"/>
                <a:gd name="connsiteY5873" fmla="*/ 2617491 h 3988149"/>
                <a:gd name="connsiteX5874" fmla="*/ 3670926 w 4070975"/>
                <a:gd name="connsiteY5874" fmla="*/ 2641303 h 3988149"/>
                <a:gd name="connsiteX5875" fmla="*/ 3687118 w 4070975"/>
                <a:gd name="connsiteY5875" fmla="*/ 2649876 h 3988149"/>
                <a:gd name="connsiteX5876" fmla="*/ 3696643 w 4070975"/>
                <a:gd name="connsiteY5876" fmla="*/ 2654639 h 3988149"/>
                <a:gd name="connsiteX5877" fmla="*/ 3698549 w 4070975"/>
                <a:gd name="connsiteY5877" fmla="*/ 2655591 h 3988149"/>
                <a:gd name="connsiteX5878" fmla="*/ 3707121 w 4070975"/>
                <a:gd name="connsiteY5878" fmla="*/ 2648924 h 3988149"/>
                <a:gd name="connsiteX5879" fmla="*/ 3728076 w 4070975"/>
                <a:gd name="connsiteY5879" fmla="*/ 2627968 h 3988149"/>
                <a:gd name="connsiteX5880" fmla="*/ 3733791 w 4070975"/>
                <a:gd name="connsiteY5880" fmla="*/ 2623206 h 3988149"/>
                <a:gd name="connsiteX5881" fmla="*/ 3745221 w 4070975"/>
                <a:gd name="connsiteY5881" fmla="*/ 2608918 h 3988149"/>
                <a:gd name="connsiteX5882" fmla="*/ 3756651 w 4070975"/>
                <a:gd name="connsiteY5882" fmla="*/ 2607013 h 3988149"/>
                <a:gd name="connsiteX5883" fmla="*/ 3777606 w 4070975"/>
                <a:gd name="connsiteY5883" fmla="*/ 2599393 h 3988149"/>
                <a:gd name="connsiteX5884" fmla="*/ 3790941 w 4070975"/>
                <a:gd name="connsiteY5884" fmla="*/ 2599393 h 3988149"/>
                <a:gd name="connsiteX5885" fmla="*/ 3790941 w 4070975"/>
                <a:gd name="connsiteY5885" fmla="*/ 2607966 h 3988149"/>
                <a:gd name="connsiteX5886" fmla="*/ 3785226 w 4070975"/>
                <a:gd name="connsiteY5886" fmla="*/ 2621301 h 3988149"/>
                <a:gd name="connsiteX5887" fmla="*/ 3785226 w 4070975"/>
                <a:gd name="connsiteY5887" fmla="*/ 2622253 h 3988149"/>
                <a:gd name="connsiteX5888" fmla="*/ 3785226 w 4070975"/>
                <a:gd name="connsiteY5888" fmla="*/ 2623206 h 3988149"/>
                <a:gd name="connsiteX5889" fmla="*/ 3782368 w 4070975"/>
                <a:gd name="connsiteY5889" fmla="*/ 2641303 h 3988149"/>
                <a:gd name="connsiteX5890" fmla="*/ 3764271 w 4070975"/>
                <a:gd name="connsiteY5890" fmla="*/ 2652734 h 3988149"/>
                <a:gd name="connsiteX5891" fmla="*/ 3742364 w 4070975"/>
                <a:gd name="connsiteY5891" fmla="*/ 2658449 h 3988149"/>
                <a:gd name="connsiteX5892" fmla="*/ 3727123 w 4070975"/>
                <a:gd name="connsiteY5892" fmla="*/ 2660354 h 3988149"/>
                <a:gd name="connsiteX5893" fmla="*/ 3726171 w 4070975"/>
                <a:gd name="connsiteY5893" fmla="*/ 2660354 h 3988149"/>
                <a:gd name="connsiteX5894" fmla="*/ 3719503 w 4070975"/>
                <a:gd name="connsiteY5894" fmla="*/ 2671784 h 3988149"/>
                <a:gd name="connsiteX5895" fmla="*/ 3709026 w 4070975"/>
                <a:gd name="connsiteY5895" fmla="*/ 2679404 h 3988149"/>
                <a:gd name="connsiteX5896" fmla="*/ 3704264 w 4070975"/>
                <a:gd name="connsiteY5896" fmla="*/ 2691787 h 3988149"/>
                <a:gd name="connsiteX5897" fmla="*/ 3702358 w 4070975"/>
                <a:gd name="connsiteY5897" fmla="*/ 2705122 h 3988149"/>
                <a:gd name="connsiteX5898" fmla="*/ 3698549 w 4070975"/>
                <a:gd name="connsiteY5898" fmla="*/ 2710837 h 3988149"/>
                <a:gd name="connsiteX5899" fmla="*/ 3686166 w 4070975"/>
                <a:gd name="connsiteY5899" fmla="*/ 2714647 h 3988149"/>
                <a:gd name="connsiteX5900" fmla="*/ 3679499 w 4070975"/>
                <a:gd name="connsiteY5900" fmla="*/ 2715599 h 3988149"/>
                <a:gd name="connsiteX5901" fmla="*/ 3658544 w 4070975"/>
                <a:gd name="connsiteY5901" fmla="*/ 2732744 h 3988149"/>
                <a:gd name="connsiteX5902" fmla="*/ 3658544 w 4070975"/>
                <a:gd name="connsiteY5902" fmla="*/ 2732744 h 3988149"/>
                <a:gd name="connsiteX5903" fmla="*/ 3653781 w 4070975"/>
                <a:gd name="connsiteY5903" fmla="*/ 2751794 h 3988149"/>
                <a:gd name="connsiteX5904" fmla="*/ 3639494 w 4070975"/>
                <a:gd name="connsiteY5904" fmla="*/ 2763225 h 3988149"/>
                <a:gd name="connsiteX5905" fmla="*/ 3632826 w 4070975"/>
                <a:gd name="connsiteY5905" fmla="*/ 2770845 h 3988149"/>
                <a:gd name="connsiteX5906" fmla="*/ 3614729 w 4070975"/>
                <a:gd name="connsiteY5906" fmla="*/ 2784180 h 3988149"/>
                <a:gd name="connsiteX5907" fmla="*/ 3608061 w 4070975"/>
                <a:gd name="connsiteY5907" fmla="*/ 2783227 h 3988149"/>
                <a:gd name="connsiteX5908" fmla="*/ 3589011 w 4070975"/>
                <a:gd name="connsiteY5908" fmla="*/ 2775607 h 3988149"/>
                <a:gd name="connsiteX5909" fmla="*/ 3586154 w 4070975"/>
                <a:gd name="connsiteY5909" fmla="*/ 2774655 h 3988149"/>
                <a:gd name="connsiteX5910" fmla="*/ 3586154 w 4070975"/>
                <a:gd name="connsiteY5910" fmla="*/ 2774655 h 3988149"/>
                <a:gd name="connsiteX5911" fmla="*/ 3587106 w 4070975"/>
                <a:gd name="connsiteY5911" fmla="*/ 2771797 h 3988149"/>
                <a:gd name="connsiteX5912" fmla="*/ 3594726 w 4070975"/>
                <a:gd name="connsiteY5912" fmla="*/ 2734649 h 3988149"/>
                <a:gd name="connsiteX5913" fmla="*/ 3591869 w 4070975"/>
                <a:gd name="connsiteY5913" fmla="*/ 2708932 h 3988149"/>
                <a:gd name="connsiteX5914" fmla="*/ 3583296 w 4070975"/>
                <a:gd name="connsiteY5914" fmla="*/ 2719409 h 3988149"/>
                <a:gd name="connsiteX5915" fmla="*/ 3567104 w 4070975"/>
                <a:gd name="connsiteY5915" fmla="*/ 2712742 h 3988149"/>
                <a:gd name="connsiteX5916" fmla="*/ 3557579 w 4070975"/>
                <a:gd name="connsiteY5916" fmla="*/ 2712742 h 3988149"/>
                <a:gd name="connsiteX5917" fmla="*/ 3546149 w 4070975"/>
                <a:gd name="connsiteY5917" fmla="*/ 2710837 h 3988149"/>
                <a:gd name="connsiteX5918" fmla="*/ 3536624 w 4070975"/>
                <a:gd name="connsiteY5918" fmla="*/ 2704169 h 3988149"/>
                <a:gd name="connsiteX5919" fmla="*/ 3521384 w 4070975"/>
                <a:gd name="connsiteY5919" fmla="*/ 2710837 h 3988149"/>
                <a:gd name="connsiteX5920" fmla="*/ 3514716 w 4070975"/>
                <a:gd name="connsiteY5920" fmla="*/ 2714647 h 3988149"/>
                <a:gd name="connsiteX5921" fmla="*/ 3495666 w 4070975"/>
                <a:gd name="connsiteY5921" fmla="*/ 2714647 h 3988149"/>
                <a:gd name="connsiteX5922" fmla="*/ 3491856 w 4070975"/>
                <a:gd name="connsiteY5922" fmla="*/ 2709884 h 3988149"/>
                <a:gd name="connsiteX5923" fmla="*/ 3544244 w 4070975"/>
                <a:gd name="connsiteY5923" fmla="*/ 2645114 h 3988149"/>
                <a:gd name="connsiteX5924" fmla="*/ 3551864 w 4070975"/>
                <a:gd name="connsiteY5924" fmla="*/ 2623206 h 3988149"/>
                <a:gd name="connsiteX5925" fmla="*/ 3553769 w 4070975"/>
                <a:gd name="connsiteY5925" fmla="*/ 2610823 h 3988149"/>
                <a:gd name="connsiteX5926" fmla="*/ 3551864 w 4070975"/>
                <a:gd name="connsiteY5926" fmla="*/ 2610823 h 3988149"/>
                <a:gd name="connsiteX5927" fmla="*/ 3549006 w 4070975"/>
                <a:gd name="connsiteY5927" fmla="*/ 2607966 h 3988149"/>
                <a:gd name="connsiteX5928" fmla="*/ 3535671 w 4070975"/>
                <a:gd name="connsiteY5928" fmla="*/ 2611776 h 3988149"/>
                <a:gd name="connsiteX5929" fmla="*/ 3522337 w 4070975"/>
                <a:gd name="connsiteY5929" fmla="*/ 2613681 h 3988149"/>
                <a:gd name="connsiteX5930" fmla="*/ 3503287 w 4070975"/>
                <a:gd name="connsiteY5930" fmla="*/ 2623206 h 3988149"/>
                <a:gd name="connsiteX5931" fmla="*/ 3488047 w 4070975"/>
                <a:gd name="connsiteY5931" fmla="*/ 2633684 h 3988149"/>
                <a:gd name="connsiteX5932" fmla="*/ 3456614 w 4070975"/>
                <a:gd name="connsiteY5932" fmla="*/ 2634636 h 3988149"/>
                <a:gd name="connsiteX5933" fmla="*/ 3434707 w 4070975"/>
                <a:gd name="connsiteY5933" fmla="*/ 2631778 h 3988149"/>
                <a:gd name="connsiteX5934" fmla="*/ 3424229 w 4070975"/>
                <a:gd name="connsiteY5934" fmla="*/ 2627968 h 3988149"/>
                <a:gd name="connsiteX5935" fmla="*/ 3421372 w 4070975"/>
                <a:gd name="connsiteY5935" fmla="*/ 2613681 h 3988149"/>
                <a:gd name="connsiteX5936" fmla="*/ 3394702 w 4070975"/>
                <a:gd name="connsiteY5936" fmla="*/ 2610823 h 3988149"/>
                <a:gd name="connsiteX5937" fmla="*/ 3394702 w 4070975"/>
                <a:gd name="connsiteY5937" fmla="*/ 2608918 h 3988149"/>
                <a:gd name="connsiteX5938" fmla="*/ 3420419 w 4070975"/>
                <a:gd name="connsiteY5938" fmla="*/ 2606061 h 3988149"/>
                <a:gd name="connsiteX5939" fmla="*/ 3440422 w 4070975"/>
                <a:gd name="connsiteY5939" fmla="*/ 2603203 h 3988149"/>
                <a:gd name="connsiteX5940" fmla="*/ 3446137 w 4070975"/>
                <a:gd name="connsiteY5940" fmla="*/ 2599393 h 3988149"/>
                <a:gd name="connsiteX5941" fmla="*/ 3448042 w 4070975"/>
                <a:gd name="connsiteY5941" fmla="*/ 2595583 h 3988149"/>
                <a:gd name="connsiteX5942" fmla="*/ 3441374 w 4070975"/>
                <a:gd name="connsiteY5942" fmla="*/ 2587011 h 3988149"/>
                <a:gd name="connsiteX5943" fmla="*/ 3407084 w 4070975"/>
                <a:gd name="connsiteY5943" fmla="*/ 2581296 h 3988149"/>
                <a:gd name="connsiteX5944" fmla="*/ 3405179 w 4070975"/>
                <a:gd name="connsiteY5944" fmla="*/ 2575580 h 3988149"/>
                <a:gd name="connsiteX5945" fmla="*/ 3401369 w 4070975"/>
                <a:gd name="connsiteY5945" fmla="*/ 2551768 h 3988149"/>
                <a:gd name="connsiteX5946" fmla="*/ 3384224 w 4070975"/>
                <a:gd name="connsiteY5946" fmla="*/ 2577486 h 3988149"/>
                <a:gd name="connsiteX5947" fmla="*/ 3382319 w 4070975"/>
                <a:gd name="connsiteY5947" fmla="*/ 2587011 h 3988149"/>
                <a:gd name="connsiteX5948" fmla="*/ 3373747 w 4070975"/>
                <a:gd name="connsiteY5948" fmla="*/ 2614633 h 3988149"/>
                <a:gd name="connsiteX5949" fmla="*/ 3346124 w 4070975"/>
                <a:gd name="connsiteY5949" fmla="*/ 2625111 h 3988149"/>
                <a:gd name="connsiteX5950" fmla="*/ 3332790 w 4070975"/>
                <a:gd name="connsiteY5950" fmla="*/ 2629874 h 3988149"/>
                <a:gd name="connsiteX5951" fmla="*/ 3319454 w 4070975"/>
                <a:gd name="connsiteY5951" fmla="*/ 2633684 h 3988149"/>
                <a:gd name="connsiteX5952" fmla="*/ 3304215 w 4070975"/>
                <a:gd name="connsiteY5952" fmla="*/ 2642256 h 3988149"/>
                <a:gd name="connsiteX5953" fmla="*/ 3311834 w 4070975"/>
                <a:gd name="connsiteY5953" fmla="*/ 2644161 h 3988149"/>
                <a:gd name="connsiteX5954" fmla="*/ 3311834 w 4070975"/>
                <a:gd name="connsiteY5954" fmla="*/ 2651781 h 3988149"/>
                <a:gd name="connsiteX5955" fmla="*/ 3307072 w 4070975"/>
                <a:gd name="connsiteY5955" fmla="*/ 2672736 h 3988149"/>
                <a:gd name="connsiteX5956" fmla="*/ 3304215 w 4070975"/>
                <a:gd name="connsiteY5956" fmla="*/ 2668926 h 3988149"/>
                <a:gd name="connsiteX5957" fmla="*/ 3287069 w 4070975"/>
                <a:gd name="connsiteY5957" fmla="*/ 2651781 h 3988149"/>
                <a:gd name="connsiteX5958" fmla="*/ 3271829 w 4070975"/>
                <a:gd name="connsiteY5958" fmla="*/ 2651781 h 3988149"/>
                <a:gd name="connsiteX5959" fmla="*/ 3265162 w 4070975"/>
                <a:gd name="connsiteY5959" fmla="*/ 2646066 h 3988149"/>
                <a:gd name="connsiteX5960" fmla="*/ 3246112 w 4070975"/>
                <a:gd name="connsiteY5960" fmla="*/ 2635589 h 3988149"/>
                <a:gd name="connsiteX5961" fmla="*/ 3211822 w 4070975"/>
                <a:gd name="connsiteY5961" fmla="*/ 2587011 h 3988149"/>
                <a:gd name="connsiteX5962" fmla="*/ 3211822 w 4070975"/>
                <a:gd name="connsiteY5962" fmla="*/ 2586058 h 3988149"/>
                <a:gd name="connsiteX5963" fmla="*/ 3191820 w 4070975"/>
                <a:gd name="connsiteY5963" fmla="*/ 2580343 h 3988149"/>
                <a:gd name="connsiteX5964" fmla="*/ 3185152 w 4070975"/>
                <a:gd name="connsiteY5964" fmla="*/ 2573676 h 3988149"/>
                <a:gd name="connsiteX5965" fmla="*/ 3174675 w 4070975"/>
                <a:gd name="connsiteY5965" fmla="*/ 2538433 h 3988149"/>
                <a:gd name="connsiteX5966" fmla="*/ 3158482 w 4070975"/>
                <a:gd name="connsiteY5966" fmla="*/ 2517477 h 3988149"/>
                <a:gd name="connsiteX5967" fmla="*/ 3134670 w 4070975"/>
                <a:gd name="connsiteY5967" fmla="*/ 2509858 h 3988149"/>
                <a:gd name="connsiteX5968" fmla="*/ 3100380 w 4070975"/>
                <a:gd name="connsiteY5968" fmla="*/ 2515573 h 3988149"/>
                <a:gd name="connsiteX5969" fmla="*/ 3084188 w 4070975"/>
                <a:gd name="connsiteY5969" fmla="*/ 2510810 h 3988149"/>
                <a:gd name="connsiteX5970" fmla="*/ 3016560 w 4070975"/>
                <a:gd name="connsiteY5970" fmla="*/ 2503190 h 3988149"/>
                <a:gd name="connsiteX5971" fmla="*/ 3015608 w 4070975"/>
                <a:gd name="connsiteY5971" fmla="*/ 2503190 h 3988149"/>
                <a:gd name="connsiteX5972" fmla="*/ 2960363 w 4070975"/>
                <a:gd name="connsiteY5972" fmla="*/ 2527955 h 3988149"/>
                <a:gd name="connsiteX5973" fmla="*/ 2960363 w 4070975"/>
                <a:gd name="connsiteY5973" fmla="*/ 2528908 h 3988149"/>
                <a:gd name="connsiteX5974" fmla="*/ 2960363 w 4070975"/>
                <a:gd name="connsiteY5974" fmla="*/ 2528908 h 3988149"/>
                <a:gd name="connsiteX5975" fmla="*/ 2960363 w 4070975"/>
                <a:gd name="connsiteY5975" fmla="*/ 2529860 h 3988149"/>
                <a:gd name="connsiteX5976" fmla="*/ 2943218 w 4070975"/>
                <a:gd name="connsiteY5976" fmla="*/ 2570818 h 3988149"/>
                <a:gd name="connsiteX5977" fmla="*/ 2939408 w 4070975"/>
                <a:gd name="connsiteY5977" fmla="*/ 2581296 h 3988149"/>
                <a:gd name="connsiteX5978" fmla="*/ 2922263 w 4070975"/>
                <a:gd name="connsiteY5978" fmla="*/ 2584153 h 3988149"/>
                <a:gd name="connsiteX5979" fmla="*/ 2896545 w 4070975"/>
                <a:gd name="connsiteY5979" fmla="*/ 2584153 h 3988149"/>
                <a:gd name="connsiteX5980" fmla="*/ 2882258 w 4070975"/>
                <a:gd name="connsiteY5980" fmla="*/ 2591773 h 3988149"/>
                <a:gd name="connsiteX5981" fmla="*/ 2861303 w 4070975"/>
                <a:gd name="connsiteY5981" fmla="*/ 2612728 h 3988149"/>
                <a:gd name="connsiteX5982" fmla="*/ 2853683 w 4070975"/>
                <a:gd name="connsiteY5982" fmla="*/ 2621301 h 3988149"/>
                <a:gd name="connsiteX5983" fmla="*/ 2849873 w 4070975"/>
                <a:gd name="connsiteY5983" fmla="*/ 2625111 h 3988149"/>
                <a:gd name="connsiteX5984" fmla="*/ 2836538 w 4070975"/>
                <a:gd name="connsiteY5984" fmla="*/ 2622253 h 3988149"/>
                <a:gd name="connsiteX5985" fmla="*/ 2817488 w 4070975"/>
                <a:gd name="connsiteY5985" fmla="*/ 2609871 h 3988149"/>
                <a:gd name="connsiteX5986" fmla="*/ 2777483 w 4070975"/>
                <a:gd name="connsiteY5986" fmla="*/ 2615586 h 3988149"/>
                <a:gd name="connsiteX5987" fmla="*/ 2736526 w 4070975"/>
                <a:gd name="connsiteY5987" fmla="*/ 2618443 h 3988149"/>
                <a:gd name="connsiteX5988" fmla="*/ 2703189 w 4070975"/>
                <a:gd name="connsiteY5988" fmla="*/ 2618443 h 3988149"/>
                <a:gd name="connsiteX5989" fmla="*/ 2693664 w 4070975"/>
                <a:gd name="connsiteY5989" fmla="*/ 2618443 h 3988149"/>
                <a:gd name="connsiteX5990" fmla="*/ 2693664 w 4070975"/>
                <a:gd name="connsiteY5990" fmla="*/ 2618443 h 3988149"/>
                <a:gd name="connsiteX5991" fmla="*/ 2692711 w 4070975"/>
                <a:gd name="connsiteY5991" fmla="*/ 2618443 h 3988149"/>
                <a:gd name="connsiteX5992" fmla="*/ 2692711 w 4070975"/>
                <a:gd name="connsiteY5992" fmla="*/ 2618443 h 3988149"/>
                <a:gd name="connsiteX5993" fmla="*/ 2689854 w 4070975"/>
                <a:gd name="connsiteY5993" fmla="*/ 2618443 h 3988149"/>
                <a:gd name="connsiteX5994" fmla="*/ 2669851 w 4070975"/>
                <a:gd name="connsiteY5994" fmla="*/ 2618443 h 3988149"/>
                <a:gd name="connsiteX5995" fmla="*/ 2644134 w 4070975"/>
                <a:gd name="connsiteY5995" fmla="*/ 2602251 h 3988149"/>
                <a:gd name="connsiteX5996" fmla="*/ 2635561 w 4070975"/>
                <a:gd name="connsiteY5996" fmla="*/ 2597488 h 3988149"/>
                <a:gd name="connsiteX5997" fmla="*/ 2629846 w 4070975"/>
                <a:gd name="connsiteY5997" fmla="*/ 2523193 h 3988149"/>
                <a:gd name="connsiteX5998" fmla="*/ 2629846 w 4070975"/>
                <a:gd name="connsiteY5998" fmla="*/ 2523193 h 3988149"/>
                <a:gd name="connsiteX5999" fmla="*/ 2646039 w 4070975"/>
                <a:gd name="connsiteY5999" fmla="*/ 2520335 h 3988149"/>
                <a:gd name="connsiteX6000" fmla="*/ 2646039 w 4070975"/>
                <a:gd name="connsiteY6000" fmla="*/ 2520335 h 3988149"/>
                <a:gd name="connsiteX6001" fmla="*/ 2646991 w 4070975"/>
                <a:gd name="connsiteY6001" fmla="*/ 2520335 h 3988149"/>
                <a:gd name="connsiteX6002" fmla="*/ 2672708 w 4070975"/>
                <a:gd name="connsiteY6002" fmla="*/ 2513667 h 3988149"/>
                <a:gd name="connsiteX6003" fmla="*/ 2664136 w 4070975"/>
                <a:gd name="connsiteY6003" fmla="*/ 2495570 h 3988149"/>
                <a:gd name="connsiteX6004" fmla="*/ 2649849 w 4070975"/>
                <a:gd name="connsiteY6004" fmla="*/ 2473662 h 3988149"/>
                <a:gd name="connsiteX6005" fmla="*/ 2649849 w 4070975"/>
                <a:gd name="connsiteY6005" fmla="*/ 2448897 h 3988149"/>
                <a:gd name="connsiteX6006" fmla="*/ 2661279 w 4070975"/>
                <a:gd name="connsiteY6006" fmla="*/ 2407939 h 3988149"/>
                <a:gd name="connsiteX6007" fmla="*/ 2687949 w 4070975"/>
                <a:gd name="connsiteY6007" fmla="*/ 2366981 h 3988149"/>
                <a:gd name="connsiteX6008" fmla="*/ 2711761 w 4070975"/>
                <a:gd name="connsiteY6008" fmla="*/ 2352694 h 3988149"/>
                <a:gd name="connsiteX6009" fmla="*/ 2712713 w 4070975"/>
                <a:gd name="connsiteY6009" fmla="*/ 2351741 h 3988149"/>
                <a:gd name="connsiteX6010" fmla="*/ 2720333 w 4070975"/>
                <a:gd name="connsiteY6010" fmla="*/ 2335549 h 3988149"/>
                <a:gd name="connsiteX6011" fmla="*/ 2706998 w 4070975"/>
                <a:gd name="connsiteY6011" fmla="*/ 2276493 h 3988149"/>
                <a:gd name="connsiteX6012" fmla="*/ 2678424 w 4070975"/>
                <a:gd name="connsiteY6012" fmla="*/ 2240298 h 3988149"/>
                <a:gd name="connsiteX6013" fmla="*/ 2670804 w 4070975"/>
                <a:gd name="connsiteY6013" fmla="*/ 2211723 h 3988149"/>
                <a:gd name="connsiteX6014" fmla="*/ 2689854 w 4070975"/>
                <a:gd name="connsiteY6014" fmla="*/ 2210770 h 3988149"/>
                <a:gd name="connsiteX6015" fmla="*/ 2700331 w 4070975"/>
                <a:gd name="connsiteY6015" fmla="*/ 2189815 h 3988149"/>
                <a:gd name="connsiteX6016" fmla="*/ 2756528 w 4070975"/>
                <a:gd name="connsiteY6016" fmla="*/ 2166002 h 3988149"/>
                <a:gd name="connsiteX6017" fmla="*/ 2770816 w 4070975"/>
                <a:gd name="connsiteY6017" fmla="*/ 2155525 h 3988149"/>
                <a:gd name="connsiteX6018" fmla="*/ 2783198 w 4070975"/>
                <a:gd name="connsiteY6018" fmla="*/ 2151715 h 3988149"/>
                <a:gd name="connsiteX6019" fmla="*/ 2811773 w 4070975"/>
                <a:gd name="connsiteY6019" fmla="*/ 2153620 h 3988149"/>
                <a:gd name="connsiteX6020" fmla="*/ 2826061 w 4070975"/>
                <a:gd name="connsiteY6020" fmla="*/ 2153620 h 3988149"/>
                <a:gd name="connsiteX6021" fmla="*/ 2853683 w 4070975"/>
                <a:gd name="connsiteY6021" fmla="*/ 2147905 h 3988149"/>
                <a:gd name="connsiteX6022" fmla="*/ 2891783 w 4070975"/>
                <a:gd name="connsiteY6022" fmla="*/ 2153620 h 3988149"/>
                <a:gd name="connsiteX6023" fmla="*/ 2921310 w 4070975"/>
                <a:gd name="connsiteY6023" fmla="*/ 2172670 h 3988149"/>
                <a:gd name="connsiteX6024" fmla="*/ 2936550 w 4070975"/>
                <a:gd name="connsiteY6024" fmla="*/ 2179337 h 3988149"/>
                <a:gd name="connsiteX6025" fmla="*/ 2945123 w 4070975"/>
                <a:gd name="connsiteY6025" fmla="*/ 2162192 h 3988149"/>
                <a:gd name="connsiteX6026" fmla="*/ 2945123 w 4070975"/>
                <a:gd name="connsiteY6026" fmla="*/ 2155525 h 3988149"/>
                <a:gd name="connsiteX6027" fmla="*/ 2977508 w 4070975"/>
                <a:gd name="connsiteY6027" fmla="*/ 2148857 h 3988149"/>
                <a:gd name="connsiteX6028" fmla="*/ 2998463 w 4070975"/>
                <a:gd name="connsiteY6028" fmla="*/ 2150762 h 3988149"/>
                <a:gd name="connsiteX6029" fmla="*/ 3025133 w 4070975"/>
                <a:gd name="connsiteY6029" fmla="*/ 2146000 h 3988149"/>
                <a:gd name="connsiteX6030" fmla="*/ 3026085 w 4070975"/>
                <a:gd name="connsiteY6030" fmla="*/ 2145047 h 3988149"/>
                <a:gd name="connsiteX6031" fmla="*/ 3026085 w 4070975"/>
                <a:gd name="connsiteY6031" fmla="*/ 2135522 h 3988149"/>
                <a:gd name="connsiteX6032" fmla="*/ 3034658 w 4070975"/>
                <a:gd name="connsiteY6032" fmla="*/ 2133617 h 3988149"/>
                <a:gd name="connsiteX6033" fmla="*/ 3040373 w 4070975"/>
                <a:gd name="connsiteY6033" fmla="*/ 2134570 h 3988149"/>
                <a:gd name="connsiteX6034" fmla="*/ 3047992 w 4070975"/>
                <a:gd name="connsiteY6034" fmla="*/ 2152667 h 3988149"/>
                <a:gd name="connsiteX6035" fmla="*/ 3078473 w 4070975"/>
                <a:gd name="connsiteY6035" fmla="*/ 2149810 h 3988149"/>
                <a:gd name="connsiteX6036" fmla="*/ 3079425 w 4070975"/>
                <a:gd name="connsiteY6036" fmla="*/ 2149810 h 3988149"/>
                <a:gd name="connsiteX6037" fmla="*/ 3099428 w 4070975"/>
                <a:gd name="connsiteY6037" fmla="*/ 2139332 h 3988149"/>
                <a:gd name="connsiteX6038" fmla="*/ 3142290 w 4070975"/>
                <a:gd name="connsiteY6038" fmla="*/ 2146952 h 3988149"/>
                <a:gd name="connsiteX6039" fmla="*/ 3143242 w 4070975"/>
                <a:gd name="connsiteY6039" fmla="*/ 2146952 h 3988149"/>
                <a:gd name="connsiteX6040" fmla="*/ 3164197 w 4070975"/>
                <a:gd name="connsiteY6040" fmla="*/ 2141237 h 3988149"/>
                <a:gd name="connsiteX6041" fmla="*/ 3145147 w 4070975"/>
                <a:gd name="connsiteY6041" fmla="*/ 2100279 h 3988149"/>
                <a:gd name="connsiteX6042" fmla="*/ 3138480 w 4070975"/>
                <a:gd name="connsiteY6042" fmla="*/ 2036461 h 3988149"/>
                <a:gd name="connsiteX6043" fmla="*/ 3182295 w 4070975"/>
                <a:gd name="connsiteY6043" fmla="*/ 2011696 h 3988149"/>
                <a:gd name="connsiteX6044" fmla="*/ 3182295 w 4070975"/>
                <a:gd name="connsiteY6044" fmla="*/ 2011696 h 3988149"/>
                <a:gd name="connsiteX6045" fmla="*/ 3184200 w 4070975"/>
                <a:gd name="connsiteY6045" fmla="*/ 2012649 h 3988149"/>
                <a:gd name="connsiteX6046" fmla="*/ 3186105 w 4070975"/>
                <a:gd name="connsiteY6046" fmla="*/ 2013601 h 3988149"/>
                <a:gd name="connsiteX6047" fmla="*/ 3188010 w 4070975"/>
                <a:gd name="connsiteY6047" fmla="*/ 2014554 h 3988149"/>
                <a:gd name="connsiteX6048" fmla="*/ 3189915 w 4070975"/>
                <a:gd name="connsiteY6048" fmla="*/ 2015506 h 3988149"/>
                <a:gd name="connsiteX6049" fmla="*/ 3192772 w 4070975"/>
                <a:gd name="connsiteY6049" fmla="*/ 2016459 h 3988149"/>
                <a:gd name="connsiteX6050" fmla="*/ 3195630 w 4070975"/>
                <a:gd name="connsiteY6050" fmla="*/ 2017411 h 3988149"/>
                <a:gd name="connsiteX6051" fmla="*/ 3198487 w 4070975"/>
                <a:gd name="connsiteY6051" fmla="*/ 2018364 h 3988149"/>
                <a:gd name="connsiteX6052" fmla="*/ 3201345 w 4070975"/>
                <a:gd name="connsiteY6052" fmla="*/ 2019316 h 3988149"/>
                <a:gd name="connsiteX6053" fmla="*/ 3204202 w 4070975"/>
                <a:gd name="connsiteY6053" fmla="*/ 2020269 h 3988149"/>
                <a:gd name="connsiteX6054" fmla="*/ 3207060 w 4070975"/>
                <a:gd name="connsiteY6054" fmla="*/ 2021221 h 3988149"/>
                <a:gd name="connsiteX6055" fmla="*/ 3209917 w 4070975"/>
                <a:gd name="connsiteY6055" fmla="*/ 2022174 h 3988149"/>
                <a:gd name="connsiteX6056" fmla="*/ 3212775 w 4070975"/>
                <a:gd name="connsiteY6056" fmla="*/ 2022174 h 3988149"/>
                <a:gd name="connsiteX6057" fmla="*/ 3214680 w 4070975"/>
                <a:gd name="connsiteY6057" fmla="*/ 2022174 h 3988149"/>
                <a:gd name="connsiteX6058" fmla="*/ 3219442 w 4070975"/>
                <a:gd name="connsiteY6058" fmla="*/ 2021221 h 3988149"/>
                <a:gd name="connsiteX6059" fmla="*/ 3224205 w 4070975"/>
                <a:gd name="connsiteY6059" fmla="*/ 2015506 h 3988149"/>
                <a:gd name="connsiteX6060" fmla="*/ 3227062 w 4070975"/>
                <a:gd name="connsiteY6060" fmla="*/ 1981216 h 3988149"/>
                <a:gd name="connsiteX6061" fmla="*/ 3259447 w 4070975"/>
                <a:gd name="connsiteY6061" fmla="*/ 1978358 h 3988149"/>
                <a:gd name="connsiteX6062" fmla="*/ 3265162 w 4070975"/>
                <a:gd name="connsiteY6062" fmla="*/ 1963118 h 3988149"/>
                <a:gd name="connsiteX6063" fmla="*/ 3285165 w 4070975"/>
                <a:gd name="connsiteY6063" fmla="*/ 1954546 h 3988149"/>
                <a:gd name="connsiteX6064" fmla="*/ 3310882 w 4070975"/>
                <a:gd name="connsiteY6064" fmla="*/ 1940258 h 3988149"/>
                <a:gd name="connsiteX6065" fmla="*/ 3342315 w 4070975"/>
                <a:gd name="connsiteY6065" fmla="*/ 1948831 h 3988149"/>
                <a:gd name="connsiteX6066" fmla="*/ 3348029 w 4070975"/>
                <a:gd name="connsiteY6066" fmla="*/ 1959308 h 3988149"/>
                <a:gd name="connsiteX6067" fmla="*/ 3366127 w 4070975"/>
                <a:gd name="connsiteY6067" fmla="*/ 2025031 h 3988149"/>
                <a:gd name="connsiteX6068" fmla="*/ 3375652 w 4070975"/>
                <a:gd name="connsiteY6068" fmla="*/ 2045986 h 3988149"/>
                <a:gd name="connsiteX6069" fmla="*/ 3376604 w 4070975"/>
                <a:gd name="connsiteY6069" fmla="*/ 2047891 h 3988149"/>
                <a:gd name="connsiteX6070" fmla="*/ 3422324 w 4070975"/>
                <a:gd name="connsiteY6070" fmla="*/ 2042176 h 3988149"/>
                <a:gd name="connsiteX6071" fmla="*/ 3450899 w 4070975"/>
                <a:gd name="connsiteY6071" fmla="*/ 2047891 h 3988149"/>
                <a:gd name="connsiteX6072" fmla="*/ 3470902 w 4070975"/>
                <a:gd name="connsiteY6072" fmla="*/ 2076467 h 3988149"/>
                <a:gd name="connsiteX6073" fmla="*/ 3483284 w 4070975"/>
                <a:gd name="connsiteY6073" fmla="*/ 2095517 h 3988149"/>
                <a:gd name="connsiteX6074" fmla="*/ 3484237 w 4070975"/>
                <a:gd name="connsiteY6074" fmla="*/ 2096469 h 3988149"/>
                <a:gd name="connsiteX6075" fmla="*/ 3590916 w 4070975"/>
                <a:gd name="connsiteY6075" fmla="*/ 2102184 h 3988149"/>
                <a:gd name="connsiteX6076" fmla="*/ 3609014 w 4070975"/>
                <a:gd name="connsiteY6076" fmla="*/ 2084087 h 3988149"/>
                <a:gd name="connsiteX6077" fmla="*/ 3649971 w 4070975"/>
                <a:gd name="connsiteY6077" fmla="*/ 2098374 h 3988149"/>
                <a:gd name="connsiteX6078" fmla="*/ 3683309 w 4070975"/>
                <a:gd name="connsiteY6078" fmla="*/ 2088849 h 3988149"/>
                <a:gd name="connsiteX6079" fmla="*/ 3712836 w 4070975"/>
                <a:gd name="connsiteY6079" fmla="*/ 2083134 h 3988149"/>
                <a:gd name="connsiteX6080" fmla="*/ 3764271 w 4070975"/>
                <a:gd name="connsiteY6080" fmla="*/ 2083134 h 3988149"/>
                <a:gd name="connsiteX6081" fmla="*/ 3785226 w 4070975"/>
                <a:gd name="connsiteY6081" fmla="*/ 2062179 h 3988149"/>
                <a:gd name="connsiteX6082" fmla="*/ 3854758 w 4070975"/>
                <a:gd name="connsiteY6082" fmla="*/ 2062179 h 3988149"/>
                <a:gd name="connsiteX6083" fmla="*/ 3862378 w 4070975"/>
                <a:gd name="connsiteY6083" fmla="*/ 2078372 h 3988149"/>
                <a:gd name="connsiteX6084" fmla="*/ 3859521 w 4070975"/>
                <a:gd name="connsiteY6084" fmla="*/ 2106947 h 3988149"/>
                <a:gd name="connsiteX6085" fmla="*/ 3844281 w 4070975"/>
                <a:gd name="connsiteY6085" fmla="*/ 2134570 h 3988149"/>
                <a:gd name="connsiteX6086" fmla="*/ 3877618 w 4070975"/>
                <a:gd name="connsiteY6086" fmla="*/ 2204103 h 3988149"/>
                <a:gd name="connsiteX6087" fmla="*/ 3874761 w 4070975"/>
                <a:gd name="connsiteY6087" fmla="*/ 2225058 h 3988149"/>
                <a:gd name="connsiteX6088" fmla="*/ 3862378 w 4070975"/>
                <a:gd name="connsiteY6088" fmla="*/ 2241250 h 3988149"/>
                <a:gd name="connsiteX6089" fmla="*/ 3848091 w 4070975"/>
                <a:gd name="connsiteY6089" fmla="*/ 2261253 h 3988149"/>
                <a:gd name="connsiteX6090" fmla="*/ 3836661 w 4070975"/>
                <a:gd name="connsiteY6090" fmla="*/ 2289828 h 3988149"/>
                <a:gd name="connsiteX6091" fmla="*/ 3809038 w 4070975"/>
                <a:gd name="connsiteY6091" fmla="*/ 2330786 h 3988149"/>
                <a:gd name="connsiteX6092" fmla="*/ 3809038 w 4070975"/>
                <a:gd name="connsiteY6092" fmla="*/ 2374601 h 3988149"/>
                <a:gd name="connsiteX6093" fmla="*/ 4064308 w 4070975"/>
                <a:gd name="connsiteY6093" fmla="*/ 2675594 h 3988149"/>
                <a:gd name="connsiteX6094" fmla="*/ 4010968 w 4070975"/>
                <a:gd name="connsiteY6094" fmla="*/ 2645114 h 3988149"/>
                <a:gd name="connsiteX6095" fmla="*/ 3999538 w 4070975"/>
                <a:gd name="connsiteY6095" fmla="*/ 2644161 h 3988149"/>
                <a:gd name="connsiteX6096" fmla="*/ 3989060 w 4070975"/>
                <a:gd name="connsiteY6096" fmla="*/ 2645114 h 3988149"/>
                <a:gd name="connsiteX6097" fmla="*/ 3983345 w 4070975"/>
                <a:gd name="connsiteY6097" fmla="*/ 2646066 h 3988149"/>
                <a:gd name="connsiteX6098" fmla="*/ 3969058 w 4070975"/>
                <a:gd name="connsiteY6098" fmla="*/ 2648924 h 3988149"/>
                <a:gd name="connsiteX6099" fmla="*/ 3959533 w 4070975"/>
                <a:gd name="connsiteY6099" fmla="*/ 2650829 h 3988149"/>
                <a:gd name="connsiteX6100" fmla="*/ 3939530 w 4070975"/>
                <a:gd name="connsiteY6100" fmla="*/ 2645114 h 3988149"/>
                <a:gd name="connsiteX6101" fmla="*/ 3937626 w 4070975"/>
                <a:gd name="connsiteY6101" fmla="*/ 2644161 h 3988149"/>
                <a:gd name="connsiteX6102" fmla="*/ 3938578 w 4070975"/>
                <a:gd name="connsiteY6102" fmla="*/ 2643209 h 3988149"/>
                <a:gd name="connsiteX6103" fmla="*/ 3944293 w 4070975"/>
                <a:gd name="connsiteY6103" fmla="*/ 2639399 h 3988149"/>
                <a:gd name="connsiteX6104" fmla="*/ 3937626 w 4070975"/>
                <a:gd name="connsiteY6104" fmla="*/ 2638446 h 3988149"/>
                <a:gd name="connsiteX6105" fmla="*/ 3916670 w 4070975"/>
                <a:gd name="connsiteY6105" fmla="*/ 2636541 h 3988149"/>
                <a:gd name="connsiteX6106" fmla="*/ 3904288 w 4070975"/>
                <a:gd name="connsiteY6106" fmla="*/ 2642256 h 3988149"/>
                <a:gd name="connsiteX6107" fmla="*/ 3887143 w 4070975"/>
                <a:gd name="connsiteY6107" fmla="*/ 2638446 h 3988149"/>
                <a:gd name="connsiteX6108" fmla="*/ 3879523 w 4070975"/>
                <a:gd name="connsiteY6108" fmla="*/ 2630826 h 3988149"/>
                <a:gd name="connsiteX6109" fmla="*/ 3879523 w 4070975"/>
                <a:gd name="connsiteY6109" fmla="*/ 2630826 h 3988149"/>
                <a:gd name="connsiteX6110" fmla="*/ 3878571 w 4070975"/>
                <a:gd name="connsiteY6110" fmla="*/ 2629874 h 3988149"/>
                <a:gd name="connsiteX6111" fmla="*/ 3872856 w 4070975"/>
                <a:gd name="connsiteY6111" fmla="*/ 2624158 h 3988149"/>
                <a:gd name="connsiteX6112" fmla="*/ 3824278 w 4070975"/>
                <a:gd name="connsiteY6112" fmla="*/ 2624158 h 3988149"/>
                <a:gd name="connsiteX6113" fmla="*/ 3814753 w 4070975"/>
                <a:gd name="connsiteY6113" fmla="*/ 2623206 h 3988149"/>
                <a:gd name="connsiteX6114" fmla="*/ 3811896 w 4070975"/>
                <a:gd name="connsiteY6114" fmla="*/ 2616538 h 3988149"/>
                <a:gd name="connsiteX6115" fmla="*/ 3815706 w 4070975"/>
                <a:gd name="connsiteY6115" fmla="*/ 2611776 h 3988149"/>
                <a:gd name="connsiteX6116" fmla="*/ 3817611 w 4070975"/>
                <a:gd name="connsiteY6116" fmla="*/ 2605108 h 3988149"/>
                <a:gd name="connsiteX6117" fmla="*/ 3811896 w 4070975"/>
                <a:gd name="connsiteY6117" fmla="*/ 2599393 h 3988149"/>
                <a:gd name="connsiteX6118" fmla="*/ 3806181 w 4070975"/>
                <a:gd name="connsiteY6118" fmla="*/ 2595583 h 3988149"/>
                <a:gd name="connsiteX6119" fmla="*/ 3815706 w 4070975"/>
                <a:gd name="connsiteY6119" fmla="*/ 2587963 h 3988149"/>
                <a:gd name="connsiteX6120" fmla="*/ 3817611 w 4070975"/>
                <a:gd name="connsiteY6120" fmla="*/ 2587011 h 3988149"/>
                <a:gd name="connsiteX6121" fmla="*/ 3847138 w 4070975"/>
                <a:gd name="connsiteY6121" fmla="*/ 2579390 h 3988149"/>
                <a:gd name="connsiteX6122" fmla="*/ 3865236 w 4070975"/>
                <a:gd name="connsiteY6122" fmla="*/ 2570818 h 3988149"/>
                <a:gd name="connsiteX6123" fmla="*/ 3865236 w 4070975"/>
                <a:gd name="connsiteY6123" fmla="*/ 2569865 h 3988149"/>
                <a:gd name="connsiteX6124" fmla="*/ 3868093 w 4070975"/>
                <a:gd name="connsiteY6124" fmla="*/ 2504142 h 3988149"/>
                <a:gd name="connsiteX6125" fmla="*/ 3866188 w 4070975"/>
                <a:gd name="connsiteY6125" fmla="*/ 2489855 h 3988149"/>
                <a:gd name="connsiteX6126" fmla="*/ 3860473 w 4070975"/>
                <a:gd name="connsiteY6126" fmla="*/ 2483187 h 3988149"/>
                <a:gd name="connsiteX6127" fmla="*/ 3869046 w 4070975"/>
                <a:gd name="connsiteY6127" fmla="*/ 2470805 h 3988149"/>
                <a:gd name="connsiteX6128" fmla="*/ 3892858 w 4070975"/>
                <a:gd name="connsiteY6128" fmla="*/ 2470805 h 3988149"/>
                <a:gd name="connsiteX6129" fmla="*/ 3906193 w 4070975"/>
                <a:gd name="connsiteY6129" fmla="*/ 2462232 h 3988149"/>
                <a:gd name="connsiteX6130" fmla="*/ 3906193 w 4070975"/>
                <a:gd name="connsiteY6130" fmla="*/ 2452707 h 3988149"/>
                <a:gd name="connsiteX6131" fmla="*/ 3889048 w 4070975"/>
                <a:gd name="connsiteY6131" fmla="*/ 2447945 h 3988149"/>
                <a:gd name="connsiteX6132" fmla="*/ 3869046 w 4070975"/>
                <a:gd name="connsiteY6132" fmla="*/ 2443182 h 3988149"/>
                <a:gd name="connsiteX6133" fmla="*/ 3858568 w 4070975"/>
                <a:gd name="connsiteY6133" fmla="*/ 2446039 h 3988149"/>
                <a:gd name="connsiteX6134" fmla="*/ 3848091 w 4070975"/>
                <a:gd name="connsiteY6134" fmla="*/ 2445087 h 3988149"/>
                <a:gd name="connsiteX6135" fmla="*/ 3833803 w 4070975"/>
                <a:gd name="connsiteY6135" fmla="*/ 2432704 h 3988149"/>
                <a:gd name="connsiteX6136" fmla="*/ 3829993 w 4070975"/>
                <a:gd name="connsiteY6136" fmla="*/ 2422227 h 3988149"/>
                <a:gd name="connsiteX6137" fmla="*/ 3837613 w 4070975"/>
                <a:gd name="connsiteY6137" fmla="*/ 2413654 h 3988149"/>
                <a:gd name="connsiteX6138" fmla="*/ 3876665 w 4070975"/>
                <a:gd name="connsiteY6138" fmla="*/ 2406034 h 3988149"/>
                <a:gd name="connsiteX6139" fmla="*/ 3871903 w 4070975"/>
                <a:gd name="connsiteY6139" fmla="*/ 2389842 h 3988149"/>
                <a:gd name="connsiteX6140" fmla="*/ 3907145 w 4070975"/>
                <a:gd name="connsiteY6140" fmla="*/ 2345074 h 3988149"/>
                <a:gd name="connsiteX6141" fmla="*/ 3913813 w 4070975"/>
                <a:gd name="connsiteY6141" fmla="*/ 2341264 h 3988149"/>
                <a:gd name="connsiteX6142" fmla="*/ 3913813 w 4070975"/>
                <a:gd name="connsiteY6142" fmla="*/ 2339359 h 3988149"/>
                <a:gd name="connsiteX6143" fmla="*/ 3913813 w 4070975"/>
                <a:gd name="connsiteY6143" fmla="*/ 2339359 h 3988149"/>
                <a:gd name="connsiteX6144" fmla="*/ 3914765 w 4070975"/>
                <a:gd name="connsiteY6144" fmla="*/ 2338406 h 3988149"/>
                <a:gd name="connsiteX6145" fmla="*/ 3917623 w 4070975"/>
                <a:gd name="connsiteY6145" fmla="*/ 2332691 h 3988149"/>
                <a:gd name="connsiteX6146" fmla="*/ 3915718 w 4070975"/>
                <a:gd name="connsiteY6146" fmla="*/ 2331739 h 3988149"/>
                <a:gd name="connsiteX6147" fmla="*/ 3915718 w 4070975"/>
                <a:gd name="connsiteY6147" fmla="*/ 2330786 h 3988149"/>
                <a:gd name="connsiteX6148" fmla="*/ 3910003 w 4070975"/>
                <a:gd name="connsiteY6148" fmla="*/ 2320309 h 3988149"/>
                <a:gd name="connsiteX6149" fmla="*/ 3903336 w 4070975"/>
                <a:gd name="connsiteY6149" fmla="*/ 2315546 h 3988149"/>
                <a:gd name="connsiteX6150" fmla="*/ 3881428 w 4070975"/>
                <a:gd name="connsiteY6150" fmla="*/ 2322214 h 3988149"/>
                <a:gd name="connsiteX6151" fmla="*/ 3873808 w 4070975"/>
                <a:gd name="connsiteY6151" fmla="*/ 2342216 h 3988149"/>
                <a:gd name="connsiteX6152" fmla="*/ 3820468 w 4070975"/>
                <a:gd name="connsiteY6152" fmla="*/ 2371744 h 3988149"/>
                <a:gd name="connsiteX6153" fmla="*/ 3814753 w 4070975"/>
                <a:gd name="connsiteY6153" fmla="*/ 2374601 h 3988149"/>
                <a:gd name="connsiteX6154" fmla="*/ 3814753 w 4070975"/>
                <a:gd name="connsiteY6154" fmla="*/ 2332691 h 3988149"/>
                <a:gd name="connsiteX6155" fmla="*/ 3841423 w 4070975"/>
                <a:gd name="connsiteY6155" fmla="*/ 2294591 h 3988149"/>
                <a:gd name="connsiteX6156" fmla="*/ 3853806 w 4070975"/>
                <a:gd name="connsiteY6156" fmla="*/ 2263158 h 3988149"/>
                <a:gd name="connsiteX6157" fmla="*/ 3866188 w 4070975"/>
                <a:gd name="connsiteY6157" fmla="*/ 2246965 h 3988149"/>
                <a:gd name="connsiteX6158" fmla="*/ 3880476 w 4070975"/>
                <a:gd name="connsiteY6158" fmla="*/ 2226963 h 3988149"/>
                <a:gd name="connsiteX6159" fmla="*/ 3883333 w 4070975"/>
                <a:gd name="connsiteY6159" fmla="*/ 2206960 h 3988149"/>
                <a:gd name="connsiteX6160" fmla="*/ 3883333 w 4070975"/>
                <a:gd name="connsiteY6160" fmla="*/ 2206008 h 3988149"/>
                <a:gd name="connsiteX6161" fmla="*/ 3850948 w 4070975"/>
                <a:gd name="connsiteY6161" fmla="*/ 2137427 h 3988149"/>
                <a:gd name="connsiteX6162" fmla="*/ 3865236 w 4070975"/>
                <a:gd name="connsiteY6162" fmla="*/ 2111709 h 3988149"/>
                <a:gd name="connsiteX6163" fmla="*/ 3869046 w 4070975"/>
                <a:gd name="connsiteY6163" fmla="*/ 2080277 h 3988149"/>
                <a:gd name="connsiteX6164" fmla="*/ 3859521 w 4070975"/>
                <a:gd name="connsiteY6164" fmla="*/ 2060274 h 3988149"/>
                <a:gd name="connsiteX6165" fmla="*/ 3785226 w 4070975"/>
                <a:gd name="connsiteY6165" fmla="*/ 2060274 h 3988149"/>
                <a:gd name="connsiteX6166" fmla="*/ 3764271 w 4070975"/>
                <a:gd name="connsiteY6166" fmla="*/ 2081229 h 3988149"/>
                <a:gd name="connsiteX6167" fmla="*/ 3713789 w 4070975"/>
                <a:gd name="connsiteY6167" fmla="*/ 2081229 h 3988149"/>
                <a:gd name="connsiteX6168" fmla="*/ 3683309 w 4070975"/>
                <a:gd name="connsiteY6168" fmla="*/ 2086944 h 3988149"/>
                <a:gd name="connsiteX6169" fmla="*/ 3650924 w 4070975"/>
                <a:gd name="connsiteY6169" fmla="*/ 2095517 h 3988149"/>
                <a:gd name="connsiteX6170" fmla="*/ 3608061 w 4070975"/>
                <a:gd name="connsiteY6170" fmla="*/ 2080277 h 3988149"/>
                <a:gd name="connsiteX6171" fmla="*/ 3589964 w 4070975"/>
                <a:gd name="connsiteY6171" fmla="*/ 2098374 h 3988149"/>
                <a:gd name="connsiteX6172" fmla="*/ 3487094 w 4070975"/>
                <a:gd name="connsiteY6172" fmla="*/ 2092659 h 3988149"/>
                <a:gd name="connsiteX6173" fmla="*/ 3478522 w 4070975"/>
                <a:gd name="connsiteY6173" fmla="*/ 2081229 h 3988149"/>
                <a:gd name="connsiteX6174" fmla="*/ 3475664 w 4070975"/>
                <a:gd name="connsiteY6174" fmla="*/ 2076467 h 3988149"/>
                <a:gd name="connsiteX6175" fmla="*/ 3454709 w 4070975"/>
                <a:gd name="connsiteY6175" fmla="*/ 2045986 h 3988149"/>
                <a:gd name="connsiteX6176" fmla="*/ 3453757 w 4070975"/>
                <a:gd name="connsiteY6176" fmla="*/ 2045034 h 3988149"/>
                <a:gd name="connsiteX6177" fmla="*/ 3422324 w 4070975"/>
                <a:gd name="connsiteY6177" fmla="*/ 2038366 h 3988149"/>
                <a:gd name="connsiteX6178" fmla="*/ 3378509 w 4070975"/>
                <a:gd name="connsiteY6178" fmla="*/ 2044081 h 3988149"/>
                <a:gd name="connsiteX6179" fmla="*/ 3369937 w 4070975"/>
                <a:gd name="connsiteY6179" fmla="*/ 2025031 h 3988149"/>
                <a:gd name="connsiteX6180" fmla="*/ 3351839 w 4070975"/>
                <a:gd name="connsiteY6180" fmla="*/ 1959308 h 3988149"/>
                <a:gd name="connsiteX6181" fmla="*/ 3345172 w 4070975"/>
                <a:gd name="connsiteY6181" fmla="*/ 1945973 h 3988149"/>
                <a:gd name="connsiteX6182" fmla="*/ 3309929 w 4070975"/>
                <a:gd name="connsiteY6182" fmla="*/ 1936448 h 3988149"/>
                <a:gd name="connsiteX6183" fmla="*/ 3282307 w 4070975"/>
                <a:gd name="connsiteY6183" fmla="*/ 1951688 h 3988149"/>
                <a:gd name="connsiteX6184" fmla="*/ 3260400 w 4070975"/>
                <a:gd name="connsiteY6184" fmla="*/ 1961213 h 3988149"/>
                <a:gd name="connsiteX6185" fmla="*/ 3254685 w 4070975"/>
                <a:gd name="connsiteY6185" fmla="*/ 1975501 h 3988149"/>
                <a:gd name="connsiteX6186" fmla="*/ 3221347 w 4070975"/>
                <a:gd name="connsiteY6186" fmla="*/ 1978358 h 3988149"/>
                <a:gd name="connsiteX6187" fmla="*/ 3221347 w 4070975"/>
                <a:gd name="connsiteY6187" fmla="*/ 1980263 h 3988149"/>
                <a:gd name="connsiteX6188" fmla="*/ 3221347 w 4070975"/>
                <a:gd name="connsiteY6188" fmla="*/ 1981216 h 3988149"/>
                <a:gd name="connsiteX6189" fmla="*/ 3218490 w 4070975"/>
                <a:gd name="connsiteY6189" fmla="*/ 2015506 h 3988149"/>
                <a:gd name="connsiteX6190" fmla="*/ 3216585 w 4070975"/>
                <a:gd name="connsiteY6190" fmla="*/ 2018364 h 3988149"/>
                <a:gd name="connsiteX6191" fmla="*/ 3213727 w 4070975"/>
                <a:gd name="connsiteY6191" fmla="*/ 2018364 h 3988149"/>
                <a:gd name="connsiteX6192" fmla="*/ 3211822 w 4070975"/>
                <a:gd name="connsiteY6192" fmla="*/ 2018364 h 3988149"/>
                <a:gd name="connsiteX6193" fmla="*/ 3209917 w 4070975"/>
                <a:gd name="connsiteY6193" fmla="*/ 2018364 h 3988149"/>
                <a:gd name="connsiteX6194" fmla="*/ 3208012 w 4070975"/>
                <a:gd name="connsiteY6194" fmla="*/ 2017411 h 3988149"/>
                <a:gd name="connsiteX6195" fmla="*/ 3206107 w 4070975"/>
                <a:gd name="connsiteY6195" fmla="*/ 2016459 h 3988149"/>
                <a:gd name="connsiteX6196" fmla="*/ 3203250 w 4070975"/>
                <a:gd name="connsiteY6196" fmla="*/ 2015506 h 3988149"/>
                <a:gd name="connsiteX6197" fmla="*/ 3201345 w 4070975"/>
                <a:gd name="connsiteY6197" fmla="*/ 2014554 h 3988149"/>
                <a:gd name="connsiteX6198" fmla="*/ 3198487 w 4070975"/>
                <a:gd name="connsiteY6198" fmla="*/ 2013601 h 3988149"/>
                <a:gd name="connsiteX6199" fmla="*/ 3196582 w 4070975"/>
                <a:gd name="connsiteY6199" fmla="*/ 2012649 h 3988149"/>
                <a:gd name="connsiteX6200" fmla="*/ 3193725 w 4070975"/>
                <a:gd name="connsiteY6200" fmla="*/ 2010744 h 3988149"/>
                <a:gd name="connsiteX6201" fmla="*/ 3191820 w 4070975"/>
                <a:gd name="connsiteY6201" fmla="*/ 2009791 h 3988149"/>
                <a:gd name="connsiteX6202" fmla="*/ 3188962 w 4070975"/>
                <a:gd name="connsiteY6202" fmla="*/ 2007886 h 3988149"/>
                <a:gd name="connsiteX6203" fmla="*/ 3187057 w 4070975"/>
                <a:gd name="connsiteY6203" fmla="*/ 2006933 h 3988149"/>
                <a:gd name="connsiteX6204" fmla="*/ 3185152 w 4070975"/>
                <a:gd name="connsiteY6204" fmla="*/ 2005981 h 3988149"/>
                <a:gd name="connsiteX6205" fmla="*/ 3183247 w 4070975"/>
                <a:gd name="connsiteY6205" fmla="*/ 2005028 h 3988149"/>
                <a:gd name="connsiteX6206" fmla="*/ 3148005 w 4070975"/>
                <a:gd name="connsiteY6206" fmla="*/ 1943115 h 3988149"/>
                <a:gd name="connsiteX6207" fmla="*/ 3142290 w 4070975"/>
                <a:gd name="connsiteY6207" fmla="*/ 1894538 h 3988149"/>
                <a:gd name="connsiteX6208" fmla="*/ 3164197 w 4070975"/>
                <a:gd name="connsiteY6208" fmla="*/ 1885965 h 3988149"/>
                <a:gd name="connsiteX6209" fmla="*/ 3192772 w 4070975"/>
                <a:gd name="connsiteY6209" fmla="*/ 1873582 h 3988149"/>
                <a:gd name="connsiteX6210" fmla="*/ 3192772 w 4070975"/>
                <a:gd name="connsiteY6210" fmla="*/ 1842150 h 3988149"/>
                <a:gd name="connsiteX6211" fmla="*/ 3160387 w 4070975"/>
                <a:gd name="connsiteY6211" fmla="*/ 1825005 h 3988149"/>
                <a:gd name="connsiteX6212" fmla="*/ 3159435 w 4070975"/>
                <a:gd name="connsiteY6212" fmla="*/ 1825005 h 3988149"/>
                <a:gd name="connsiteX6213" fmla="*/ 3141337 w 4070975"/>
                <a:gd name="connsiteY6213" fmla="*/ 1836435 h 3988149"/>
                <a:gd name="connsiteX6214" fmla="*/ 3128003 w 4070975"/>
                <a:gd name="connsiteY6214" fmla="*/ 1833577 h 3988149"/>
                <a:gd name="connsiteX6215" fmla="*/ 3113715 w 4070975"/>
                <a:gd name="connsiteY6215" fmla="*/ 1816432 h 3988149"/>
                <a:gd name="connsiteX6216" fmla="*/ 3098475 w 4070975"/>
                <a:gd name="connsiteY6216" fmla="*/ 1794524 h 3988149"/>
                <a:gd name="connsiteX6217" fmla="*/ 3071805 w 4070975"/>
                <a:gd name="connsiteY6217" fmla="*/ 1785952 h 3988149"/>
                <a:gd name="connsiteX6218" fmla="*/ 3056565 w 4070975"/>
                <a:gd name="connsiteY6218" fmla="*/ 1749756 h 3988149"/>
                <a:gd name="connsiteX6219" fmla="*/ 3018465 w 4070975"/>
                <a:gd name="connsiteY6219" fmla="*/ 1734516 h 3988149"/>
                <a:gd name="connsiteX6220" fmla="*/ 3015608 w 4070975"/>
                <a:gd name="connsiteY6220" fmla="*/ 1711656 h 3988149"/>
                <a:gd name="connsiteX6221" fmla="*/ 3004178 w 4070975"/>
                <a:gd name="connsiteY6221" fmla="*/ 1690701 h 3988149"/>
                <a:gd name="connsiteX6222" fmla="*/ 3019418 w 4070975"/>
                <a:gd name="connsiteY6222" fmla="*/ 1660221 h 3988149"/>
                <a:gd name="connsiteX6223" fmla="*/ 2999415 w 4070975"/>
                <a:gd name="connsiteY6223" fmla="*/ 1649743 h 3988149"/>
                <a:gd name="connsiteX6224" fmla="*/ 2955600 w 4070975"/>
                <a:gd name="connsiteY6224" fmla="*/ 1643076 h 3988149"/>
                <a:gd name="connsiteX6225" fmla="*/ 2926073 w 4070975"/>
                <a:gd name="connsiteY6225" fmla="*/ 1665936 h 3988149"/>
                <a:gd name="connsiteX6226" fmla="*/ 2903213 w 4070975"/>
                <a:gd name="connsiteY6226" fmla="*/ 1643076 h 3988149"/>
                <a:gd name="connsiteX6227" fmla="*/ 2892735 w 4070975"/>
                <a:gd name="connsiteY6227" fmla="*/ 1638313 h 3988149"/>
                <a:gd name="connsiteX6228" fmla="*/ 2884163 w 4070975"/>
                <a:gd name="connsiteY6228" fmla="*/ 1644028 h 3988149"/>
                <a:gd name="connsiteX6229" fmla="*/ 2876543 w 4070975"/>
                <a:gd name="connsiteY6229" fmla="*/ 1659268 h 3988149"/>
                <a:gd name="connsiteX6230" fmla="*/ 2864161 w 4070975"/>
                <a:gd name="connsiteY6230" fmla="*/ 1651648 h 3988149"/>
                <a:gd name="connsiteX6231" fmla="*/ 2850826 w 4070975"/>
                <a:gd name="connsiteY6231" fmla="*/ 1647838 h 3988149"/>
                <a:gd name="connsiteX6232" fmla="*/ 2829871 w 4070975"/>
                <a:gd name="connsiteY6232" fmla="*/ 1656411 h 3988149"/>
                <a:gd name="connsiteX6233" fmla="*/ 2802248 w 4070975"/>
                <a:gd name="connsiteY6233" fmla="*/ 1644981 h 3988149"/>
                <a:gd name="connsiteX6234" fmla="*/ 2793676 w 4070975"/>
                <a:gd name="connsiteY6234" fmla="*/ 1613548 h 3988149"/>
                <a:gd name="connsiteX6235" fmla="*/ 2791771 w 4070975"/>
                <a:gd name="connsiteY6235" fmla="*/ 1584020 h 3988149"/>
                <a:gd name="connsiteX6236" fmla="*/ 2791771 w 4070975"/>
                <a:gd name="connsiteY6236" fmla="*/ 1579258 h 3988149"/>
                <a:gd name="connsiteX6237" fmla="*/ 2770816 w 4070975"/>
                <a:gd name="connsiteY6237" fmla="*/ 1576400 h 3988149"/>
                <a:gd name="connsiteX6238" fmla="*/ 2754623 w 4070975"/>
                <a:gd name="connsiteY6238" fmla="*/ 1570685 h 3988149"/>
                <a:gd name="connsiteX6239" fmla="*/ 2754623 w 4070975"/>
                <a:gd name="connsiteY6239" fmla="*/ 1526870 h 3988149"/>
                <a:gd name="connsiteX6240" fmla="*/ 2754623 w 4070975"/>
                <a:gd name="connsiteY6240" fmla="*/ 1526870 h 3988149"/>
                <a:gd name="connsiteX6241" fmla="*/ 2733668 w 4070975"/>
                <a:gd name="connsiteY6241" fmla="*/ 1508772 h 3988149"/>
                <a:gd name="connsiteX6242" fmla="*/ 2739383 w 4070975"/>
                <a:gd name="connsiteY6242" fmla="*/ 1469719 h 3988149"/>
                <a:gd name="connsiteX6243" fmla="*/ 2682233 w 4070975"/>
                <a:gd name="connsiteY6243" fmla="*/ 1403996 h 3988149"/>
                <a:gd name="connsiteX6244" fmla="*/ 2693664 w 4070975"/>
                <a:gd name="connsiteY6244" fmla="*/ 1340178 h 3988149"/>
                <a:gd name="connsiteX6245" fmla="*/ 2717476 w 4070975"/>
                <a:gd name="connsiteY6245" fmla="*/ 1313508 h 3988149"/>
                <a:gd name="connsiteX6246" fmla="*/ 2717476 w 4070975"/>
                <a:gd name="connsiteY6246" fmla="*/ 1304935 h 3988149"/>
                <a:gd name="connsiteX6247" fmla="*/ 2717476 w 4070975"/>
                <a:gd name="connsiteY6247" fmla="*/ 1298268 h 3988149"/>
                <a:gd name="connsiteX6248" fmla="*/ 2711761 w 4070975"/>
                <a:gd name="connsiteY6248" fmla="*/ 1297315 h 3988149"/>
                <a:gd name="connsiteX6249" fmla="*/ 2711761 w 4070975"/>
                <a:gd name="connsiteY6249" fmla="*/ 1297315 h 3988149"/>
                <a:gd name="connsiteX6250" fmla="*/ 2700331 w 4070975"/>
                <a:gd name="connsiteY6250" fmla="*/ 1295410 h 3988149"/>
                <a:gd name="connsiteX6251" fmla="*/ 2686043 w 4070975"/>
                <a:gd name="connsiteY6251" fmla="*/ 1293505 h 3988149"/>
                <a:gd name="connsiteX6252" fmla="*/ 2683186 w 4070975"/>
                <a:gd name="connsiteY6252" fmla="*/ 1280170 h 3988149"/>
                <a:gd name="connsiteX6253" fmla="*/ 2697473 w 4070975"/>
                <a:gd name="connsiteY6253" fmla="*/ 1266835 h 3988149"/>
                <a:gd name="connsiteX6254" fmla="*/ 2711761 w 4070975"/>
                <a:gd name="connsiteY6254" fmla="*/ 1244927 h 3988149"/>
                <a:gd name="connsiteX6255" fmla="*/ 2752718 w 4070975"/>
                <a:gd name="connsiteY6255" fmla="*/ 1227782 h 3988149"/>
                <a:gd name="connsiteX6256" fmla="*/ 2806058 w 4070975"/>
                <a:gd name="connsiteY6256" fmla="*/ 1207780 h 3988149"/>
                <a:gd name="connsiteX6257" fmla="*/ 2807963 w 4070975"/>
                <a:gd name="connsiteY6257" fmla="*/ 1205875 h 3988149"/>
                <a:gd name="connsiteX6258" fmla="*/ 2806058 w 4070975"/>
                <a:gd name="connsiteY6258" fmla="*/ 1203970 h 3988149"/>
                <a:gd name="connsiteX6259" fmla="*/ 2785103 w 4070975"/>
                <a:gd name="connsiteY6259" fmla="*/ 1191587 h 3988149"/>
                <a:gd name="connsiteX6260" fmla="*/ 2727954 w 4070975"/>
                <a:gd name="connsiteY6260" fmla="*/ 1191587 h 3988149"/>
                <a:gd name="connsiteX6261" fmla="*/ 2726048 w 4070975"/>
                <a:gd name="connsiteY6261" fmla="*/ 1191587 h 3988149"/>
                <a:gd name="connsiteX6262" fmla="*/ 2723191 w 4070975"/>
                <a:gd name="connsiteY6262" fmla="*/ 1187777 h 3988149"/>
                <a:gd name="connsiteX6263" fmla="*/ 2716523 w 4070975"/>
                <a:gd name="connsiteY6263" fmla="*/ 1175394 h 3988149"/>
                <a:gd name="connsiteX6264" fmla="*/ 2714618 w 4070975"/>
                <a:gd name="connsiteY6264" fmla="*/ 1169679 h 3988149"/>
                <a:gd name="connsiteX6265" fmla="*/ 2714618 w 4070975"/>
                <a:gd name="connsiteY6265" fmla="*/ 1169679 h 3988149"/>
                <a:gd name="connsiteX6266" fmla="*/ 2713666 w 4070975"/>
                <a:gd name="connsiteY6266" fmla="*/ 1168727 h 3988149"/>
                <a:gd name="connsiteX6267" fmla="*/ 2713666 w 4070975"/>
                <a:gd name="connsiteY6267" fmla="*/ 1167774 h 3988149"/>
                <a:gd name="connsiteX6268" fmla="*/ 2691758 w 4070975"/>
                <a:gd name="connsiteY6268" fmla="*/ 1154439 h 3988149"/>
                <a:gd name="connsiteX6269" fmla="*/ 2690806 w 4070975"/>
                <a:gd name="connsiteY6269" fmla="*/ 1154439 h 3988149"/>
                <a:gd name="connsiteX6270" fmla="*/ 2690806 w 4070975"/>
                <a:gd name="connsiteY6270" fmla="*/ 1154439 h 3988149"/>
                <a:gd name="connsiteX6271" fmla="*/ 2689854 w 4070975"/>
                <a:gd name="connsiteY6271" fmla="*/ 1154439 h 3988149"/>
                <a:gd name="connsiteX6272" fmla="*/ 2689854 w 4070975"/>
                <a:gd name="connsiteY6272" fmla="*/ 1154439 h 3988149"/>
                <a:gd name="connsiteX6273" fmla="*/ 2688901 w 4070975"/>
                <a:gd name="connsiteY6273" fmla="*/ 1154439 h 3988149"/>
                <a:gd name="connsiteX6274" fmla="*/ 2688901 w 4070975"/>
                <a:gd name="connsiteY6274" fmla="*/ 1154439 h 3988149"/>
                <a:gd name="connsiteX6275" fmla="*/ 2688901 w 4070975"/>
                <a:gd name="connsiteY6275" fmla="*/ 1154439 h 3988149"/>
                <a:gd name="connsiteX6276" fmla="*/ 2687949 w 4070975"/>
                <a:gd name="connsiteY6276" fmla="*/ 1155392 h 3988149"/>
                <a:gd name="connsiteX6277" fmla="*/ 2687949 w 4070975"/>
                <a:gd name="connsiteY6277" fmla="*/ 1155392 h 3988149"/>
                <a:gd name="connsiteX6278" fmla="*/ 2687949 w 4070975"/>
                <a:gd name="connsiteY6278" fmla="*/ 1155392 h 3988149"/>
                <a:gd name="connsiteX6279" fmla="*/ 2686996 w 4070975"/>
                <a:gd name="connsiteY6279" fmla="*/ 1155392 h 3988149"/>
                <a:gd name="connsiteX6280" fmla="*/ 2686996 w 4070975"/>
                <a:gd name="connsiteY6280" fmla="*/ 1155392 h 3988149"/>
                <a:gd name="connsiteX6281" fmla="*/ 2686043 w 4070975"/>
                <a:gd name="connsiteY6281" fmla="*/ 1155392 h 3988149"/>
                <a:gd name="connsiteX6282" fmla="*/ 2686043 w 4070975"/>
                <a:gd name="connsiteY6282" fmla="*/ 1155392 h 3988149"/>
                <a:gd name="connsiteX6283" fmla="*/ 2685091 w 4070975"/>
                <a:gd name="connsiteY6283" fmla="*/ 1156344 h 3988149"/>
                <a:gd name="connsiteX6284" fmla="*/ 2685091 w 4070975"/>
                <a:gd name="connsiteY6284" fmla="*/ 1156344 h 3988149"/>
                <a:gd name="connsiteX6285" fmla="*/ 2684139 w 4070975"/>
                <a:gd name="connsiteY6285" fmla="*/ 1156344 h 3988149"/>
                <a:gd name="connsiteX6286" fmla="*/ 2684139 w 4070975"/>
                <a:gd name="connsiteY6286" fmla="*/ 1156344 h 3988149"/>
                <a:gd name="connsiteX6287" fmla="*/ 2683186 w 4070975"/>
                <a:gd name="connsiteY6287" fmla="*/ 1157297 h 3988149"/>
                <a:gd name="connsiteX6288" fmla="*/ 2683186 w 4070975"/>
                <a:gd name="connsiteY6288" fmla="*/ 1157297 h 3988149"/>
                <a:gd name="connsiteX6289" fmla="*/ 2682233 w 4070975"/>
                <a:gd name="connsiteY6289" fmla="*/ 1158249 h 3988149"/>
                <a:gd name="connsiteX6290" fmla="*/ 2682233 w 4070975"/>
                <a:gd name="connsiteY6290" fmla="*/ 1158249 h 3988149"/>
                <a:gd name="connsiteX6291" fmla="*/ 2681281 w 4070975"/>
                <a:gd name="connsiteY6291" fmla="*/ 1159202 h 3988149"/>
                <a:gd name="connsiteX6292" fmla="*/ 2681281 w 4070975"/>
                <a:gd name="connsiteY6292" fmla="*/ 1159202 h 3988149"/>
                <a:gd name="connsiteX6293" fmla="*/ 2680329 w 4070975"/>
                <a:gd name="connsiteY6293" fmla="*/ 1160154 h 3988149"/>
                <a:gd name="connsiteX6294" fmla="*/ 2680329 w 4070975"/>
                <a:gd name="connsiteY6294" fmla="*/ 1160154 h 3988149"/>
                <a:gd name="connsiteX6295" fmla="*/ 2679376 w 4070975"/>
                <a:gd name="connsiteY6295" fmla="*/ 1161107 h 3988149"/>
                <a:gd name="connsiteX6296" fmla="*/ 2679376 w 4070975"/>
                <a:gd name="connsiteY6296" fmla="*/ 1161107 h 3988149"/>
                <a:gd name="connsiteX6297" fmla="*/ 2678424 w 4070975"/>
                <a:gd name="connsiteY6297" fmla="*/ 1162059 h 3988149"/>
                <a:gd name="connsiteX6298" fmla="*/ 2678424 w 4070975"/>
                <a:gd name="connsiteY6298" fmla="*/ 1162059 h 3988149"/>
                <a:gd name="connsiteX6299" fmla="*/ 2677471 w 4070975"/>
                <a:gd name="connsiteY6299" fmla="*/ 1163012 h 3988149"/>
                <a:gd name="connsiteX6300" fmla="*/ 2677471 w 4070975"/>
                <a:gd name="connsiteY6300" fmla="*/ 1163012 h 3988149"/>
                <a:gd name="connsiteX6301" fmla="*/ 2677471 w 4070975"/>
                <a:gd name="connsiteY6301" fmla="*/ 1163012 h 3988149"/>
                <a:gd name="connsiteX6302" fmla="*/ 2677471 w 4070975"/>
                <a:gd name="connsiteY6302" fmla="*/ 1163012 h 3988149"/>
                <a:gd name="connsiteX6303" fmla="*/ 2676518 w 4070975"/>
                <a:gd name="connsiteY6303" fmla="*/ 1163964 h 3988149"/>
                <a:gd name="connsiteX6304" fmla="*/ 2676518 w 4070975"/>
                <a:gd name="connsiteY6304" fmla="*/ 1163964 h 3988149"/>
                <a:gd name="connsiteX6305" fmla="*/ 2675566 w 4070975"/>
                <a:gd name="connsiteY6305" fmla="*/ 1164917 h 3988149"/>
                <a:gd name="connsiteX6306" fmla="*/ 2675566 w 4070975"/>
                <a:gd name="connsiteY6306" fmla="*/ 1164917 h 3988149"/>
                <a:gd name="connsiteX6307" fmla="*/ 2675566 w 4070975"/>
                <a:gd name="connsiteY6307" fmla="*/ 1164917 h 3988149"/>
                <a:gd name="connsiteX6308" fmla="*/ 2674614 w 4070975"/>
                <a:gd name="connsiteY6308" fmla="*/ 1165869 h 3988149"/>
                <a:gd name="connsiteX6309" fmla="*/ 2674614 w 4070975"/>
                <a:gd name="connsiteY6309" fmla="*/ 1165869 h 3988149"/>
                <a:gd name="connsiteX6310" fmla="*/ 2673661 w 4070975"/>
                <a:gd name="connsiteY6310" fmla="*/ 1166822 h 3988149"/>
                <a:gd name="connsiteX6311" fmla="*/ 2673661 w 4070975"/>
                <a:gd name="connsiteY6311" fmla="*/ 1166822 h 3988149"/>
                <a:gd name="connsiteX6312" fmla="*/ 2672708 w 4070975"/>
                <a:gd name="connsiteY6312" fmla="*/ 1167774 h 3988149"/>
                <a:gd name="connsiteX6313" fmla="*/ 2672708 w 4070975"/>
                <a:gd name="connsiteY6313" fmla="*/ 1167774 h 3988149"/>
                <a:gd name="connsiteX6314" fmla="*/ 2671756 w 4070975"/>
                <a:gd name="connsiteY6314" fmla="*/ 1168727 h 3988149"/>
                <a:gd name="connsiteX6315" fmla="*/ 2671756 w 4070975"/>
                <a:gd name="connsiteY6315" fmla="*/ 1168727 h 3988149"/>
                <a:gd name="connsiteX6316" fmla="*/ 2670804 w 4070975"/>
                <a:gd name="connsiteY6316" fmla="*/ 1169679 h 3988149"/>
                <a:gd name="connsiteX6317" fmla="*/ 2670804 w 4070975"/>
                <a:gd name="connsiteY6317" fmla="*/ 1169679 h 3988149"/>
                <a:gd name="connsiteX6318" fmla="*/ 2670804 w 4070975"/>
                <a:gd name="connsiteY6318" fmla="*/ 1169679 h 3988149"/>
                <a:gd name="connsiteX6319" fmla="*/ 2764148 w 4070975"/>
                <a:gd name="connsiteY6319" fmla="*/ 916312 h 3988149"/>
                <a:gd name="connsiteX6320" fmla="*/ 2764148 w 4070975"/>
                <a:gd name="connsiteY6320" fmla="*/ 915360 h 3988149"/>
                <a:gd name="connsiteX6321" fmla="*/ 2764148 w 4070975"/>
                <a:gd name="connsiteY6321" fmla="*/ 914407 h 3988149"/>
                <a:gd name="connsiteX6322" fmla="*/ 2734621 w 4070975"/>
                <a:gd name="connsiteY6322" fmla="*/ 856304 h 3988149"/>
                <a:gd name="connsiteX6323" fmla="*/ 2694616 w 4070975"/>
                <a:gd name="connsiteY6323" fmla="*/ 821062 h 3988149"/>
                <a:gd name="connsiteX6324" fmla="*/ 2650801 w 4070975"/>
                <a:gd name="connsiteY6324" fmla="*/ 785819 h 3988149"/>
                <a:gd name="connsiteX6325" fmla="*/ 2650801 w 4070975"/>
                <a:gd name="connsiteY6325" fmla="*/ 752481 h 3988149"/>
                <a:gd name="connsiteX6326" fmla="*/ 2650801 w 4070975"/>
                <a:gd name="connsiteY6326" fmla="*/ 751529 h 3988149"/>
                <a:gd name="connsiteX6327" fmla="*/ 2599366 w 4070975"/>
                <a:gd name="connsiteY6327" fmla="*/ 681995 h 3988149"/>
                <a:gd name="connsiteX6328" fmla="*/ 2573649 w 4070975"/>
                <a:gd name="connsiteY6328" fmla="*/ 661993 h 3988149"/>
                <a:gd name="connsiteX6329" fmla="*/ 2573649 w 4070975"/>
                <a:gd name="connsiteY6329" fmla="*/ 608652 h 3988149"/>
                <a:gd name="connsiteX6330" fmla="*/ 2492686 w 4070975"/>
                <a:gd name="connsiteY6330" fmla="*/ 500066 h 3988149"/>
                <a:gd name="connsiteX6331" fmla="*/ 2501259 w 4070975"/>
                <a:gd name="connsiteY6331" fmla="*/ 413388 h 3988149"/>
                <a:gd name="connsiteX6332" fmla="*/ 2500306 w 4070975"/>
                <a:gd name="connsiteY6332" fmla="*/ 412436 h 3988149"/>
                <a:gd name="connsiteX6333" fmla="*/ 2422202 w 4070975"/>
                <a:gd name="connsiteY6333" fmla="*/ 349570 h 3988149"/>
                <a:gd name="connsiteX6334" fmla="*/ 2406009 w 4070975"/>
                <a:gd name="connsiteY6334" fmla="*/ 319090 h 3988149"/>
                <a:gd name="connsiteX6335" fmla="*/ 2408867 w 4070975"/>
                <a:gd name="connsiteY6335" fmla="*/ 283847 h 3988149"/>
                <a:gd name="connsiteX6336" fmla="*/ 2418392 w 4070975"/>
                <a:gd name="connsiteY6336" fmla="*/ 259082 h 3988149"/>
                <a:gd name="connsiteX6337" fmla="*/ 2406962 w 4070975"/>
                <a:gd name="connsiteY6337" fmla="*/ 232412 h 3988149"/>
                <a:gd name="connsiteX6338" fmla="*/ 2439347 w 4070975"/>
                <a:gd name="connsiteY6338" fmla="*/ 202884 h 3988149"/>
                <a:gd name="connsiteX6339" fmla="*/ 2439347 w 4070975"/>
                <a:gd name="connsiteY6339" fmla="*/ 171451 h 3988149"/>
                <a:gd name="connsiteX6340" fmla="*/ 2464112 w 4070975"/>
                <a:gd name="connsiteY6340" fmla="*/ 171451 h 3988149"/>
                <a:gd name="connsiteX6341" fmla="*/ 2470779 w 4070975"/>
                <a:gd name="connsiteY6341" fmla="*/ 167641 h 3988149"/>
                <a:gd name="connsiteX6342" fmla="*/ 2466969 w 4070975"/>
                <a:gd name="connsiteY6342" fmla="*/ 146686 h 3988149"/>
                <a:gd name="connsiteX6343" fmla="*/ 2466969 w 4070975"/>
                <a:gd name="connsiteY6343" fmla="*/ 134304 h 3988149"/>
                <a:gd name="connsiteX6344" fmla="*/ 2504117 w 4070975"/>
                <a:gd name="connsiteY6344" fmla="*/ 134304 h 3988149"/>
                <a:gd name="connsiteX6345" fmla="*/ 2501259 w 4070975"/>
                <a:gd name="connsiteY6345" fmla="*/ 159069 h 3988149"/>
                <a:gd name="connsiteX6346" fmla="*/ 2514594 w 4070975"/>
                <a:gd name="connsiteY6346" fmla="*/ 176214 h 3988149"/>
                <a:gd name="connsiteX6347" fmla="*/ 2515546 w 4070975"/>
                <a:gd name="connsiteY6347" fmla="*/ 176214 h 3988149"/>
                <a:gd name="connsiteX6348" fmla="*/ 2582221 w 4070975"/>
                <a:gd name="connsiteY6348" fmla="*/ 170499 h 3988149"/>
                <a:gd name="connsiteX6349" fmla="*/ 2618416 w 4070975"/>
                <a:gd name="connsiteY6349" fmla="*/ 152401 h 3988149"/>
                <a:gd name="connsiteX6350" fmla="*/ 2725096 w 4070975"/>
                <a:gd name="connsiteY6350" fmla="*/ 152401 h 3988149"/>
                <a:gd name="connsiteX6351" fmla="*/ 2787961 w 4070975"/>
                <a:gd name="connsiteY6351" fmla="*/ 191454 h 3988149"/>
                <a:gd name="connsiteX6352" fmla="*/ 2854636 w 4070975"/>
                <a:gd name="connsiteY6352" fmla="*/ 194312 h 3988149"/>
                <a:gd name="connsiteX6353" fmla="*/ 2934645 w 4070975"/>
                <a:gd name="connsiteY6353" fmla="*/ 191454 h 3988149"/>
                <a:gd name="connsiteX6354" fmla="*/ 2964173 w 4070975"/>
                <a:gd name="connsiteY6354" fmla="*/ 226697 h 3988149"/>
                <a:gd name="connsiteX6355" fmla="*/ 3002273 w 4070975"/>
                <a:gd name="connsiteY6355" fmla="*/ 256225 h 3988149"/>
                <a:gd name="connsiteX6356" fmla="*/ 2993700 w 4070975"/>
                <a:gd name="connsiteY6356" fmla="*/ 373383 h 3988149"/>
                <a:gd name="connsiteX6357" fmla="*/ 2935598 w 4070975"/>
                <a:gd name="connsiteY6357" fmla="*/ 422913 h 3988149"/>
                <a:gd name="connsiteX6358" fmla="*/ 2855588 w 4070975"/>
                <a:gd name="connsiteY6358" fmla="*/ 431486 h 3988149"/>
                <a:gd name="connsiteX6359" fmla="*/ 2784151 w 4070975"/>
                <a:gd name="connsiteY6359" fmla="*/ 431486 h 3988149"/>
                <a:gd name="connsiteX6360" fmla="*/ 2742241 w 4070975"/>
                <a:gd name="connsiteY6360" fmla="*/ 444821 h 3988149"/>
                <a:gd name="connsiteX6361" fmla="*/ 2737478 w 4070975"/>
                <a:gd name="connsiteY6361" fmla="*/ 446726 h 3988149"/>
                <a:gd name="connsiteX6362" fmla="*/ 2694616 w 4070975"/>
                <a:gd name="connsiteY6362" fmla="*/ 432438 h 3988149"/>
                <a:gd name="connsiteX6363" fmla="*/ 2682233 w 4070975"/>
                <a:gd name="connsiteY6363" fmla="*/ 425771 h 3988149"/>
                <a:gd name="connsiteX6364" fmla="*/ 2675566 w 4070975"/>
                <a:gd name="connsiteY6364" fmla="*/ 419103 h 3988149"/>
                <a:gd name="connsiteX6365" fmla="*/ 2682233 w 4070975"/>
                <a:gd name="connsiteY6365" fmla="*/ 411483 h 3988149"/>
                <a:gd name="connsiteX6366" fmla="*/ 2690806 w 4070975"/>
                <a:gd name="connsiteY6366" fmla="*/ 406721 h 3988149"/>
                <a:gd name="connsiteX6367" fmla="*/ 2621274 w 4070975"/>
                <a:gd name="connsiteY6367" fmla="*/ 406721 h 3988149"/>
                <a:gd name="connsiteX6368" fmla="*/ 2615559 w 4070975"/>
                <a:gd name="connsiteY6368" fmla="*/ 409578 h 3988149"/>
                <a:gd name="connsiteX6369" fmla="*/ 2626036 w 4070975"/>
                <a:gd name="connsiteY6369" fmla="*/ 431486 h 3988149"/>
                <a:gd name="connsiteX6370" fmla="*/ 2670804 w 4070975"/>
                <a:gd name="connsiteY6370" fmla="*/ 473396 h 3988149"/>
                <a:gd name="connsiteX6371" fmla="*/ 2720333 w 4070975"/>
                <a:gd name="connsiteY6371" fmla="*/ 488636 h 3988149"/>
                <a:gd name="connsiteX6372" fmla="*/ 2770816 w 4070975"/>
                <a:gd name="connsiteY6372" fmla="*/ 491494 h 3988149"/>
                <a:gd name="connsiteX6373" fmla="*/ 2793676 w 4070975"/>
                <a:gd name="connsiteY6373" fmla="*/ 511497 h 3988149"/>
                <a:gd name="connsiteX6374" fmla="*/ 2787961 w 4070975"/>
                <a:gd name="connsiteY6374" fmla="*/ 562932 h 3988149"/>
                <a:gd name="connsiteX6375" fmla="*/ 2825108 w 4070975"/>
                <a:gd name="connsiteY6375" fmla="*/ 587697 h 3988149"/>
                <a:gd name="connsiteX6376" fmla="*/ 2867970 w 4070975"/>
                <a:gd name="connsiteY6376" fmla="*/ 651515 h 3988149"/>
                <a:gd name="connsiteX6377" fmla="*/ 2889878 w 4070975"/>
                <a:gd name="connsiteY6377" fmla="*/ 648658 h 3988149"/>
                <a:gd name="connsiteX6378" fmla="*/ 2914643 w 4070975"/>
                <a:gd name="connsiteY6378" fmla="*/ 648658 h 3988149"/>
                <a:gd name="connsiteX6379" fmla="*/ 2923216 w 4070975"/>
                <a:gd name="connsiteY6379" fmla="*/ 681995 h 3988149"/>
                <a:gd name="connsiteX6380" fmla="*/ 2993700 w 4070975"/>
                <a:gd name="connsiteY6380" fmla="*/ 681995 h 3988149"/>
                <a:gd name="connsiteX6381" fmla="*/ 3011798 w 4070975"/>
                <a:gd name="connsiteY6381" fmla="*/ 677233 h 3988149"/>
                <a:gd name="connsiteX6382" fmla="*/ 3013703 w 4070975"/>
                <a:gd name="connsiteY6382" fmla="*/ 667708 h 3988149"/>
                <a:gd name="connsiteX6383" fmla="*/ 3015608 w 4070975"/>
                <a:gd name="connsiteY6383" fmla="*/ 661040 h 3988149"/>
                <a:gd name="connsiteX6384" fmla="*/ 3022275 w 4070975"/>
                <a:gd name="connsiteY6384" fmla="*/ 631513 h 3988149"/>
                <a:gd name="connsiteX6385" fmla="*/ 3012750 w 4070975"/>
                <a:gd name="connsiteY6385" fmla="*/ 590555 h 3988149"/>
                <a:gd name="connsiteX6386" fmla="*/ 2974650 w 4070975"/>
                <a:gd name="connsiteY6386" fmla="*/ 590555 h 3988149"/>
                <a:gd name="connsiteX6387" fmla="*/ 2945123 w 4070975"/>
                <a:gd name="connsiteY6387" fmla="*/ 599127 h 3988149"/>
                <a:gd name="connsiteX6388" fmla="*/ 2902260 w 4070975"/>
                <a:gd name="connsiteY6388" fmla="*/ 559122 h 3988149"/>
                <a:gd name="connsiteX6389" fmla="*/ 2902260 w 4070975"/>
                <a:gd name="connsiteY6389" fmla="*/ 546739 h 3988149"/>
                <a:gd name="connsiteX6390" fmla="*/ 2905118 w 4070975"/>
                <a:gd name="connsiteY6390" fmla="*/ 530547 h 3988149"/>
                <a:gd name="connsiteX6391" fmla="*/ 2984175 w 4070975"/>
                <a:gd name="connsiteY6391" fmla="*/ 557217 h 3988149"/>
                <a:gd name="connsiteX6392" fmla="*/ 2985128 w 4070975"/>
                <a:gd name="connsiteY6392" fmla="*/ 557217 h 3988149"/>
                <a:gd name="connsiteX6393" fmla="*/ 3080378 w 4070975"/>
                <a:gd name="connsiteY6393" fmla="*/ 548644 h 3988149"/>
                <a:gd name="connsiteX6394" fmla="*/ 3117525 w 4070975"/>
                <a:gd name="connsiteY6394" fmla="*/ 539119 h 3988149"/>
                <a:gd name="connsiteX6395" fmla="*/ 3120382 w 4070975"/>
                <a:gd name="connsiteY6395" fmla="*/ 538167 h 3988149"/>
                <a:gd name="connsiteX6396" fmla="*/ 3082282 w 4070975"/>
                <a:gd name="connsiteY6396" fmla="*/ 486731 h 3988149"/>
                <a:gd name="connsiteX6397" fmla="*/ 3025133 w 4070975"/>
                <a:gd name="connsiteY6397" fmla="*/ 478159 h 3988149"/>
                <a:gd name="connsiteX6398" fmla="*/ 3003225 w 4070975"/>
                <a:gd name="connsiteY6398" fmla="*/ 456251 h 3988149"/>
                <a:gd name="connsiteX6399" fmla="*/ 3026085 w 4070975"/>
                <a:gd name="connsiteY6399" fmla="*/ 406721 h 3988149"/>
                <a:gd name="connsiteX6400" fmla="*/ 3044183 w 4070975"/>
                <a:gd name="connsiteY6400" fmla="*/ 367668 h 3988149"/>
                <a:gd name="connsiteX6401" fmla="*/ 3059423 w 4070975"/>
                <a:gd name="connsiteY6401" fmla="*/ 330520 h 3988149"/>
                <a:gd name="connsiteX6402" fmla="*/ 3053708 w 4070975"/>
                <a:gd name="connsiteY6402" fmla="*/ 311470 h 3988149"/>
                <a:gd name="connsiteX6403" fmla="*/ 3053708 w 4070975"/>
                <a:gd name="connsiteY6403" fmla="*/ 291467 h 3988149"/>
                <a:gd name="connsiteX6404" fmla="*/ 3048945 w 4070975"/>
                <a:gd name="connsiteY6404" fmla="*/ 281942 h 3988149"/>
                <a:gd name="connsiteX6405" fmla="*/ 3114667 w 4070975"/>
                <a:gd name="connsiteY6405" fmla="*/ 284800 h 3988149"/>
                <a:gd name="connsiteX6406" fmla="*/ 3114667 w 4070975"/>
                <a:gd name="connsiteY6406" fmla="*/ 299087 h 3988149"/>
                <a:gd name="connsiteX6407" fmla="*/ 3143242 w 4070975"/>
                <a:gd name="connsiteY6407" fmla="*/ 315280 h 3988149"/>
                <a:gd name="connsiteX6408" fmla="*/ 3161340 w 4070975"/>
                <a:gd name="connsiteY6408" fmla="*/ 311470 h 3988149"/>
                <a:gd name="connsiteX6409" fmla="*/ 3161340 w 4070975"/>
                <a:gd name="connsiteY6409" fmla="*/ 279085 h 3988149"/>
                <a:gd name="connsiteX6410" fmla="*/ 3158482 w 4070975"/>
                <a:gd name="connsiteY6410" fmla="*/ 260987 h 3988149"/>
                <a:gd name="connsiteX6411" fmla="*/ 3133717 w 4070975"/>
                <a:gd name="connsiteY6411" fmla="*/ 212409 h 3988149"/>
                <a:gd name="connsiteX6412" fmla="*/ 3114667 w 4070975"/>
                <a:gd name="connsiteY6412" fmla="*/ 190502 h 3988149"/>
                <a:gd name="connsiteX6413" fmla="*/ 3084188 w 4070975"/>
                <a:gd name="connsiteY6413" fmla="*/ 187644 h 3988149"/>
                <a:gd name="connsiteX6414" fmla="*/ 3069900 w 4070975"/>
                <a:gd name="connsiteY6414" fmla="*/ 181929 h 3988149"/>
                <a:gd name="connsiteX6415" fmla="*/ 3040373 w 4070975"/>
                <a:gd name="connsiteY6415" fmla="*/ 132399 h 3988149"/>
                <a:gd name="connsiteX6416" fmla="*/ 3012750 w 4070975"/>
                <a:gd name="connsiteY6416" fmla="*/ 74296 h 3988149"/>
                <a:gd name="connsiteX6417" fmla="*/ 2979413 w 4070975"/>
                <a:gd name="connsiteY6417" fmla="*/ 71438 h 3988149"/>
                <a:gd name="connsiteX6418" fmla="*/ 2967030 w 4070975"/>
                <a:gd name="connsiteY6418" fmla="*/ 63818 h 3988149"/>
                <a:gd name="connsiteX6419" fmla="*/ 3012750 w 4070975"/>
                <a:gd name="connsiteY6419" fmla="*/ 58103 h 3988149"/>
                <a:gd name="connsiteX6420" fmla="*/ 3030848 w 4070975"/>
                <a:gd name="connsiteY6420" fmla="*/ 33338 h 3988149"/>
                <a:gd name="connsiteX6421" fmla="*/ 3065138 w 4070975"/>
                <a:gd name="connsiteY6421" fmla="*/ 13335 h 3988149"/>
                <a:gd name="connsiteX6422" fmla="*/ 3125145 w 4070975"/>
                <a:gd name="connsiteY6422" fmla="*/ 70486 h 3988149"/>
                <a:gd name="connsiteX6423" fmla="*/ 3106095 w 4070975"/>
                <a:gd name="connsiteY6423" fmla="*/ 92393 h 3988149"/>
                <a:gd name="connsiteX6424" fmla="*/ 3096570 w 4070975"/>
                <a:gd name="connsiteY6424" fmla="*/ 114301 h 3988149"/>
                <a:gd name="connsiteX6425" fmla="*/ 3105142 w 4070975"/>
                <a:gd name="connsiteY6425" fmla="*/ 120016 h 3988149"/>
                <a:gd name="connsiteX6426" fmla="*/ 3108000 w 4070975"/>
                <a:gd name="connsiteY6426" fmla="*/ 141924 h 3988149"/>
                <a:gd name="connsiteX6427" fmla="*/ 3127050 w 4070975"/>
                <a:gd name="connsiteY6427" fmla="*/ 161926 h 3988149"/>
                <a:gd name="connsiteX6428" fmla="*/ 3128003 w 4070975"/>
                <a:gd name="connsiteY6428" fmla="*/ 161926 h 3988149"/>
                <a:gd name="connsiteX6429" fmla="*/ 3179437 w 4070975"/>
                <a:gd name="connsiteY6429" fmla="*/ 159069 h 3988149"/>
                <a:gd name="connsiteX6430" fmla="*/ 3195630 w 4070975"/>
                <a:gd name="connsiteY6430" fmla="*/ 159069 h 3988149"/>
                <a:gd name="connsiteX6431" fmla="*/ 3213727 w 4070975"/>
                <a:gd name="connsiteY6431" fmla="*/ 143829 h 3988149"/>
                <a:gd name="connsiteX6432" fmla="*/ 3238492 w 4070975"/>
                <a:gd name="connsiteY6432" fmla="*/ 127636 h 3988149"/>
                <a:gd name="connsiteX6433" fmla="*/ 3206107 w 4070975"/>
                <a:gd name="connsiteY6433" fmla="*/ 59055 h 3988149"/>
                <a:gd name="connsiteX6434" fmla="*/ 3232777 w 4070975"/>
                <a:gd name="connsiteY6434" fmla="*/ 30480 h 3988149"/>
                <a:gd name="connsiteX6435" fmla="*/ 3200392 w 4070975"/>
                <a:gd name="connsiteY6435" fmla="*/ 4763 h 3988149"/>
                <a:gd name="connsiteX6436" fmla="*/ 4069070 w 4070975"/>
                <a:gd name="connsiteY6436" fmla="*/ 4763 h 3988149"/>
                <a:gd name="connsiteX6437" fmla="*/ 4064308 w 4070975"/>
                <a:gd name="connsiteY6437" fmla="*/ 2675594 h 3988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  <a:cxn ang="0">
                  <a:pos x="connsiteX4939" y="connsiteY4939"/>
                </a:cxn>
                <a:cxn ang="0">
                  <a:pos x="connsiteX4940" y="connsiteY4940"/>
                </a:cxn>
                <a:cxn ang="0">
                  <a:pos x="connsiteX4941" y="connsiteY4941"/>
                </a:cxn>
                <a:cxn ang="0">
                  <a:pos x="connsiteX4942" y="connsiteY4942"/>
                </a:cxn>
                <a:cxn ang="0">
                  <a:pos x="connsiteX4943" y="connsiteY4943"/>
                </a:cxn>
                <a:cxn ang="0">
                  <a:pos x="connsiteX4944" y="connsiteY4944"/>
                </a:cxn>
                <a:cxn ang="0">
                  <a:pos x="connsiteX4945" y="connsiteY4945"/>
                </a:cxn>
                <a:cxn ang="0">
                  <a:pos x="connsiteX4946" y="connsiteY4946"/>
                </a:cxn>
                <a:cxn ang="0">
                  <a:pos x="connsiteX4947" y="connsiteY4947"/>
                </a:cxn>
                <a:cxn ang="0">
                  <a:pos x="connsiteX4948" y="connsiteY4948"/>
                </a:cxn>
                <a:cxn ang="0">
                  <a:pos x="connsiteX4949" y="connsiteY4949"/>
                </a:cxn>
                <a:cxn ang="0">
                  <a:pos x="connsiteX4950" y="connsiteY4950"/>
                </a:cxn>
                <a:cxn ang="0">
                  <a:pos x="connsiteX4951" y="connsiteY4951"/>
                </a:cxn>
                <a:cxn ang="0">
                  <a:pos x="connsiteX4952" y="connsiteY4952"/>
                </a:cxn>
                <a:cxn ang="0">
                  <a:pos x="connsiteX4953" y="connsiteY4953"/>
                </a:cxn>
                <a:cxn ang="0">
                  <a:pos x="connsiteX4954" y="connsiteY4954"/>
                </a:cxn>
                <a:cxn ang="0">
                  <a:pos x="connsiteX4955" y="connsiteY4955"/>
                </a:cxn>
                <a:cxn ang="0">
                  <a:pos x="connsiteX4956" y="connsiteY4956"/>
                </a:cxn>
                <a:cxn ang="0">
                  <a:pos x="connsiteX4957" y="connsiteY4957"/>
                </a:cxn>
                <a:cxn ang="0">
                  <a:pos x="connsiteX4958" y="connsiteY4958"/>
                </a:cxn>
                <a:cxn ang="0">
                  <a:pos x="connsiteX4959" y="connsiteY4959"/>
                </a:cxn>
                <a:cxn ang="0">
                  <a:pos x="connsiteX4960" y="connsiteY4960"/>
                </a:cxn>
                <a:cxn ang="0">
                  <a:pos x="connsiteX4961" y="connsiteY4961"/>
                </a:cxn>
                <a:cxn ang="0">
                  <a:pos x="connsiteX4962" y="connsiteY4962"/>
                </a:cxn>
                <a:cxn ang="0">
                  <a:pos x="connsiteX4963" y="connsiteY4963"/>
                </a:cxn>
                <a:cxn ang="0">
                  <a:pos x="connsiteX4964" y="connsiteY4964"/>
                </a:cxn>
                <a:cxn ang="0">
                  <a:pos x="connsiteX4965" y="connsiteY4965"/>
                </a:cxn>
                <a:cxn ang="0">
                  <a:pos x="connsiteX4966" y="connsiteY4966"/>
                </a:cxn>
                <a:cxn ang="0">
                  <a:pos x="connsiteX4967" y="connsiteY4967"/>
                </a:cxn>
                <a:cxn ang="0">
                  <a:pos x="connsiteX4968" y="connsiteY4968"/>
                </a:cxn>
                <a:cxn ang="0">
                  <a:pos x="connsiteX4969" y="connsiteY4969"/>
                </a:cxn>
                <a:cxn ang="0">
                  <a:pos x="connsiteX4970" y="connsiteY4970"/>
                </a:cxn>
                <a:cxn ang="0">
                  <a:pos x="connsiteX4971" y="connsiteY4971"/>
                </a:cxn>
                <a:cxn ang="0">
                  <a:pos x="connsiteX4972" y="connsiteY4972"/>
                </a:cxn>
                <a:cxn ang="0">
                  <a:pos x="connsiteX4973" y="connsiteY4973"/>
                </a:cxn>
                <a:cxn ang="0">
                  <a:pos x="connsiteX4974" y="connsiteY4974"/>
                </a:cxn>
                <a:cxn ang="0">
                  <a:pos x="connsiteX4975" y="connsiteY4975"/>
                </a:cxn>
                <a:cxn ang="0">
                  <a:pos x="connsiteX4976" y="connsiteY4976"/>
                </a:cxn>
                <a:cxn ang="0">
                  <a:pos x="connsiteX4977" y="connsiteY4977"/>
                </a:cxn>
                <a:cxn ang="0">
                  <a:pos x="connsiteX4978" y="connsiteY4978"/>
                </a:cxn>
                <a:cxn ang="0">
                  <a:pos x="connsiteX4979" y="connsiteY4979"/>
                </a:cxn>
                <a:cxn ang="0">
                  <a:pos x="connsiteX4980" y="connsiteY4980"/>
                </a:cxn>
                <a:cxn ang="0">
                  <a:pos x="connsiteX4981" y="connsiteY4981"/>
                </a:cxn>
                <a:cxn ang="0">
                  <a:pos x="connsiteX4982" y="connsiteY4982"/>
                </a:cxn>
                <a:cxn ang="0">
                  <a:pos x="connsiteX4983" y="connsiteY4983"/>
                </a:cxn>
                <a:cxn ang="0">
                  <a:pos x="connsiteX4984" y="connsiteY4984"/>
                </a:cxn>
                <a:cxn ang="0">
                  <a:pos x="connsiteX4985" y="connsiteY4985"/>
                </a:cxn>
                <a:cxn ang="0">
                  <a:pos x="connsiteX4986" y="connsiteY4986"/>
                </a:cxn>
                <a:cxn ang="0">
                  <a:pos x="connsiteX4987" y="connsiteY4987"/>
                </a:cxn>
                <a:cxn ang="0">
                  <a:pos x="connsiteX4988" y="connsiteY4988"/>
                </a:cxn>
                <a:cxn ang="0">
                  <a:pos x="connsiteX4989" y="connsiteY4989"/>
                </a:cxn>
                <a:cxn ang="0">
                  <a:pos x="connsiteX4990" y="connsiteY4990"/>
                </a:cxn>
                <a:cxn ang="0">
                  <a:pos x="connsiteX4991" y="connsiteY4991"/>
                </a:cxn>
                <a:cxn ang="0">
                  <a:pos x="connsiteX4992" y="connsiteY4992"/>
                </a:cxn>
                <a:cxn ang="0">
                  <a:pos x="connsiteX4993" y="connsiteY4993"/>
                </a:cxn>
                <a:cxn ang="0">
                  <a:pos x="connsiteX4994" y="connsiteY4994"/>
                </a:cxn>
                <a:cxn ang="0">
                  <a:pos x="connsiteX4995" y="connsiteY4995"/>
                </a:cxn>
                <a:cxn ang="0">
                  <a:pos x="connsiteX4996" y="connsiteY4996"/>
                </a:cxn>
                <a:cxn ang="0">
                  <a:pos x="connsiteX4997" y="connsiteY4997"/>
                </a:cxn>
                <a:cxn ang="0">
                  <a:pos x="connsiteX4998" y="connsiteY4998"/>
                </a:cxn>
                <a:cxn ang="0">
                  <a:pos x="connsiteX4999" y="connsiteY4999"/>
                </a:cxn>
                <a:cxn ang="0">
                  <a:pos x="connsiteX5000" y="connsiteY5000"/>
                </a:cxn>
                <a:cxn ang="0">
                  <a:pos x="connsiteX5001" y="connsiteY5001"/>
                </a:cxn>
                <a:cxn ang="0">
                  <a:pos x="connsiteX5002" y="connsiteY5002"/>
                </a:cxn>
                <a:cxn ang="0">
                  <a:pos x="connsiteX5003" y="connsiteY5003"/>
                </a:cxn>
                <a:cxn ang="0">
                  <a:pos x="connsiteX5004" y="connsiteY5004"/>
                </a:cxn>
                <a:cxn ang="0">
                  <a:pos x="connsiteX5005" y="connsiteY5005"/>
                </a:cxn>
                <a:cxn ang="0">
                  <a:pos x="connsiteX5006" y="connsiteY5006"/>
                </a:cxn>
                <a:cxn ang="0">
                  <a:pos x="connsiteX5007" y="connsiteY5007"/>
                </a:cxn>
                <a:cxn ang="0">
                  <a:pos x="connsiteX5008" y="connsiteY5008"/>
                </a:cxn>
                <a:cxn ang="0">
                  <a:pos x="connsiteX5009" y="connsiteY5009"/>
                </a:cxn>
                <a:cxn ang="0">
                  <a:pos x="connsiteX5010" y="connsiteY5010"/>
                </a:cxn>
                <a:cxn ang="0">
                  <a:pos x="connsiteX5011" y="connsiteY5011"/>
                </a:cxn>
                <a:cxn ang="0">
                  <a:pos x="connsiteX5012" y="connsiteY5012"/>
                </a:cxn>
                <a:cxn ang="0">
                  <a:pos x="connsiteX5013" y="connsiteY5013"/>
                </a:cxn>
                <a:cxn ang="0">
                  <a:pos x="connsiteX5014" y="connsiteY5014"/>
                </a:cxn>
                <a:cxn ang="0">
                  <a:pos x="connsiteX5015" y="connsiteY5015"/>
                </a:cxn>
                <a:cxn ang="0">
                  <a:pos x="connsiteX5016" y="connsiteY5016"/>
                </a:cxn>
                <a:cxn ang="0">
                  <a:pos x="connsiteX5017" y="connsiteY5017"/>
                </a:cxn>
                <a:cxn ang="0">
                  <a:pos x="connsiteX5018" y="connsiteY5018"/>
                </a:cxn>
                <a:cxn ang="0">
                  <a:pos x="connsiteX5019" y="connsiteY5019"/>
                </a:cxn>
                <a:cxn ang="0">
                  <a:pos x="connsiteX5020" y="connsiteY5020"/>
                </a:cxn>
                <a:cxn ang="0">
                  <a:pos x="connsiteX5021" y="connsiteY5021"/>
                </a:cxn>
                <a:cxn ang="0">
                  <a:pos x="connsiteX5022" y="connsiteY5022"/>
                </a:cxn>
                <a:cxn ang="0">
                  <a:pos x="connsiteX5023" y="connsiteY5023"/>
                </a:cxn>
                <a:cxn ang="0">
                  <a:pos x="connsiteX5024" y="connsiteY5024"/>
                </a:cxn>
                <a:cxn ang="0">
                  <a:pos x="connsiteX5025" y="connsiteY5025"/>
                </a:cxn>
                <a:cxn ang="0">
                  <a:pos x="connsiteX5026" y="connsiteY5026"/>
                </a:cxn>
                <a:cxn ang="0">
                  <a:pos x="connsiteX5027" y="connsiteY5027"/>
                </a:cxn>
                <a:cxn ang="0">
                  <a:pos x="connsiteX5028" y="connsiteY5028"/>
                </a:cxn>
                <a:cxn ang="0">
                  <a:pos x="connsiteX5029" y="connsiteY5029"/>
                </a:cxn>
                <a:cxn ang="0">
                  <a:pos x="connsiteX5030" y="connsiteY5030"/>
                </a:cxn>
                <a:cxn ang="0">
                  <a:pos x="connsiteX5031" y="connsiteY5031"/>
                </a:cxn>
                <a:cxn ang="0">
                  <a:pos x="connsiteX5032" y="connsiteY5032"/>
                </a:cxn>
                <a:cxn ang="0">
                  <a:pos x="connsiteX5033" y="connsiteY5033"/>
                </a:cxn>
                <a:cxn ang="0">
                  <a:pos x="connsiteX5034" y="connsiteY5034"/>
                </a:cxn>
                <a:cxn ang="0">
                  <a:pos x="connsiteX5035" y="connsiteY5035"/>
                </a:cxn>
                <a:cxn ang="0">
                  <a:pos x="connsiteX5036" y="connsiteY5036"/>
                </a:cxn>
                <a:cxn ang="0">
                  <a:pos x="connsiteX5037" y="connsiteY5037"/>
                </a:cxn>
                <a:cxn ang="0">
                  <a:pos x="connsiteX5038" y="connsiteY5038"/>
                </a:cxn>
                <a:cxn ang="0">
                  <a:pos x="connsiteX5039" y="connsiteY5039"/>
                </a:cxn>
                <a:cxn ang="0">
                  <a:pos x="connsiteX5040" y="connsiteY5040"/>
                </a:cxn>
                <a:cxn ang="0">
                  <a:pos x="connsiteX5041" y="connsiteY5041"/>
                </a:cxn>
                <a:cxn ang="0">
                  <a:pos x="connsiteX5042" y="connsiteY5042"/>
                </a:cxn>
                <a:cxn ang="0">
                  <a:pos x="connsiteX5043" y="connsiteY5043"/>
                </a:cxn>
                <a:cxn ang="0">
                  <a:pos x="connsiteX5044" y="connsiteY5044"/>
                </a:cxn>
                <a:cxn ang="0">
                  <a:pos x="connsiteX5045" y="connsiteY5045"/>
                </a:cxn>
                <a:cxn ang="0">
                  <a:pos x="connsiteX5046" y="connsiteY5046"/>
                </a:cxn>
                <a:cxn ang="0">
                  <a:pos x="connsiteX5047" y="connsiteY5047"/>
                </a:cxn>
                <a:cxn ang="0">
                  <a:pos x="connsiteX5048" y="connsiteY5048"/>
                </a:cxn>
                <a:cxn ang="0">
                  <a:pos x="connsiteX5049" y="connsiteY5049"/>
                </a:cxn>
                <a:cxn ang="0">
                  <a:pos x="connsiteX5050" y="connsiteY5050"/>
                </a:cxn>
                <a:cxn ang="0">
                  <a:pos x="connsiteX5051" y="connsiteY5051"/>
                </a:cxn>
                <a:cxn ang="0">
                  <a:pos x="connsiteX5052" y="connsiteY5052"/>
                </a:cxn>
                <a:cxn ang="0">
                  <a:pos x="connsiteX5053" y="connsiteY5053"/>
                </a:cxn>
                <a:cxn ang="0">
                  <a:pos x="connsiteX5054" y="connsiteY5054"/>
                </a:cxn>
                <a:cxn ang="0">
                  <a:pos x="connsiteX5055" y="connsiteY5055"/>
                </a:cxn>
                <a:cxn ang="0">
                  <a:pos x="connsiteX5056" y="connsiteY5056"/>
                </a:cxn>
                <a:cxn ang="0">
                  <a:pos x="connsiteX5057" y="connsiteY5057"/>
                </a:cxn>
                <a:cxn ang="0">
                  <a:pos x="connsiteX5058" y="connsiteY5058"/>
                </a:cxn>
                <a:cxn ang="0">
                  <a:pos x="connsiteX5059" y="connsiteY5059"/>
                </a:cxn>
                <a:cxn ang="0">
                  <a:pos x="connsiteX5060" y="connsiteY5060"/>
                </a:cxn>
                <a:cxn ang="0">
                  <a:pos x="connsiteX5061" y="connsiteY5061"/>
                </a:cxn>
                <a:cxn ang="0">
                  <a:pos x="connsiteX5062" y="connsiteY5062"/>
                </a:cxn>
                <a:cxn ang="0">
                  <a:pos x="connsiteX5063" y="connsiteY5063"/>
                </a:cxn>
                <a:cxn ang="0">
                  <a:pos x="connsiteX5064" y="connsiteY5064"/>
                </a:cxn>
                <a:cxn ang="0">
                  <a:pos x="connsiteX5065" y="connsiteY5065"/>
                </a:cxn>
                <a:cxn ang="0">
                  <a:pos x="connsiteX5066" y="connsiteY5066"/>
                </a:cxn>
                <a:cxn ang="0">
                  <a:pos x="connsiteX5067" y="connsiteY5067"/>
                </a:cxn>
                <a:cxn ang="0">
                  <a:pos x="connsiteX5068" y="connsiteY5068"/>
                </a:cxn>
                <a:cxn ang="0">
                  <a:pos x="connsiteX5069" y="connsiteY5069"/>
                </a:cxn>
                <a:cxn ang="0">
                  <a:pos x="connsiteX5070" y="connsiteY5070"/>
                </a:cxn>
                <a:cxn ang="0">
                  <a:pos x="connsiteX5071" y="connsiteY5071"/>
                </a:cxn>
                <a:cxn ang="0">
                  <a:pos x="connsiteX5072" y="connsiteY5072"/>
                </a:cxn>
                <a:cxn ang="0">
                  <a:pos x="connsiteX5073" y="connsiteY5073"/>
                </a:cxn>
                <a:cxn ang="0">
                  <a:pos x="connsiteX5074" y="connsiteY5074"/>
                </a:cxn>
                <a:cxn ang="0">
                  <a:pos x="connsiteX5075" y="connsiteY5075"/>
                </a:cxn>
                <a:cxn ang="0">
                  <a:pos x="connsiteX5076" y="connsiteY5076"/>
                </a:cxn>
                <a:cxn ang="0">
                  <a:pos x="connsiteX5077" y="connsiteY5077"/>
                </a:cxn>
                <a:cxn ang="0">
                  <a:pos x="connsiteX5078" y="connsiteY5078"/>
                </a:cxn>
                <a:cxn ang="0">
                  <a:pos x="connsiteX5079" y="connsiteY5079"/>
                </a:cxn>
                <a:cxn ang="0">
                  <a:pos x="connsiteX5080" y="connsiteY5080"/>
                </a:cxn>
                <a:cxn ang="0">
                  <a:pos x="connsiteX5081" y="connsiteY5081"/>
                </a:cxn>
                <a:cxn ang="0">
                  <a:pos x="connsiteX5082" y="connsiteY5082"/>
                </a:cxn>
                <a:cxn ang="0">
                  <a:pos x="connsiteX5083" y="connsiteY5083"/>
                </a:cxn>
                <a:cxn ang="0">
                  <a:pos x="connsiteX5084" y="connsiteY5084"/>
                </a:cxn>
                <a:cxn ang="0">
                  <a:pos x="connsiteX5085" y="connsiteY5085"/>
                </a:cxn>
                <a:cxn ang="0">
                  <a:pos x="connsiteX5086" y="connsiteY5086"/>
                </a:cxn>
                <a:cxn ang="0">
                  <a:pos x="connsiteX5087" y="connsiteY5087"/>
                </a:cxn>
                <a:cxn ang="0">
                  <a:pos x="connsiteX5088" y="connsiteY5088"/>
                </a:cxn>
                <a:cxn ang="0">
                  <a:pos x="connsiteX5089" y="connsiteY5089"/>
                </a:cxn>
                <a:cxn ang="0">
                  <a:pos x="connsiteX5090" y="connsiteY5090"/>
                </a:cxn>
                <a:cxn ang="0">
                  <a:pos x="connsiteX5091" y="connsiteY5091"/>
                </a:cxn>
                <a:cxn ang="0">
                  <a:pos x="connsiteX5092" y="connsiteY5092"/>
                </a:cxn>
                <a:cxn ang="0">
                  <a:pos x="connsiteX5093" y="connsiteY5093"/>
                </a:cxn>
                <a:cxn ang="0">
                  <a:pos x="connsiteX5094" y="connsiteY5094"/>
                </a:cxn>
                <a:cxn ang="0">
                  <a:pos x="connsiteX5095" y="connsiteY5095"/>
                </a:cxn>
                <a:cxn ang="0">
                  <a:pos x="connsiteX5096" y="connsiteY5096"/>
                </a:cxn>
                <a:cxn ang="0">
                  <a:pos x="connsiteX5097" y="connsiteY5097"/>
                </a:cxn>
                <a:cxn ang="0">
                  <a:pos x="connsiteX5098" y="connsiteY5098"/>
                </a:cxn>
                <a:cxn ang="0">
                  <a:pos x="connsiteX5099" y="connsiteY5099"/>
                </a:cxn>
                <a:cxn ang="0">
                  <a:pos x="connsiteX5100" y="connsiteY5100"/>
                </a:cxn>
                <a:cxn ang="0">
                  <a:pos x="connsiteX5101" y="connsiteY5101"/>
                </a:cxn>
                <a:cxn ang="0">
                  <a:pos x="connsiteX5102" y="connsiteY5102"/>
                </a:cxn>
                <a:cxn ang="0">
                  <a:pos x="connsiteX5103" y="connsiteY5103"/>
                </a:cxn>
                <a:cxn ang="0">
                  <a:pos x="connsiteX5104" y="connsiteY5104"/>
                </a:cxn>
                <a:cxn ang="0">
                  <a:pos x="connsiteX5105" y="connsiteY5105"/>
                </a:cxn>
                <a:cxn ang="0">
                  <a:pos x="connsiteX5106" y="connsiteY5106"/>
                </a:cxn>
                <a:cxn ang="0">
                  <a:pos x="connsiteX5107" y="connsiteY5107"/>
                </a:cxn>
                <a:cxn ang="0">
                  <a:pos x="connsiteX5108" y="connsiteY5108"/>
                </a:cxn>
                <a:cxn ang="0">
                  <a:pos x="connsiteX5109" y="connsiteY5109"/>
                </a:cxn>
                <a:cxn ang="0">
                  <a:pos x="connsiteX5110" y="connsiteY5110"/>
                </a:cxn>
                <a:cxn ang="0">
                  <a:pos x="connsiteX5111" y="connsiteY5111"/>
                </a:cxn>
                <a:cxn ang="0">
                  <a:pos x="connsiteX5112" y="connsiteY5112"/>
                </a:cxn>
                <a:cxn ang="0">
                  <a:pos x="connsiteX5113" y="connsiteY5113"/>
                </a:cxn>
                <a:cxn ang="0">
                  <a:pos x="connsiteX5114" y="connsiteY5114"/>
                </a:cxn>
                <a:cxn ang="0">
                  <a:pos x="connsiteX5115" y="connsiteY5115"/>
                </a:cxn>
                <a:cxn ang="0">
                  <a:pos x="connsiteX5116" y="connsiteY5116"/>
                </a:cxn>
                <a:cxn ang="0">
                  <a:pos x="connsiteX5117" y="connsiteY5117"/>
                </a:cxn>
                <a:cxn ang="0">
                  <a:pos x="connsiteX5118" y="connsiteY5118"/>
                </a:cxn>
                <a:cxn ang="0">
                  <a:pos x="connsiteX5119" y="connsiteY5119"/>
                </a:cxn>
                <a:cxn ang="0">
                  <a:pos x="connsiteX5120" y="connsiteY5120"/>
                </a:cxn>
                <a:cxn ang="0">
                  <a:pos x="connsiteX5121" y="connsiteY5121"/>
                </a:cxn>
                <a:cxn ang="0">
                  <a:pos x="connsiteX5122" y="connsiteY5122"/>
                </a:cxn>
                <a:cxn ang="0">
                  <a:pos x="connsiteX5123" y="connsiteY5123"/>
                </a:cxn>
                <a:cxn ang="0">
                  <a:pos x="connsiteX5124" y="connsiteY5124"/>
                </a:cxn>
                <a:cxn ang="0">
                  <a:pos x="connsiteX5125" y="connsiteY5125"/>
                </a:cxn>
                <a:cxn ang="0">
                  <a:pos x="connsiteX5126" y="connsiteY5126"/>
                </a:cxn>
                <a:cxn ang="0">
                  <a:pos x="connsiteX5127" y="connsiteY5127"/>
                </a:cxn>
                <a:cxn ang="0">
                  <a:pos x="connsiteX5128" y="connsiteY5128"/>
                </a:cxn>
                <a:cxn ang="0">
                  <a:pos x="connsiteX5129" y="connsiteY5129"/>
                </a:cxn>
                <a:cxn ang="0">
                  <a:pos x="connsiteX5130" y="connsiteY5130"/>
                </a:cxn>
                <a:cxn ang="0">
                  <a:pos x="connsiteX5131" y="connsiteY5131"/>
                </a:cxn>
                <a:cxn ang="0">
                  <a:pos x="connsiteX5132" y="connsiteY5132"/>
                </a:cxn>
                <a:cxn ang="0">
                  <a:pos x="connsiteX5133" y="connsiteY5133"/>
                </a:cxn>
                <a:cxn ang="0">
                  <a:pos x="connsiteX5134" y="connsiteY5134"/>
                </a:cxn>
                <a:cxn ang="0">
                  <a:pos x="connsiteX5135" y="connsiteY5135"/>
                </a:cxn>
                <a:cxn ang="0">
                  <a:pos x="connsiteX5136" y="connsiteY5136"/>
                </a:cxn>
                <a:cxn ang="0">
                  <a:pos x="connsiteX5137" y="connsiteY5137"/>
                </a:cxn>
                <a:cxn ang="0">
                  <a:pos x="connsiteX5138" y="connsiteY5138"/>
                </a:cxn>
                <a:cxn ang="0">
                  <a:pos x="connsiteX5139" y="connsiteY5139"/>
                </a:cxn>
                <a:cxn ang="0">
                  <a:pos x="connsiteX5140" y="connsiteY5140"/>
                </a:cxn>
                <a:cxn ang="0">
                  <a:pos x="connsiteX5141" y="connsiteY5141"/>
                </a:cxn>
                <a:cxn ang="0">
                  <a:pos x="connsiteX5142" y="connsiteY5142"/>
                </a:cxn>
                <a:cxn ang="0">
                  <a:pos x="connsiteX5143" y="connsiteY5143"/>
                </a:cxn>
                <a:cxn ang="0">
                  <a:pos x="connsiteX5144" y="connsiteY5144"/>
                </a:cxn>
                <a:cxn ang="0">
                  <a:pos x="connsiteX5145" y="connsiteY5145"/>
                </a:cxn>
                <a:cxn ang="0">
                  <a:pos x="connsiteX5146" y="connsiteY5146"/>
                </a:cxn>
                <a:cxn ang="0">
                  <a:pos x="connsiteX5147" y="connsiteY5147"/>
                </a:cxn>
                <a:cxn ang="0">
                  <a:pos x="connsiteX5148" y="connsiteY5148"/>
                </a:cxn>
                <a:cxn ang="0">
                  <a:pos x="connsiteX5149" y="connsiteY5149"/>
                </a:cxn>
                <a:cxn ang="0">
                  <a:pos x="connsiteX5150" y="connsiteY5150"/>
                </a:cxn>
                <a:cxn ang="0">
                  <a:pos x="connsiteX5151" y="connsiteY5151"/>
                </a:cxn>
                <a:cxn ang="0">
                  <a:pos x="connsiteX5152" y="connsiteY5152"/>
                </a:cxn>
                <a:cxn ang="0">
                  <a:pos x="connsiteX5153" y="connsiteY5153"/>
                </a:cxn>
                <a:cxn ang="0">
                  <a:pos x="connsiteX5154" y="connsiteY5154"/>
                </a:cxn>
                <a:cxn ang="0">
                  <a:pos x="connsiteX5155" y="connsiteY5155"/>
                </a:cxn>
                <a:cxn ang="0">
                  <a:pos x="connsiteX5156" y="connsiteY5156"/>
                </a:cxn>
                <a:cxn ang="0">
                  <a:pos x="connsiteX5157" y="connsiteY5157"/>
                </a:cxn>
                <a:cxn ang="0">
                  <a:pos x="connsiteX5158" y="connsiteY5158"/>
                </a:cxn>
                <a:cxn ang="0">
                  <a:pos x="connsiteX5159" y="connsiteY5159"/>
                </a:cxn>
                <a:cxn ang="0">
                  <a:pos x="connsiteX5160" y="connsiteY5160"/>
                </a:cxn>
                <a:cxn ang="0">
                  <a:pos x="connsiteX5161" y="connsiteY5161"/>
                </a:cxn>
                <a:cxn ang="0">
                  <a:pos x="connsiteX5162" y="connsiteY5162"/>
                </a:cxn>
                <a:cxn ang="0">
                  <a:pos x="connsiteX5163" y="connsiteY5163"/>
                </a:cxn>
                <a:cxn ang="0">
                  <a:pos x="connsiteX5164" y="connsiteY5164"/>
                </a:cxn>
                <a:cxn ang="0">
                  <a:pos x="connsiteX5165" y="connsiteY5165"/>
                </a:cxn>
                <a:cxn ang="0">
                  <a:pos x="connsiteX5166" y="connsiteY5166"/>
                </a:cxn>
                <a:cxn ang="0">
                  <a:pos x="connsiteX5167" y="connsiteY5167"/>
                </a:cxn>
                <a:cxn ang="0">
                  <a:pos x="connsiteX5168" y="connsiteY5168"/>
                </a:cxn>
                <a:cxn ang="0">
                  <a:pos x="connsiteX5169" y="connsiteY5169"/>
                </a:cxn>
                <a:cxn ang="0">
                  <a:pos x="connsiteX5170" y="connsiteY5170"/>
                </a:cxn>
                <a:cxn ang="0">
                  <a:pos x="connsiteX5171" y="connsiteY5171"/>
                </a:cxn>
                <a:cxn ang="0">
                  <a:pos x="connsiteX5172" y="connsiteY5172"/>
                </a:cxn>
                <a:cxn ang="0">
                  <a:pos x="connsiteX5173" y="connsiteY5173"/>
                </a:cxn>
                <a:cxn ang="0">
                  <a:pos x="connsiteX5174" y="connsiteY5174"/>
                </a:cxn>
                <a:cxn ang="0">
                  <a:pos x="connsiteX5175" y="connsiteY5175"/>
                </a:cxn>
                <a:cxn ang="0">
                  <a:pos x="connsiteX5176" y="connsiteY5176"/>
                </a:cxn>
                <a:cxn ang="0">
                  <a:pos x="connsiteX5177" y="connsiteY5177"/>
                </a:cxn>
                <a:cxn ang="0">
                  <a:pos x="connsiteX5178" y="connsiteY5178"/>
                </a:cxn>
                <a:cxn ang="0">
                  <a:pos x="connsiteX5179" y="connsiteY5179"/>
                </a:cxn>
                <a:cxn ang="0">
                  <a:pos x="connsiteX5180" y="connsiteY5180"/>
                </a:cxn>
                <a:cxn ang="0">
                  <a:pos x="connsiteX5181" y="connsiteY5181"/>
                </a:cxn>
                <a:cxn ang="0">
                  <a:pos x="connsiteX5182" y="connsiteY5182"/>
                </a:cxn>
                <a:cxn ang="0">
                  <a:pos x="connsiteX5183" y="connsiteY5183"/>
                </a:cxn>
                <a:cxn ang="0">
                  <a:pos x="connsiteX5184" y="connsiteY5184"/>
                </a:cxn>
                <a:cxn ang="0">
                  <a:pos x="connsiteX5185" y="connsiteY5185"/>
                </a:cxn>
                <a:cxn ang="0">
                  <a:pos x="connsiteX5186" y="connsiteY5186"/>
                </a:cxn>
                <a:cxn ang="0">
                  <a:pos x="connsiteX5187" y="connsiteY5187"/>
                </a:cxn>
                <a:cxn ang="0">
                  <a:pos x="connsiteX5188" y="connsiteY5188"/>
                </a:cxn>
                <a:cxn ang="0">
                  <a:pos x="connsiteX5189" y="connsiteY5189"/>
                </a:cxn>
                <a:cxn ang="0">
                  <a:pos x="connsiteX5190" y="connsiteY5190"/>
                </a:cxn>
                <a:cxn ang="0">
                  <a:pos x="connsiteX5191" y="connsiteY5191"/>
                </a:cxn>
                <a:cxn ang="0">
                  <a:pos x="connsiteX5192" y="connsiteY5192"/>
                </a:cxn>
                <a:cxn ang="0">
                  <a:pos x="connsiteX5193" y="connsiteY5193"/>
                </a:cxn>
                <a:cxn ang="0">
                  <a:pos x="connsiteX5194" y="connsiteY5194"/>
                </a:cxn>
                <a:cxn ang="0">
                  <a:pos x="connsiteX5195" y="connsiteY5195"/>
                </a:cxn>
                <a:cxn ang="0">
                  <a:pos x="connsiteX5196" y="connsiteY5196"/>
                </a:cxn>
                <a:cxn ang="0">
                  <a:pos x="connsiteX5197" y="connsiteY5197"/>
                </a:cxn>
                <a:cxn ang="0">
                  <a:pos x="connsiteX5198" y="connsiteY5198"/>
                </a:cxn>
                <a:cxn ang="0">
                  <a:pos x="connsiteX5199" y="connsiteY5199"/>
                </a:cxn>
                <a:cxn ang="0">
                  <a:pos x="connsiteX5200" y="connsiteY5200"/>
                </a:cxn>
                <a:cxn ang="0">
                  <a:pos x="connsiteX5201" y="connsiteY5201"/>
                </a:cxn>
                <a:cxn ang="0">
                  <a:pos x="connsiteX5202" y="connsiteY5202"/>
                </a:cxn>
                <a:cxn ang="0">
                  <a:pos x="connsiteX5203" y="connsiteY5203"/>
                </a:cxn>
                <a:cxn ang="0">
                  <a:pos x="connsiteX5204" y="connsiteY5204"/>
                </a:cxn>
                <a:cxn ang="0">
                  <a:pos x="connsiteX5205" y="connsiteY5205"/>
                </a:cxn>
                <a:cxn ang="0">
                  <a:pos x="connsiteX5206" y="connsiteY5206"/>
                </a:cxn>
                <a:cxn ang="0">
                  <a:pos x="connsiteX5207" y="connsiteY5207"/>
                </a:cxn>
                <a:cxn ang="0">
                  <a:pos x="connsiteX5208" y="connsiteY5208"/>
                </a:cxn>
                <a:cxn ang="0">
                  <a:pos x="connsiteX5209" y="connsiteY5209"/>
                </a:cxn>
                <a:cxn ang="0">
                  <a:pos x="connsiteX5210" y="connsiteY5210"/>
                </a:cxn>
                <a:cxn ang="0">
                  <a:pos x="connsiteX5211" y="connsiteY5211"/>
                </a:cxn>
                <a:cxn ang="0">
                  <a:pos x="connsiteX5212" y="connsiteY5212"/>
                </a:cxn>
                <a:cxn ang="0">
                  <a:pos x="connsiteX5213" y="connsiteY5213"/>
                </a:cxn>
                <a:cxn ang="0">
                  <a:pos x="connsiteX5214" y="connsiteY5214"/>
                </a:cxn>
                <a:cxn ang="0">
                  <a:pos x="connsiteX5215" y="connsiteY5215"/>
                </a:cxn>
                <a:cxn ang="0">
                  <a:pos x="connsiteX5216" y="connsiteY5216"/>
                </a:cxn>
                <a:cxn ang="0">
                  <a:pos x="connsiteX5217" y="connsiteY5217"/>
                </a:cxn>
                <a:cxn ang="0">
                  <a:pos x="connsiteX5218" y="connsiteY5218"/>
                </a:cxn>
                <a:cxn ang="0">
                  <a:pos x="connsiteX5219" y="connsiteY5219"/>
                </a:cxn>
                <a:cxn ang="0">
                  <a:pos x="connsiteX5220" y="connsiteY5220"/>
                </a:cxn>
                <a:cxn ang="0">
                  <a:pos x="connsiteX5221" y="connsiteY5221"/>
                </a:cxn>
                <a:cxn ang="0">
                  <a:pos x="connsiteX5222" y="connsiteY5222"/>
                </a:cxn>
                <a:cxn ang="0">
                  <a:pos x="connsiteX5223" y="connsiteY5223"/>
                </a:cxn>
                <a:cxn ang="0">
                  <a:pos x="connsiteX5224" y="connsiteY5224"/>
                </a:cxn>
                <a:cxn ang="0">
                  <a:pos x="connsiteX5225" y="connsiteY5225"/>
                </a:cxn>
                <a:cxn ang="0">
                  <a:pos x="connsiteX5226" y="connsiteY5226"/>
                </a:cxn>
                <a:cxn ang="0">
                  <a:pos x="connsiteX5227" y="connsiteY5227"/>
                </a:cxn>
                <a:cxn ang="0">
                  <a:pos x="connsiteX5228" y="connsiteY5228"/>
                </a:cxn>
                <a:cxn ang="0">
                  <a:pos x="connsiteX5229" y="connsiteY5229"/>
                </a:cxn>
                <a:cxn ang="0">
                  <a:pos x="connsiteX5230" y="connsiteY5230"/>
                </a:cxn>
                <a:cxn ang="0">
                  <a:pos x="connsiteX5231" y="connsiteY5231"/>
                </a:cxn>
                <a:cxn ang="0">
                  <a:pos x="connsiteX5232" y="connsiteY5232"/>
                </a:cxn>
                <a:cxn ang="0">
                  <a:pos x="connsiteX5233" y="connsiteY5233"/>
                </a:cxn>
                <a:cxn ang="0">
                  <a:pos x="connsiteX5234" y="connsiteY5234"/>
                </a:cxn>
                <a:cxn ang="0">
                  <a:pos x="connsiteX5235" y="connsiteY5235"/>
                </a:cxn>
                <a:cxn ang="0">
                  <a:pos x="connsiteX5236" y="connsiteY5236"/>
                </a:cxn>
                <a:cxn ang="0">
                  <a:pos x="connsiteX5237" y="connsiteY5237"/>
                </a:cxn>
                <a:cxn ang="0">
                  <a:pos x="connsiteX5238" y="connsiteY5238"/>
                </a:cxn>
                <a:cxn ang="0">
                  <a:pos x="connsiteX5239" y="connsiteY5239"/>
                </a:cxn>
                <a:cxn ang="0">
                  <a:pos x="connsiteX5240" y="connsiteY5240"/>
                </a:cxn>
                <a:cxn ang="0">
                  <a:pos x="connsiteX5241" y="connsiteY5241"/>
                </a:cxn>
                <a:cxn ang="0">
                  <a:pos x="connsiteX5242" y="connsiteY5242"/>
                </a:cxn>
                <a:cxn ang="0">
                  <a:pos x="connsiteX5243" y="connsiteY5243"/>
                </a:cxn>
                <a:cxn ang="0">
                  <a:pos x="connsiteX5244" y="connsiteY5244"/>
                </a:cxn>
                <a:cxn ang="0">
                  <a:pos x="connsiteX5245" y="connsiteY5245"/>
                </a:cxn>
                <a:cxn ang="0">
                  <a:pos x="connsiteX5246" y="connsiteY5246"/>
                </a:cxn>
                <a:cxn ang="0">
                  <a:pos x="connsiteX5247" y="connsiteY5247"/>
                </a:cxn>
                <a:cxn ang="0">
                  <a:pos x="connsiteX5248" y="connsiteY5248"/>
                </a:cxn>
                <a:cxn ang="0">
                  <a:pos x="connsiteX5249" y="connsiteY5249"/>
                </a:cxn>
                <a:cxn ang="0">
                  <a:pos x="connsiteX5250" y="connsiteY5250"/>
                </a:cxn>
                <a:cxn ang="0">
                  <a:pos x="connsiteX5251" y="connsiteY5251"/>
                </a:cxn>
                <a:cxn ang="0">
                  <a:pos x="connsiteX5252" y="connsiteY5252"/>
                </a:cxn>
                <a:cxn ang="0">
                  <a:pos x="connsiteX5253" y="connsiteY5253"/>
                </a:cxn>
                <a:cxn ang="0">
                  <a:pos x="connsiteX5254" y="connsiteY5254"/>
                </a:cxn>
                <a:cxn ang="0">
                  <a:pos x="connsiteX5255" y="connsiteY5255"/>
                </a:cxn>
                <a:cxn ang="0">
                  <a:pos x="connsiteX5256" y="connsiteY5256"/>
                </a:cxn>
                <a:cxn ang="0">
                  <a:pos x="connsiteX5257" y="connsiteY5257"/>
                </a:cxn>
                <a:cxn ang="0">
                  <a:pos x="connsiteX5258" y="connsiteY5258"/>
                </a:cxn>
                <a:cxn ang="0">
                  <a:pos x="connsiteX5259" y="connsiteY5259"/>
                </a:cxn>
                <a:cxn ang="0">
                  <a:pos x="connsiteX5260" y="connsiteY5260"/>
                </a:cxn>
                <a:cxn ang="0">
                  <a:pos x="connsiteX5261" y="connsiteY5261"/>
                </a:cxn>
                <a:cxn ang="0">
                  <a:pos x="connsiteX5262" y="connsiteY5262"/>
                </a:cxn>
                <a:cxn ang="0">
                  <a:pos x="connsiteX5263" y="connsiteY5263"/>
                </a:cxn>
                <a:cxn ang="0">
                  <a:pos x="connsiteX5264" y="connsiteY5264"/>
                </a:cxn>
                <a:cxn ang="0">
                  <a:pos x="connsiteX5265" y="connsiteY5265"/>
                </a:cxn>
                <a:cxn ang="0">
                  <a:pos x="connsiteX5266" y="connsiteY5266"/>
                </a:cxn>
                <a:cxn ang="0">
                  <a:pos x="connsiteX5267" y="connsiteY5267"/>
                </a:cxn>
                <a:cxn ang="0">
                  <a:pos x="connsiteX5268" y="connsiteY5268"/>
                </a:cxn>
                <a:cxn ang="0">
                  <a:pos x="connsiteX5269" y="connsiteY5269"/>
                </a:cxn>
                <a:cxn ang="0">
                  <a:pos x="connsiteX5270" y="connsiteY5270"/>
                </a:cxn>
                <a:cxn ang="0">
                  <a:pos x="connsiteX5271" y="connsiteY5271"/>
                </a:cxn>
                <a:cxn ang="0">
                  <a:pos x="connsiteX5272" y="connsiteY5272"/>
                </a:cxn>
                <a:cxn ang="0">
                  <a:pos x="connsiteX5273" y="connsiteY5273"/>
                </a:cxn>
                <a:cxn ang="0">
                  <a:pos x="connsiteX5274" y="connsiteY5274"/>
                </a:cxn>
                <a:cxn ang="0">
                  <a:pos x="connsiteX5275" y="connsiteY5275"/>
                </a:cxn>
                <a:cxn ang="0">
                  <a:pos x="connsiteX5276" y="connsiteY5276"/>
                </a:cxn>
                <a:cxn ang="0">
                  <a:pos x="connsiteX5277" y="connsiteY5277"/>
                </a:cxn>
                <a:cxn ang="0">
                  <a:pos x="connsiteX5278" y="connsiteY5278"/>
                </a:cxn>
                <a:cxn ang="0">
                  <a:pos x="connsiteX5279" y="connsiteY5279"/>
                </a:cxn>
                <a:cxn ang="0">
                  <a:pos x="connsiteX5280" y="connsiteY5280"/>
                </a:cxn>
                <a:cxn ang="0">
                  <a:pos x="connsiteX5281" y="connsiteY5281"/>
                </a:cxn>
                <a:cxn ang="0">
                  <a:pos x="connsiteX5282" y="connsiteY5282"/>
                </a:cxn>
                <a:cxn ang="0">
                  <a:pos x="connsiteX5283" y="connsiteY5283"/>
                </a:cxn>
                <a:cxn ang="0">
                  <a:pos x="connsiteX5284" y="connsiteY5284"/>
                </a:cxn>
                <a:cxn ang="0">
                  <a:pos x="connsiteX5285" y="connsiteY5285"/>
                </a:cxn>
                <a:cxn ang="0">
                  <a:pos x="connsiteX5286" y="connsiteY5286"/>
                </a:cxn>
                <a:cxn ang="0">
                  <a:pos x="connsiteX5287" y="connsiteY5287"/>
                </a:cxn>
                <a:cxn ang="0">
                  <a:pos x="connsiteX5288" y="connsiteY5288"/>
                </a:cxn>
                <a:cxn ang="0">
                  <a:pos x="connsiteX5289" y="connsiteY5289"/>
                </a:cxn>
                <a:cxn ang="0">
                  <a:pos x="connsiteX5290" y="connsiteY5290"/>
                </a:cxn>
                <a:cxn ang="0">
                  <a:pos x="connsiteX5291" y="connsiteY5291"/>
                </a:cxn>
                <a:cxn ang="0">
                  <a:pos x="connsiteX5292" y="connsiteY5292"/>
                </a:cxn>
                <a:cxn ang="0">
                  <a:pos x="connsiteX5293" y="connsiteY5293"/>
                </a:cxn>
                <a:cxn ang="0">
                  <a:pos x="connsiteX5294" y="connsiteY5294"/>
                </a:cxn>
                <a:cxn ang="0">
                  <a:pos x="connsiteX5295" y="connsiteY5295"/>
                </a:cxn>
                <a:cxn ang="0">
                  <a:pos x="connsiteX5296" y="connsiteY5296"/>
                </a:cxn>
                <a:cxn ang="0">
                  <a:pos x="connsiteX5297" y="connsiteY5297"/>
                </a:cxn>
                <a:cxn ang="0">
                  <a:pos x="connsiteX5298" y="connsiteY5298"/>
                </a:cxn>
                <a:cxn ang="0">
                  <a:pos x="connsiteX5299" y="connsiteY5299"/>
                </a:cxn>
                <a:cxn ang="0">
                  <a:pos x="connsiteX5300" y="connsiteY5300"/>
                </a:cxn>
                <a:cxn ang="0">
                  <a:pos x="connsiteX5301" y="connsiteY5301"/>
                </a:cxn>
                <a:cxn ang="0">
                  <a:pos x="connsiteX5302" y="connsiteY5302"/>
                </a:cxn>
                <a:cxn ang="0">
                  <a:pos x="connsiteX5303" y="connsiteY5303"/>
                </a:cxn>
                <a:cxn ang="0">
                  <a:pos x="connsiteX5304" y="connsiteY5304"/>
                </a:cxn>
                <a:cxn ang="0">
                  <a:pos x="connsiteX5305" y="connsiteY5305"/>
                </a:cxn>
                <a:cxn ang="0">
                  <a:pos x="connsiteX5306" y="connsiteY5306"/>
                </a:cxn>
                <a:cxn ang="0">
                  <a:pos x="connsiteX5307" y="connsiteY5307"/>
                </a:cxn>
                <a:cxn ang="0">
                  <a:pos x="connsiteX5308" y="connsiteY5308"/>
                </a:cxn>
                <a:cxn ang="0">
                  <a:pos x="connsiteX5309" y="connsiteY5309"/>
                </a:cxn>
                <a:cxn ang="0">
                  <a:pos x="connsiteX5310" y="connsiteY5310"/>
                </a:cxn>
                <a:cxn ang="0">
                  <a:pos x="connsiteX5311" y="connsiteY5311"/>
                </a:cxn>
                <a:cxn ang="0">
                  <a:pos x="connsiteX5312" y="connsiteY5312"/>
                </a:cxn>
                <a:cxn ang="0">
                  <a:pos x="connsiteX5313" y="connsiteY5313"/>
                </a:cxn>
                <a:cxn ang="0">
                  <a:pos x="connsiteX5314" y="connsiteY5314"/>
                </a:cxn>
                <a:cxn ang="0">
                  <a:pos x="connsiteX5315" y="connsiteY5315"/>
                </a:cxn>
                <a:cxn ang="0">
                  <a:pos x="connsiteX5316" y="connsiteY5316"/>
                </a:cxn>
                <a:cxn ang="0">
                  <a:pos x="connsiteX5317" y="connsiteY5317"/>
                </a:cxn>
                <a:cxn ang="0">
                  <a:pos x="connsiteX5318" y="connsiteY5318"/>
                </a:cxn>
                <a:cxn ang="0">
                  <a:pos x="connsiteX5319" y="connsiteY5319"/>
                </a:cxn>
                <a:cxn ang="0">
                  <a:pos x="connsiteX5320" y="connsiteY5320"/>
                </a:cxn>
                <a:cxn ang="0">
                  <a:pos x="connsiteX5321" y="connsiteY5321"/>
                </a:cxn>
                <a:cxn ang="0">
                  <a:pos x="connsiteX5322" y="connsiteY5322"/>
                </a:cxn>
                <a:cxn ang="0">
                  <a:pos x="connsiteX5323" y="connsiteY5323"/>
                </a:cxn>
                <a:cxn ang="0">
                  <a:pos x="connsiteX5324" y="connsiteY5324"/>
                </a:cxn>
                <a:cxn ang="0">
                  <a:pos x="connsiteX5325" y="connsiteY5325"/>
                </a:cxn>
                <a:cxn ang="0">
                  <a:pos x="connsiteX5326" y="connsiteY5326"/>
                </a:cxn>
                <a:cxn ang="0">
                  <a:pos x="connsiteX5327" y="connsiteY5327"/>
                </a:cxn>
                <a:cxn ang="0">
                  <a:pos x="connsiteX5328" y="connsiteY5328"/>
                </a:cxn>
                <a:cxn ang="0">
                  <a:pos x="connsiteX5329" y="connsiteY5329"/>
                </a:cxn>
                <a:cxn ang="0">
                  <a:pos x="connsiteX5330" y="connsiteY5330"/>
                </a:cxn>
                <a:cxn ang="0">
                  <a:pos x="connsiteX5331" y="connsiteY5331"/>
                </a:cxn>
                <a:cxn ang="0">
                  <a:pos x="connsiteX5332" y="connsiteY5332"/>
                </a:cxn>
                <a:cxn ang="0">
                  <a:pos x="connsiteX5333" y="connsiteY5333"/>
                </a:cxn>
                <a:cxn ang="0">
                  <a:pos x="connsiteX5334" y="connsiteY5334"/>
                </a:cxn>
                <a:cxn ang="0">
                  <a:pos x="connsiteX5335" y="connsiteY5335"/>
                </a:cxn>
                <a:cxn ang="0">
                  <a:pos x="connsiteX5336" y="connsiteY5336"/>
                </a:cxn>
                <a:cxn ang="0">
                  <a:pos x="connsiteX5337" y="connsiteY5337"/>
                </a:cxn>
                <a:cxn ang="0">
                  <a:pos x="connsiteX5338" y="connsiteY5338"/>
                </a:cxn>
                <a:cxn ang="0">
                  <a:pos x="connsiteX5339" y="connsiteY5339"/>
                </a:cxn>
                <a:cxn ang="0">
                  <a:pos x="connsiteX5340" y="connsiteY5340"/>
                </a:cxn>
                <a:cxn ang="0">
                  <a:pos x="connsiteX5341" y="connsiteY5341"/>
                </a:cxn>
                <a:cxn ang="0">
                  <a:pos x="connsiteX5342" y="connsiteY5342"/>
                </a:cxn>
                <a:cxn ang="0">
                  <a:pos x="connsiteX5343" y="connsiteY5343"/>
                </a:cxn>
                <a:cxn ang="0">
                  <a:pos x="connsiteX5344" y="connsiteY5344"/>
                </a:cxn>
                <a:cxn ang="0">
                  <a:pos x="connsiteX5345" y="connsiteY5345"/>
                </a:cxn>
                <a:cxn ang="0">
                  <a:pos x="connsiteX5346" y="connsiteY5346"/>
                </a:cxn>
                <a:cxn ang="0">
                  <a:pos x="connsiteX5347" y="connsiteY5347"/>
                </a:cxn>
                <a:cxn ang="0">
                  <a:pos x="connsiteX5348" y="connsiteY5348"/>
                </a:cxn>
                <a:cxn ang="0">
                  <a:pos x="connsiteX5349" y="connsiteY5349"/>
                </a:cxn>
                <a:cxn ang="0">
                  <a:pos x="connsiteX5350" y="connsiteY5350"/>
                </a:cxn>
                <a:cxn ang="0">
                  <a:pos x="connsiteX5351" y="connsiteY5351"/>
                </a:cxn>
                <a:cxn ang="0">
                  <a:pos x="connsiteX5352" y="connsiteY5352"/>
                </a:cxn>
                <a:cxn ang="0">
                  <a:pos x="connsiteX5353" y="connsiteY5353"/>
                </a:cxn>
                <a:cxn ang="0">
                  <a:pos x="connsiteX5354" y="connsiteY5354"/>
                </a:cxn>
                <a:cxn ang="0">
                  <a:pos x="connsiteX5355" y="connsiteY5355"/>
                </a:cxn>
                <a:cxn ang="0">
                  <a:pos x="connsiteX5356" y="connsiteY5356"/>
                </a:cxn>
                <a:cxn ang="0">
                  <a:pos x="connsiteX5357" y="connsiteY5357"/>
                </a:cxn>
                <a:cxn ang="0">
                  <a:pos x="connsiteX5358" y="connsiteY5358"/>
                </a:cxn>
                <a:cxn ang="0">
                  <a:pos x="connsiteX5359" y="connsiteY5359"/>
                </a:cxn>
                <a:cxn ang="0">
                  <a:pos x="connsiteX5360" y="connsiteY5360"/>
                </a:cxn>
                <a:cxn ang="0">
                  <a:pos x="connsiteX5361" y="connsiteY5361"/>
                </a:cxn>
                <a:cxn ang="0">
                  <a:pos x="connsiteX5362" y="connsiteY5362"/>
                </a:cxn>
                <a:cxn ang="0">
                  <a:pos x="connsiteX5363" y="connsiteY5363"/>
                </a:cxn>
                <a:cxn ang="0">
                  <a:pos x="connsiteX5364" y="connsiteY5364"/>
                </a:cxn>
                <a:cxn ang="0">
                  <a:pos x="connsiteX5365" y="connsiteY5365"/>
                </a:cxn>
                <a:cxn ang="0">
                  <a:pos x="connsiteX5366" y="connsiteY5366"/>
                </a:cxn>
                <a:cxn ang="0">
                  <a:pos x="connsiteX5367" y="connsiteY5367"/>
                </a:cxn>
                <a:cxn ang="0">
                  <a:pos x="connsiteX5368" y="connsiteY5368"/>
                </a:cxn>
                <a:cxn ang="0">
                  <a:pos x="connsiteX5369" y="connsiteY5369"/>
                </a:cxn>
                <a:cxn ang="0">
                  <a:pos x="connsiteX5370" y="connsiteY5370"/>
                </a:cxn>
                <a:cxn ang="0">
                  <a:pos x="connsiteX5371" y="connsiteY5371"/>
                </a:cxn>
                <a:cxn ang="0">
                  <a:pos x="connsiteX5372" y="connsiteY5372"/>
                </a:cxn>
                <a:cxn ang="0">
                  <a:pos x="connsiteX5373" y="connsiteY5373"/>
                </a:cxn>
                <a:cxn ang="0">
                  <a:pos x="connsiteX5374" y="connsiteY5374"/>
                </a:cxn>
                <a:cxn ang="0">
                  <a:pos x="connsiteX5375" y="connsiteY5375"/>
                </a:cxn>
                <a:cxn ang="0">
                  <a:pos x="connsiteX5376" y="connsiteY5376"/>
                </a:cxn>
                <a:cxn ang="0">
                  <a:pos x="connsiteX5377" y="connsiteY5377"/>
                </a:cxn>
                <a:cxn ang="0">
                  <a:pos x="connsiteX5378" y="connsiteY5378"/>
                </a:cxn>
                <a:cxn ang="0">
                  <a:pos x="connsiteX5379" y="connsiteY5379"/>
                </a:cxn>
                <a:cxn ang="0">
                  <a:pos x="connsiteX5380" y="connsiteY5380"/>
                </a:cxn>
                <a:cxn ang="0">
                  <a:pos x="connsiteX5381" y="connsiteY5381"/>
                </a:cxn>
                <a:cxn ang="0">
                  <a:pos x="connsiteX5382" y="connsiteY5382"/>
                </a:cxn>
                <a:cxn ang="0">
                  <a:pos x="connsiteX5383" y="connsiteY5383"/>
                </a:cxn>
                <a:cxn ang="0">
                  <a:pos x="connsiteX5384" y="connsiteY5384"/>
                </a:cxn>
                <a:cxn ang="0">
                  <a:pos x="connsiteX5385" y="connsiteY5385"/>
                </a:cxn>
                <a:cxn ang="0">
                  <a:pos x="connsiteX5386" y="connsiteY5386"/>
                </a:cxn>
                <a:cxn ang="0">
                  <a:pos x="connsiteX5387" y="connsiteY5387"/>
                </a:cxn>
                <a:cxn ang="0">
                  <a:pos x="connsiteX5388" y="connsiteY5388"/>
                </a:cxn>
                <a:cxn ang="0">
                  <a:pos x="connsiteX5389" y="connsiteY5389"/>
                </a:cxn>
                <a:cxn ang="0">
                  <a:pos x="connsiteX5390" y="connsiteY5390"/>
                </a:cxn>
                <a:cxn ang="0">
                  <a:pos x="connsiteX5391" y="connsiteY5391"/>
                </a:cxn>
                <a:cxn ang="0">
                  <a:pos x="connsiteX5392" y="connsiteY5392"/>
                </a:cxn>
                <a:cxn ang="0">
                  <a:pos x="connsiteX5393" y="connsiteY5393"/>
                </a:cxn>
                <a:cxn ang="0">
                  <a:pos x="connsiteX5394" y="connsiteY5394"/>
                </a:cxn>
                <a:cxn ang="0">
                  <a:pos x="connsiteX5395" y="connsiteY5395"/>
                </a:cxn>
                <a:cxn ang="0">
                  <a:pos x="connsiteX5396" y="connsiteY5396"/>
                </a:cxn>
                <a:cxn ang="0">
                  <a:pos x="connsiteX5397" y="connsiteY5397"/>
                </a:cxn>
                <a:cxn ang="0">
                  <a:pos x="connsiteX5398" y="connsiteY5398"/>
                </a:cxn>
                <a:cxn ang="0">
                  <a:pos x="connsiteX5399" y="connsiteY5399"/>
                </a:cxn>
                <a:cxn ang="0">
                  <a:pos x="connsiteX5400" y="connsiteY5400"/>
                </a:cxn>
                <a:cxn ang="0">
                  <a:pos x="connsiteX5401" y="connsiteY5401"/>
                </a:cxn>
                <a:cxn ang="0">
                  <a:pos x="connsiteX5402" y="connsiteY5402"/>
                </a:cxn>
                <a:cxn ang="0">
                  <a:pos x="connsiteX5403" y="connsiteY5403"/>
                </a:cxn>
                <a:cxn ang="0">
                  <a:pos x="connsiteX5404" y="connsiteY5404"/>
                </a:cxn>
                <a:cxn ang="0">
                  <a:pos x="connsiteX5405" y="connsiteY5405"/>
                </a:cxn>
                <a:cxn ang="0">
                  <a:pos x="connsiteX5406" y="connsiteY5406"/>
                </a:cxn>
                <a:cxn ang="0">
                  <a:pos x="connsiteX5407" y="connsiteY5407"/>
                </a:cxn>
                <a:cxn ang="0">
                  <a:pos x="connsiteX5408" y="connsiteY5408"/>
                </a:cxn>
                <a:cxn ang="0">
                  <a:pos x="connsiteX5409" y="connsiteY5409"/>
                </a:cxn>
                <a:cxn ang="0">
                  <a:pos x="connsiteX5410" y="connsiteY5410"/>
                </a:cxn>
                <a:cxn ang="0">
                  <a:pos x="connsiteX5411" y="connsiteY5411"/>
                </a:cxn>
                <a:cxn ang="0">
                  <a:pos x="connsiteX5412" y="connsiteY5412"/>
                </a:cxn>
                <a:cxn ang="0">
                  <a:pos x="connsiteX5413" y="connsiteY5413"/>
                </a:cxn>
                <a:cxn ang="0">
                  <a:pos x="connsiteX5414" y="connsiteY5414"/>
                </a:cxn>
                <a:cxn ang="0">
                  <a:pos x="connsiteX5415" y="connsiteY5415"/>
                </a:cxn>
                <a:cxn ang="0">
                  <a:pos x="connsiteX5416" y="connsiteY5416"/>
                </a:cxn>
                <a:cxn ang="0">
                  <a:pos x="connsiteX5417" y="connsiteY5417"/>
                </a:cxn>
                <a:cxn ang="0">
                  <a:pos x="connsiteX5418" y="connsiteY5418"/>
                </a:cxn>
                <a:cxn ang="0">
                  <a:pos x="connsiteX5419" y="connsiteY5419"/>
                </a:cxn>
                <a:cxn ang="0">
                  <a:pos x="connsiteX5420" y="connsiteY5420"/>
                </a:cxn>
                <a:cxn ang="0">
                  <a:pos x="connsiteX5421" y="connsiteY5421"/>
                </a:cxn>
                <a:cxn ang="0">
                  <a:pos x="connsiteX5422" y="connsiteY5422"/>
                </a:cxn>
                <a:cxn ang="0">
                  <a:pos x="connsiteX5423" y="connsiteY5423"/>
                </a:cxn>
                <a:cxn ang="0">
                  <a:pos x="connsiteX5424" y="connsiteY5424"/>
                </a:cxn>
                <a:cxn ang="0">
                  <a:pos x="connsiteX5425" y="connsiteY5425"/>
                </a:cxn>
                <a:cxn ang="0">
                  <a:pos x="connsiteX5426" y="connsiteY5426"/>
                </a:cxn>
                <a:cxn ang="0">
                  <a:pos x="connsiteX5427" y="connsiteY5427"/>
                </a:cxn>
                <a:cxn ang="0">
                  <a:pos x="connsiteX5428" y="connsiteY5428"/>
                </a:cxn>
                <a:cxn ang="0">
                  <a:pos x="connsiteX5429" y="connsiteY5429"/>
                </a:cxn>
                <a:cxn ang="0">
                  <a:pos x="connsiteX5430" y="connsiteY5430"/>
                </a:cxn>
                <a:cxn ang="0">
                  <a:pos x="connsiteX5431" y="connsiteY5431"/>
                </a:cxn>
                <a:cxn ang="0">
                  <a:pos x="connsiteX5432" y="connsiteY5432"/>
                </a:cxn>
                <a:cxn ang="0">
                  <a:pos x="connsiteX5433" y="connsiteY5433"/>
                </a:cxn>
                <a:cxn ang="0">
                  <a:pos x="connsiteX5434" y="connsiteY5434"/>
                </a:cxn>
                <a:cxn ang="0">
                  <a:pos x="connsiteX5435" y="connsiteY5435"/>
                </a:cxn>
                <a:cxn ang="0">
                  <a:pos x="connsiteX5436" y="connsiteY5436"/>
                </a:cxn>
                <a:cxn ang="0">
                  <a:pos x="connsiteX5437" y="connsiteY5437"/>
                </a:cxn>
                <a:cxn ang="0">
                  <a:pos x="connsiteX5438" y="connsiteY5438"/>
                </a:cxn>
                <a:cxn ang="0">
                  <a:pos x="connsiteX5439" y="connsiteY5439"/>
                </a:cxn>
                <a:cxn ang="0">
                  <a:pos x="connsiteX5440" y="connsiteY5440"/>
                </a:cxn>
                <a:cxn ang="0">
                  <a:pos x="connsiteX5441" y="connsiteY5441"/>
                </a:cxn>
                <a:cxn ang="0">
                  <a:pos x="connsiteX5442" y="connsiteY5442"/>
                </a:cxn>
                <a:cxn ang="0">
                  <a:pos x="connsiteX5443" y="connsiteY5443"/>
                </a:cxn>
                <a:cxn ang="0">
                  <a:pos x="connsiteX5444" y="connsiteY5444"/>
                </a:cxn>
                <a:cxn ang="0">
                  <a:pos x="connsiteX5445" y="connsiteY5445"/>
                </a:cxn>
                <a:cxn ang="0">
                  <a:pos x="connsiteX5446" y="connsiteY5446"/>
                </a:cxn>
                <a:cxn ang="0">
                  <a:pos x="connsiteX5447" y="connsiteY5447"/>
                </a:cxn>
                <a:cxn ang="0">
                  <a:pos x="connsiteX5448" y="connsiteY5448"/>
                </a:cxn>
                <a:cxn ang="0">
                  <a:pos x="connsiteX5449" y="connsiteY5449"/>
                </a:cxn>
                <a:cxn ang="0">
                  <a:pos x="connsiteX5450" y="connsiteY5450"/>
                </a:cxn>
                <a:cxn ang="0">
                  <a:pos x="connsiteX5451" y="connsiteY5451"/>
                </a:cxn>
                <a:cxn ang="0">
                  <a:pos x="connsiteX5452" y="connsiteY5452"/>
                </a:cxn>
                <a:cxn ang="0">
                  <a:pos x="connsiteX5453" y="connsiteY5453"/>
                </a:cxn>
                <a:cxn ang="0">
                  <a:pos x="connsiteX5454" y="connsiteY5454"/>
                </a:cxn>
                <a:cxn ang="0">
                  <a:pos x="connsiteX5455" y="connsiteY5455"/>
                </a:cxn>
                <a:cxn ang="0">
                  <a:pos x="connsiteX5456" y="connsiteY5456"/>
                </a:cxn>
                <a:cxn ang="0">
                  <a:pos x="connsiteX5457" y="connsiteY5457"/>
                </a:cxn>
                <a:cxn ang="0">
                  <a:pos x="connsiteX5458" y="connsiteY5458"/>
                </a:cxn>
                <a:cxn ang="0">
                  <a:pos x="connsiteX5459" y="connsiteY5459"/>
                </a:cxn>
                <a:cxn ang="0">
                  <a:pos x="connsiteX5460" y="connsiteY5460"/>
                </a:cxn>
                <a:cxn ang="0">
                  <a:pos x="connsiteX5461" y="connsiteY5461"/>
                </a:cxn>
                <a:cxn ang="0">
                  <a:pos x="connsiteX5462" y="connsiteY5462"/>
                </a:cxn>
                <a:cxn ang="0">
                  <a:pos x="connsiteX5463" y="connsiteY5463"/>
                </a:cxn>
                <a:cxn ang="0">
                  <a:pos x="connsiteX5464" y="connsiteY5464"/>
                </a:cxn>
                <a:cxn ang="0">
                  <a:pos x="connsiteX5465" y="connsiteY5465"/>
                </a:cxn>
                <a:cxn ang="0">
                  <a:pos x="connsiteX5466" y="connsiteY5466"/>
                </a:cxn>
                <a:cxn ang="0">
                  <a:pos x="connsiteX5467" y="connsiteY5467"/>
                </a:cxn>
                <a:cxn ang="0">
                  <a:pos x="connsiteX5468" y="connsiteY5468"/>
                </a:cxn>
                <a:cxn ang="0">
                  <a:pos x="connsiteX5469" y="connsiteY5469"/>
                </a:cxn>
                <a:cxn ang="0">
                  <a:pos x="connsiteX5470" y="connsiteY5470"/>
                </a:cxn>
                <a:cxn ang="0">
                  <a:pos x="connsiteX5471" y="connsiteY5471"/>
                </a:cxn>
                <a:cxn ang="0">
                  <a:pos x="connsiteX5472" y="connsiteY5472"/>
                </a:cxn>
                <a:cxn ang="0">
                  <a:pos x="connsiteX5473" y="connsiteY5473"/>
                </a:cxn>
                <a:cxn ang="0">
                  <a:pos x="connsiteX5474" y="connsiteY5474"/>
                </a:cxn>
                <a:cxn ang="0">
                  <a:pos x="connsiteX5475" y="connsiteY5475"/>
                </a:cxn>
                <a:cxn ang="0">
                  <a:pos x="connsiteX5476" y="connsiteY5476"/>
                </a:cxn>
                <a:cxn ang="0">
                  <a:pos x="connsiteX5477" y="connsiteY5477"/>
                </a:cxn>
                <a:cxn ang="0">
                  <a:pos x="connsiteX5478" y="connsiteY5478"/>
                </a:cxn>
                <a:cxn ang="0">
                  <a:pos x="connsiteX5479" y="connsiteY5479"/>
                </a:cxn>
                <a:cxn ang="0">
                  <a:pos x="connsiteX5480" y="connsiteY5480"/>
                </a:cxn>
                <a:cxn ang="0">
                  <a:pos x="connsiteX5481" y="connsiteY5481"/>
                </a:cxn>
                <a:cxn ang="0">
                  <a:pos x="connsiteX5482" y="connsiteY5482"/>
                </a:cxn>
                <a:cxn ang="0">
                  <a:pos x="connsiteX5483" y="connsiteY5483"/>
                </a:cxn>
                <a:cxn ang="0">
                  <a:pos x="connsiteX5484" y="connsiteY5484"/>
                </a:cxn>
                <a:cxn ang="0">
                  <a:pos x="connsiteX5485" y="connsiteY5485"/>
                </a:cxn>
                <a:cxn ang="0">
                  <a:pos x="connsiteX5486" y="connsiteY5486"/>
                </a:cxn>
                <a:cxn ang="0">
                  <a:pos x="connsiteX5487" y="connsiteY5487"/>
                </a:cxn>
                <a:cxn ang="0">
                  <a:pos x="connsiteX5488" y="connsiteY5488"/>
                </a:cxn>
                <a:cxn ang="0">
                  <a:pos x="connsiteX5489" y="connsiteY5489"/>
                </a:cxn>
                <a:cxn ang="0">
                  <a:pos x="connsiteX5490" y="connsiteY5490"/>
                </a:cxn>
                <a:cxn ang="0">
                  <a:pos x="connsiteX5491" y="connsiteY5491"/>
                </a:cxn>
                <a:cxn ang="0">
                  <a:pos x="connsiteX5492" y="connsiteY5492"/>
                </a:cxn>
                <a:cxn ang="0">
                  <a:pos x="connsiteX5493" y="connsiteY5493"/>
                </a:cxn>
                <a:cxn ang="0">
                  <a:pos x="connsiteX5494" y="connsiteY5494"/>
                </a:cxn>
                <a:cxn ang="0">
                  <a:pos x="connsiteX5495" y="connsiteY5495"/>
                </a:cxn>
                <a:cxn ang="0">
                  <a:pos x="connsiteX5496" y="connsiteY5496"/>
                </a:cxn>
                <a:cxn ang="0">
                  <a:pos x="connsiteX5497" y="connsiteY5497"/>
                </a:cxn>
                <a:cxn ang="0">
                  <a:pos x="connsiteX5498" y="connsiteY5498"/>
                </a:cxn>
                <a:cxn ang="0">
                  <a:pos x="connsiteX5499" y="connsiteY5499"/>
                </a:cxn>
                <a:cxn ang="0">
                  <a:pos x="connsiteX5500" y="connsiteY5500"/>
                </a:cxn>
                <a:cxn ang="0">
                  <a:pos x="connsiteX5501" y="connsiteY5501"/>
                </a:cxn>
                <a:cxn ang="0">
                  <a:pos x="connsiteX5502" y="connsiteY5502"/>
                </a:cxn>
                <a:cxn ang="0">
                  <a:pos x="connsiteX5503" y="connsiteY5503"/>
                </a:cxn>
                <a:cxn ang="0">
                  <a:pos x="connsiteX5504" y="connsiteY5504"/>
                </a:cxn>
                <a:cxn ang="0">
                  <a:pos x="connsiteX5505" y="connsiteY5505"/>
                </a:cxn>
                <a:cxn ang="0">
                  <a:pos x="connsiteX5506" y="connsiteY5506"/>
                </a:cxn>
                <a:cxn ang="0">
                  <a:pos x="connsiteX5507" y="connsiteY5507"/>
                </a:cxn>
                <a:cxn ang="0">
                  <a:pos x="connsiteX5508" y="connsiteY5508"/>
                </a:cxn>
                <a:cxn ang="0">
                  <a:pos x="connsiteX5509" y="connsiteY5509"/>
                </a:cxn>
                <a:cxn ang="0">
                  <a:pos x="connsiteX5510" y="connsiteY5510"/>
                </a:cxn>
                <a:cxn ang="0">
                  <a:pos x="connsiteX5511" y="connsiteY5511"/>
                </a:cxn>
                <a:cxn ang="0">
                  <a:pos x="connsiteX5512" y="connsiteY5512"/>
                </a:cxn>
                <a:cxn ang="0">
                  <a:pos x="connsiteX5513" y="connsiteY5513"/>
                </a:cxn>
                <a:cxn ang="0">
                  <a:pos x="connsiteX5514" y="connsiteY5514"/>
                </a:cxn>
                <a:cxn ang="0">
                  <a:pos x="connsiteX5515" y="connsiteY5515"/>
                </a:cxn>
                <a:cxn ang="0">
                  <a:pos x="connsiteX5516" y="connsiteY5516"/>
                </a:cxn>
                <a:cxn ang="0">
                  <a:pos x="connsiteX5517" y="connsiteY5517"/>
                </a:cxn>
                <a:cxn ang="0">
                  <a:pos x="connsiteX5518" y="connsiteY5518"/>
                </a:cxn>
                <a:cxn ang="0">
                  <a:pos x="connsiteX5519" y="connsiteY5519"/>
                </a:cxn>
                <a:cxn ang="0">
                  <a:pos x="connsiteX5520" y="connsiteY5520"/>
                </a:cxn>
                <a:cxn ang="0">
                  <a:pos x="connsiteX5521" y="connsiteY5521"/>
                </a:cxn>
                <a:cxn ang="0">
                  <a:pos x="connsiteX5522" y="connsiteY5522"/>
                </a:cxn>
                <a:cxn ang="0">
                  <a:pos x="connsiteX5523" y="connsiteY5523"/>
                </a:cxn>
                <a:cxn ang="0">
                  <a:pos x="connsiteX5524" y="connsiteY5524"/>
                </a:cxn>
                <a:cxn ang="0">
                  <a:pos x="connsiteX5525" y="connsiteY5525"/>
                </a:cxn>
                <a:cxn ang="0">
                  <a:pos x="connsiteX5526" y="connsiteY5526"/>
                </a:cxn>
                <a:cxn ang="0">
                  <a:pos x="connsiteX5527" y="connsiteY5527"/>
                </a:cxn>
                <a:cxn ang="0">
                  <a:pos x="connsiteX5528" y="connsiteY5528"/>
                </a:cxn>
                <a:cxn ang="0">
                  <a:pos x="connsiteX5529" y="connsiteY5529"/>
                </a:cxn>
                <a:cxn ang="0">
                  <a:pos x="connsiteX5530" y="connsiteY5530"/>
                </a:cxn>
                <a:cxn ang="0">
                  <a:pos x="connsiteX5531" y="connsiteY5531"/>
                </a:cxn>
                <a:cxn ang="0">
                  <a:pos x="connsiteX5532" y="connsiteY5532"/>
                </a:cxn>
                <a:cxn ang="0">
                  <a:pos x="connsiteX5533" y="connsiteY5533"/>
                </a:cxn>
                <a:cxn ang="0">
                  <a:pos x="connsiteX5534" y="connsiteY5534"/>
                </a:cxn>
                <a:cxn ang="0">
                  <a:pos x="connsiteX5535" y="connsiteY5535"/>
                </a:cxn>
                <a:cxn ang="0">
                  <a:pos x="connsiteX5536" y="connsiteY5536"/>
                </a:cxn>
                <a:cxn ang="0">
                  <a:pos x="connsiteX5537" y="connsiteY5537"/>
                </a:cxn>
                <a:cxn ang="0">
                  <a:pos x="connsiteX5538" y="connsiteY5538"/>
                </a:cxn>
                <a:cxn ang="0">
                  <a:pos x="connsiteX5539" y="connsiteY5539"/>
                </a:cxn>
                <a:cxn ang="0">
                  <a:pos x="connsiteX5540" y="connsiteY5540"/>
                </a:cxn>
                <a:cxn ang="0">
                  <a:pos x="connsiteX5541" y="connsiteY5541"/>
                </a:cxn>
                <a:cxn ang="0">
                  <a:pos x="connsiteX5542" y="connsiteY5542"/>
                </a:cxn>
                <a:cxn ang="0">
                  <a:pos x="connsiteX5543" y="connsiteY5543"/>
                </a:cxn>
                <a:cxn ang="0">
                  <a:pos x="connsiteX5544" y="connsiteY5544"/>
                </a:cxn>
                <a:cxn ang="0">
                  <a:pos x="connsiteX5545" y="connsiteY5545"/>
                </a:cxn>
                <a:cxn ang="0">
                  <a:pos x="connsiteX5546" y="connsiteY5546"/>
                </a:cxn>
                <a:cxn ang="0">
                  <a:pos x="connsiteX5547" y="connsiteY5547"/>
                </a:cxn>
                <a:cxn ang="0">
                  <a:pos x="connsiteX5548" y="connsiteY5548"/>
                </a:cxn>
                <a:cxn ang="0">
                  <a:pos x="connsiteX5549" y="connsiteY5549"/>
                </a:cxn>
                <a:cxn ang="0">
                  <a:pos x="connsiteX5550" y="connsiteY5550"/>
                </a:cxn>
                <a:cxn ang="0">
                  <a:pos x="connsiteX5551" y="connsiteY5551"/>
                </a:cxn>
                <a:cxn ang="0">
                  <a:pos x="connsiteX5552" y="connsiteY5552"/>
                </a:cxn>
                <a:cxn ang="0">
                  <a:pos x="connsiteX5553" y="connsiteY5553"/>
                </a:cxn>
                <a:cxn ang="0">
                  <a:pos x="connsiteX5554" y="connsiteY5554"/>
                </a:cxn>
                <a:cxn ang="0">
                  <a:pos x="connsiteX5555" y="connsiteY5555"/>
                </a:cxn>
                <a:cxn ang="0">
                  <a:pos x="connsiteX5556" y="connsiteY5556"/>
                </a:cxn>
                <a:cxn ang="0">
                  <a:pos x="connsiteX5557" y="connsiteY5557"/>
                </a:cxn>
                <a:cxn ang="0">
                  <a:pos x="connsiteX5558" y="connsiteY5558"/>
                </a:cxn>
                <a:cxn ang="0">
                  <a:pos x="connsiteX5559" y="connsiteY5559"/>
                </a:cxn>
                <a:cxn ang="0">
                  <a:pos x="connsiteX5560" y="connsiteY5560"/>
                </a:cxn>
                <a:cxn ang="0">
                  <a:pos x="connsiteX5561" y="connsiteY5561"/>
                </a:cxn>
                <a:cxn ang="0">
                  <a:pos x="connsiteX5562" y="connsiteY5562"/>
                </a:cxn>
                <a:cxn ang="0">
                  <a:pos x="connsiteX5563" y="connsiteY5563"/>
                </a:cxn>
                <a:cxn ang="0">
                  <a:pos x="connsiteX5564" y="connsiteY5564"/>
                </a:cxn>
                <a:cxn ang="0">
                  <a:pos x="connsiteX5565" y="connsiteY5565"/>
                </a:cxn>
                <a:cxn ang="0">
                  <a:pos x="connsiteX5566" y="connsiteY5566"/>
                </a:cxn>
                <a:cxn ang="0">
                  <a:pos x="connsiteX5567" y="connsiteY5567"/>
                </a:cxn>
                <a:cxn ang="0">
                  <a:pos x="connsiteX5568" y="connsiteY5568"/>
                </a:cxn>
                <a:cxn ang="0">
                  <a:pos x="connsiteX5569" y="connsiteY5569"/>
                </a:cxn>
                <a:cxn ang="0">
                  <a:pos x="connsiteX5570" y="connsiteY5570"/>
                </a:cxn>
                <a:cxn ang="0">
                  <a:pos x="connsiteX5571" y="connsiteY5571"/>
                </a:cxn>
                <a:cxn ang="0">
                  <a:pos x="connsiteX5572" y="connsiteY5572"/>
                </a:cxn>
                <a:cxn ang="0">
                  <a:pos x="connsiteX5573" y="connsiteY5573"/>
                </a:cxn>
                <a:cxn ang="0">
                  <a:pos x="connsiteX5574" y="connsiteY5574"/>
                </a:cxn>
                <a:cxn ang="0">
                  <a:pos x="connsiteX5575" y="connsiteY5575"/>
                </a:cxn>
                <a:cxn ang="0">
                  <a:pos x="connsiteX5576" y="connsiteY5576"/>
                </a:cxn>
                <a:cxn ang="0">
                  <a:pos x="connsiteX5577" y="connsiteY5577"/>
                </a:cxn>
                <a:cxn ang="0">
                  <a:pos x="connsiteX5578" y="connsiteY5578"/>
                </a:cxn>
                <a:cxn ang="0">
                  <a:pos x="connsiteX5579" y="connsiteY5579"/>
                </a:cxn>
                <a:cxn ang="0">
                  <a:pos x="connsiteX5580" y="connsiteY5580"/>
                </a:cxn>
                <a:cxn ang="0">
                  <a:pos x="connsiteX5581" y="connsiteY5581"/>
                </a:cxn>
                <a:cxn ang="0">
                  <a:pos x="connsiteX5582" y="connsiteY5582"/>
                </a:cxn>
                <a:cxn ang="0">
                  <a:pos x="connsiteX5583" y="connsiteY5583"/>
                </a:cxn>
                <a:cxn ang="0">
                  <a:pos x="connsiteX5584" y="connsiteY5584"/>
                </a:cxn>
                <a:cxn ang="0">
                  <a:pos x="connsiteX5585" y="connsiteY5585"/>
                </a:cxn>
                <a:cxn ang="0">
                  <a:pos x="connsiteX5586" y="connsiteY5586"/>
                </a:cxn>
                <a:cxn ang="0">
                  <a:pos x="connsiteX5587" y="connsiteY5587"/>
                </a:cxn>
                <a:cxn ang="0">
                  <a:pos x="connsiteX5588" y="connsiteY5588"/>
                </a:cxn>
                <a:cxn ang="0">
                  <a:pos x="connsiteX5589" y="connsiteY5589"/>
                </a:cxn>
                <a:cxn ang="0">
                  <a:pos x="connsiteX5590" y="connsiteY5590"/>
                </a:cxn>
                <a:cxn ang="0">
                  <a:pos x="connsiteX5591" y="connsiteY5591"/>
                </a:cxn>
                <a:cxn ang="0">
                  <a:pos x="connsiteX5592" y="connsiteY5592"/>
                </a:cxn>
                <a:cxn ang="0">
                  <a:pos x="connsiteX5593" y="connsiteY5593"/>
                </a:cxn>
                <a:cxn ang="0">
                  <a:pos x="connsiteX5594" y="connsiteY5594"/>
                </a:cxn>
                <a:cxn ang="0">
                  <a:pos x="connsiteX5595" y="connsiteY5595"/>
                </a:cxn>
                <a:cxn ang="0">
                  <a:pos x="connsiteX5596" y="connsiteY5596"/>
                </a:cxn>
                <a:cxn ang="0">
                  <a:pos x="connsiteX5597" y="connsiteY5597"/>
                </a:cxn>
                <a:cxn ang="0">
                  <a:pos x="connsiteX5598" y="connsiteY5598"/>
                </a:cxn>
                <a:cxn ang="0">
                  <a:pos x="connsiteX5599" y="connsiteY5599"/>
                </a:cxn>
                <a:cxn ang="0">
                  <a:pos x="connsiteX5600" y="connsiteY5600"/>
                </a:cxn>
                <a:cxn ang="0">
                  <a:pos x="connsiteX5601" y="connsiteY5601"/>
                </a:cxn>
                <a:cxn ang="0">
                  <a:pos x="connsiteX5602" y="connsiteY5602"/>
                </a:cxn>
                <a:cxn ang="0">
                  <a:pos x="connsiteX5603" y="connsiteY5603"/>
                </a:cxn>
                <a:cxn ang="0">
                  <a:pos x="connsiteX5604" y="connsiteY5604"/>
                </a:cxn>
                <a:cxn ang="0">
                  <a:pos x="connsiteX5605" y="connsiteY5605"/>
                </a:cxn>
                <a:cxn ang="0">
                  <a:pos x="connsiteX5606" y="connsiteY5606"/>
                </a:cxn>
                <a:cxn ang="0">
                  <a:pos x="connsiteX5607" y="connsiteY5607"/>
                </a:cxn>
                <a:cxn ang="0">
                  <a:pos x="connsiteX5608" y="connsiteY5608"/>
                </a:cxn>
                <a:cxn ang="0">
                  <a:pos x="connsiteX5609" y="connsiteY5609"/>
                </a:cxn>
                <a:cxn ang="0">
                  <a:pos x="connsiteX5610" y="connsiteY5610"/>
                </a:cxn>
                <a:cxn ang="0">
                  <a:pos x="connsiteX5611" y="connsiteY5611"/>
                </a:cxn>
                <a:cxn ang="0">
                  <a:pos x="connsiteX5612" y="connsiteY5612"/>
                </a:cxn>
                <a:cxn ang="0">
                  <a:pos x="connsiteX5613" y="connsiteY5613"/>
                </a:cxn>
                <a:cxn ang="0">
                  <a:pos x="connsiteX5614" y="connsiteY5614"/>
                </a:cxn>
                <a:cxn ang="0">
                  <a:pos x="connsiteX5615" y="connsiteY5615"/>
                </a:cxn>
                <a:cxn ang="0">
                  <a:pos x="connsiteX5616" y="connsiteY5616"/>
                </a:cxn>
                <a:cxn ang="0">
                  <a:pos x="connsiteX5617" y="connsiteY5617"/>
                </a:cxn>
                <a:cxn ang="0">
                  <a:pos x="connsiteX5618" y="connsiteY5618"/>
                </a:cxn>
                <a:cxn ang="0">
                  <a:pos x="connsiteX5619" y="connsiteY5619"/>
                </a:cxn>
                <a:cxn ang="0">
                  <a:pos x="connsiteX5620" y="connsiteY5620"/>
                </a:cxn>
                <a:cxn ang="0">
                  <a:pos x="connsiteX5621" y="connsiteY5621"/>
                </a:cxn>
                <a:cxn ang="0">
                  <a:pos x="connsiteX5622" y="connsiteY5622"/>
                </a:cxn>
                <a:cxn ang="0">
                  <a:pos x="connsiteX5623" y="connsiteY5623"/>
                </a:cxn>
                <a:cxn ang="0">
                  <a:pos x="connsiteX5624" y="connsiteY5624"/>
                </a:cxn>
                <a:cxn ang="0">
                  <a:pos x="connsiteX5625" y="connsiteY5625"/>
                </a:cxn>
                <a:cxn ang="0">
                  <a:pos x="connsiteX5626" y="connsiteY5626"/>
                </a:cxn>
                <a:cxn ang="0">
                  <a:pos x="connsiteX5627" y="connsiteY5627"/>
                </a:cxn>
                <a:cxn ang="0">
                  <a:pos x="connsiteX5628" y="connsiteY5628"/>
                </a:cxn>
                <a:cxn ang="0">
                  <a:pos x="connsiteX5629" y="connsiteY5629"/>
                </a:cxn>
                <a:cxn ang="0">
                  <a:pos x="connsiteX5630" y="connsiteY5630"/>
                </a:cxn>
                <a:cxn ang="0">
                  <a:pos x="connsiteX5631" y="connsiteY5631"/>
                </a:cxn>
                <a:cxn ang="0">
                  <a:pos x="connsiteX5632" y="connsiteY5632"/>
                </a:cxn>
                <a:cxn ang="0">
                  <a:pos x="connsiteX5633" y="connsiteY5633"/>
                </a:cxn>
                <a:cxn ang="0">
                  <a:pos x="connsiteX5634" y="connsiteY5634"/>
                </a:cxn>
                <a:cxn ang="0">
                  <a:pos x="connsiteX5635" y="connsiteY5635"/>
                </a:cxn>
                <a:cxn ang="0">
                  <a:pos x="connsiteX5636" y="connsiteY5636"/>
                </a:cxn>
                <a:cxn ang="0">
                  <a:pos x="connsiteX5637" y="connsiteY5637"/>
                </a:cxn>
                <a:cxn ang="0">
                  <a:pos x="connsiteX5638" y="connsiteY5638"/>
                </a:cxn>
                <a:cxn ang="0">
                  <a:pos x="connsiteX5639" y="connsiteY5639"/>
                </a:cxn>
                <a:cxn ang="0">
                  <a:pos x="connsiteX5640" y="connsiteY5640"/>
                </a:cxn>
                <a:cxn ang="0">
                  <a:pos x="connsiteX5641" y="connsiteY5641"/>
                </a:cxn>
                <a:cxn ang="0">
                  <a:pos x="connsiteX5642" y="connsiteY5642"/>
                </a:cxn>
                <a:cxn ang="0">
                  <a:pos x="connsiteX5643" y="connsiteY5643"/>
                </a:cxn>
                <a:cxn ang="0">
                  <a:pos x="connsiteX5644" y="connsiteY5644"/>
                </a:cxn>
                <a:cxn ang="0">
                  <a:pos x="connsiteX5645" y="connsiteY5645"/>
                </a:cxn>
                <a:cxn ang="0">
                  <a:pos x="connsiteX5646" y="connsiteY5646"/>
                </a:cxn>
                <a:cxn ang="0">
                  <a:pos x="connsiteX5647" y="connsiteY5647"/>
                </a:cxn>
                <a:cxn ang="0">
                  <a:pos x="connsiteX5648" y="connsiteY5648"/>
                </a:cxn>
                <a:cxn ang="0">
                  <a:pos x="connsiteX5649" y="connsiteY5649"/>
                </a:cxn>
                <a:cxn ang="0">
                  <a:pos x="connsiteX5650" y="connsiteY5650"/>
                </a:cxn>
                <a:cxn ang="0">
                  <a:pos x="connsiteX5651" y="connsiteY5651"/>
                </a:cxn>
                <a:cxn ang="0">
                  <a:pos x="connsiteX5652" y="connsiteY5652"/>
                </a:cxn>
                <a:cxn ang="0">
                  <a:pos x="connsiteX5653" y="connsiteY5653"/>
                </a:cxn>
                <a:cxn ang="0">
                  <a:pos x="connsiteX5654" y="connsiteY5654"/>
                </a:cxn>
                <a:cxn ang="0">
                  <a:pos x="connsiteX5655" y="connsiteY5655"/>
                </a:cxn>
                <a:cxn ang="0">
                  <a:pos x="connsiteX5656" y="connsiteY5656"/>
                </a:cxn>
                <a:cxn ang="0">
                  <a:pos x="connsiteX5657" y="connsiteY5657"/>
                </a:cxn>
                <a:cxn ang="0">
                  <a:pos x="connsiteX5658" y="connsiteY5658"/>
                </a:cxn>
                <a:cxn ang="0">
                  <a:pos x="connsiteX5659" y="connsiteY5659"/>
                </a:cxn>
                <a:cxn ang="0">
                  <a:pos x="connsiteX5660" y="connsiteY5660"/>
                </a:cxn>
                <a:cxn ang="0">
                  <a:pos x="connsiteX5661" y="connsiteY5661"/>
                </a:cxn>
                <a:cxn ang="0">
                  <a:pos x="connsiteX5662" y="connsiteY5662"/>
                </a:cxn>
                <a:cxn ang="0">
                  <a:pos x="connsiteX5663" y="connsiteY5663"/>
                </a:cxn>
                <a:cxn ang="0">
                  <a:pos x="connsiteX5664" y="connsiteY5664"/>
                </a:cxn>
                <a:cxn ang="0">
                  <a:pos x="connsiteX5665" y="connsiteY5665"/>
                </a:cxn>
                <a:cxn ang="0">
                  <a:pos x="connsiteX5666" y="connsiteY5666"/>
                </a:cxn>
                <a:cxn ang="0">
                  <a:pos x="connsiteX5667" y="connsiteY5667"/>
                </a:cxn>
                <a:cxn ang="0">
                  <a:pos x="connsiteX5668" y="connsiteY5668"/>
                </a:cxn>
                <a:cxn ang="0">
                  <a:pos x="connsiteX5669" y="connsiteY5669"/>
                </a:cxn>
                <a:cxn ang="0">
                  <a:pos x="connsiteX5670" y="connsiteY5670"/>
                </a:cxn>
                <a:cxn ang="0">
                  <a:pos x="connsiteX5671" y="connsiteY5671"/>
                </a:cxn>
                <a:cxn ang="0">
                  <a:pos x="connsiteX5672" y="connsiteY5672"/>
                </a:cxn>
                <a:cxn ang="0">
                  <a:pos x="connsiteX5673" y="connsiteY5673"/>
                </a:cxn>
                <a:cxn ang="0">
                  <a:pos x="connsiteX5674" y="connsiteY5674"/>
                </a:cxn>
                <a:cxn ang="0">
                  <a:pos x="connsiteX5675" y="connsiteY5675"/>
                </a:cxn>
                <a:cxn ang="0">
                  <a:pos x="connsiteX5676" y="connsiteY5676"/>
                </a:cxn>
                <a:cxn ang="0">
                  <a:pos x="connsiteX5677" y="connsiteY5677"/>
                </a:cxn>
                <a:cxn ang="0">
                  <a:pos x="connsiteX5678" y="connsiteY5678"/>
                </a:cxn>
                <a:cxn ang="0">
                  <a:pos x="connsiteX5679" y="connsiteY5679"/>
                </a:cxn>
                <a:cxn ang="0">
                  <a:pos x="connsiteX5680" y="connsiteY5680"/>
                </a:cxn>
                <a:cxn ang="0">
                  <a:pos x="connsiteX5681" y="connsiteY5681"/>
                </a:cxn>
                <a:cxn ang="0">
                  <a:pos x="connsiteX5682" y="connsiteY5682"/>
                </a:cxn>
                <a:cxn ang="0">
                  <a:pos x="connsiteX5683" y="connsiteY5683"/>
                </a:cxn>
                <a:cxn ang="0">
                  <a:pos x="connsiteX5684" y="connsiteY5684"/>
                </a:cxn>
                <a:cxn ang="0">
                  <a:pos x="connsiteX5685" y="connsiteY5685"/>
                </a:cxn>
                <a:cxn ang="0">
                  <a:pos x="connsiteX5686" y="connsiteY5686"/>
                </a:cxn>
                <a:cxn ang="0">
                  <a:pos x="connsiteX5687" y="connsiteY5687"/>
                </a:cxn>
                <a:cxn ang="0">
                  <a:pos x="connsiteX5688" y="connsiteY5688"/>
                </a:cxn>
                <a:cxn ang="0">
                  <a:pos x="connsiteX5689" y="connsiteY5689"/>
                </a:cxn>
                <a:cxn ang="0">
                  <a:pos x="connsiteX5690" y="connsiteY5690"/>
                </a:cxn>
                <a:cxn ang="0">
                  <a:pos x="connsiteX5691" y="connsiteY5691"/>
                </a:cxn>
                <a:cxn ang="0">
                  <a:pos x="connsiteX5692" y="connsiteY5692"/>
                </a:cxn>
                <a:cxn ang="0">
                  <a:pos x="connsiteX5693" y="connsiteY5693"/>
                </a:cxn>
                <a:cxn ang="0">
                  <a:pos x="connsiteX5694" y="connsiteY5694"/>
                </a:cxn>
                <a:cxn ang="0">
                  <a:pos x="connsiteX5695" y="connsiteY5695"/>
                </a:cxn>
                <a:cxn ang="0">
                  <a:pos x="connsiteX5696" y="connsiteY5696"/>
                </a:cxn>
                <a:cxn ang="0">
                  <a:pos x="connsiteX5697" y="connsiteY5697"/>
                </a:cxn>
                <a:cxn ang="0">
                  <a:pos x="connsiteX5698" y="connsiteY5698"/>
                </a:cxn>
                <a:cxn ang="0">
                  <a:pos x="connsiteX5699" y="connsiteY5699"/>
                </a:cxn>
                <a:cxn ang="0">
                  <a:pos x="connsiteX5700" y="connsiteY5700"/>
                </a:cxn>
                <a:cxn ang="0">
                  <a:pos x="connsiteX5701" y="connsiteY5701"/>
                </a:cxn>
                <a:cxn ang="0">
                  <a:pos x="connsiteX5702" y="connsiteY5702"/>
                </a:cxn>
                <a:cxn ang="0">
                  <a:pos x="connsiteX5703" y="connsiteY5703"/>
                </a:cxn>
                <a:cxn ang="0">
                  <a:pos x="connsiteX5704" y="connsiteY5704"/>
                </a:cxn>
                <a:cxn ang="0">
                  <a:pos x="connsiteX5705" y="connsiteY5705"/>
                </a:cxn>
                <a:cxn ang="0">
                  <a:pos x="connsiteX5706" y="connsiteY5706"/>
                </a:cxn>
                <a:cxn ang="0">
                  <a:pos x="connsiteX5707" y="connsiteY5707"/>
                </a:cxn>
                <a:cxn ang="0">
                  <a:pos x="connsiteX5708" y="connsiteY5708"/>
                </a:cxn>
                <a:cxn ang="0">
                  <a:pos x="connsiteX5709" y="connsiteY5709"/>
                </a:cxn>
                <a:cxn ang="0">
                  <a:pos x="connsiteX5710" y="connsiteY5710"/>
                </a:cxn>
                <a:cxn ang="0">
                  <a:pos x="connsiteX5711" y="connsiteY5711"/>
                </a:cxn>
                <a:cxn ang="0">
                  <a:pos x="connsiteX5712" y="connsiteY5712"/>
                </a:cxn>
                <a:cxn ang="0">
                  <a:pos x="connsiteX5713" y="connsiteY5713"/>
                </a:cxn>
                <a:cxn ang="0">
                  <a:pos x="connsiteX5714" y="connsiteY5714"/>
                </a:cxn>
                <a:cxn ang="0">
                  <a:pos x="connsiteX5715" y="connsiteY5715"/>
                </a:cxn>
                <a:cxn ang="0">
                  <a:pos x="connsiteX5716" y="connsiteY5716"/>
                </a:cxn>
                <a:cxn ang="0">
                  <a:pos x="connsiteX5717" y="connsiteY5717"/>
                </a:cxn>
                <a:cxn ang="0">
                  <a:pos x="connsiteX5718" y="connsiteY5718"/>
                </a:cxn>
                <a:cxn ang="0">
                  <a:pos x="connsiteX5719" y="connsiteY5719"/>
                </a:cxn>
                <a:cxn ang="0">
                  <a:pos x="connsiteX5720" y="connsiteY5720"/>
                </a:cxn>
                <a:cxn ang="0">
                  <a:pos x="connsiteX5721" y="connsiteY5721"/>
                </a:cxn>
                <a:cxn ang="0">
                  <a:pos x="connsiteX5722" y="connsiteY5722"/>
                </a:cxn>
                <a:cxn ang="0">
                  <a:pos x="connsiteX5723" y="connsiteY5723"/>
                </a:cxn>
                <a:cxn ang="0">
                  <a:pos x="connsiteX5724" y="connsiteY5724"/>
                </a:cxn>
                <a:cxn ang="0">
                  <a:pos x="connsiteX5725" y="connsiteY5725"/>
                </a:cxn>
                <a:cxn ang="0">
                  <a:pos x="connsiteX5726" y="connsiteY5726"/>
                </a:cxn>
                <a:cxn ang="0">
                  <a:pos x="connsiteX5727" y="connsiteY5727"/>
                </a:cxn>
                <a:cxn ang="0">
                  <a:pos x="connsiteX5728" y="connsiteY5728"/>
                </a:cxn>
                <a:cxn ang="0">
                  <a:pos x="connsiteX5729" y="connsiteY5729"/>
                </a:cxn>
                <a:cxn ang="0">
                  <a:pos x="connsiteX5730" y="connsiteY5730"/>
                </a:cxn>
                <a:cxn ang="0">
                  <a:pos x="connsiteX5731" y="connsiteY5731"/>
                </a:cxn>
                <a:cxn ang="0">
                  <a:pos x="connsiteX5732" y="connsiteY5732"/>
                </a:cxn>
                <a:cxn ang="0">
                  <a:pos x="connsiteX5733" y="connsiteY5733"/>
                </a:cxn>
                <a:cxn ang="0">
                  <a:pos x="connsiteX5734" y="connsiteY5734"/>
                </a:cxn>
                <a:cxn ang="0">
                  <a:pos x="connsiteX5735" y="connsiteY5735"/>
                </a:cxn>
                <a:cxn ang="0">
                  <a:pos x="connsiteX5736" y="connsiteY5736"/>
                </a:cxn>
                <a:cxn ang="0">
                  <a:pos x="connsiteX5737" y="connsiteY5737"/>
                </a:cxn>
                <a:cxn ang="0">
                  <a:pos x="connsiteX5738" y="connsiteY5738"/>
                </a:cxn>
                <a:cxn ang="0">
                  <a:pos x="connsiteX5739" y="connsiteY5739"/>
                </a:cxn>
                <a:cxn ang="0">
                  <a:pos x="connsiteX5740" y="connsiteY5740"/>
                </a:cxn>
                <a:cxn ang="0">
                  <a:pos x="connsiteX5741" y="connsiteY5741"/>
                </a:cxn>
                <a:cxn ang="0">
                  <a:pos x="connsiteX5742" y="connsiteY5742"/>
                </a:cxn>
                <a:cxn ang="0">
                  <a:pos x="connsiteX5743" y="connsiteY5743"/>
                </a:cxn>
                <a:cxn ang="0">
                  <a:pos x="connsiteX5744" y="connsiteY5744"/>
                </a:cxn>
                <a:cxn ang="0">
                  <a:pos x="connsiteX5745" y="connsiteY5745"/>
                </a:cxn>
                <a:cxn ang="0">
                  <a:pos x="connsiteX5746" y="connsiteY5746"/>
                </a:cxn>
                <a:cxn ang="0">
                  <a:pos x="connsiteX5747" y="connsiteY5747"/>
                </a:cxn>
                <a:cxn ang="0">
                  <a:pos x="connsiteX5748" y="connsiteY5748"/>
                </a:cxn>
                <a:cxn ang="0">
                  <a:pos x="connsiteX5749" y="connsiteY5749"/>
                </a:cxn>
                <a:cxn ang="0">
                  <a:pos x="connsiteX5750" y="connsiteY5750"/>
                </a:cxn>
                <a:cxn ang="0">
                  <a:pos x="connsiteX5751" y="connsiteY5751"/>
                </a:cxn>
                <a:cxn ang="0">
                  <a:pos x="connsiteX5752" y="connsiteY5752"/>
                </a:cxn>
                <a:cxn ang="0">
                  <a:pos x="connsiteX5753" y="connsiteY5753"/>
                </a:cxn>
                <a:cxn ang="0">
                  <a:pos x="connsiteX5754" y="connsiteY5754"/>
                </a:cxn>
                <a:cxn ang="0">
                  <a:pos x="connsiteX5755" y="connsiteY5755"/>
                </a:cxn>
                <a:cxn ang="0">
                  <a:pos x="connsiteX5756" y="connsiteY5756"/>
                </a:cxn>
                <a:cxn ang="0">
                  <a:pos x="connsiteX5757" y="connsiteY5757"/>
                </a:cxn>
                <a:cxn ang="0">
                  <a:pos x="connsiteX5758" y="connsiteY5758"/>
                </a:cxn>
                <a:cxn ang="0">
                  <a:pos x="connsiteX5759" y="connsiteY5759"/>
                </a:cxn>
                <a:cxn ang="0">
                  <a:pos x="connsiteX5760" y="connsiteY5760"/>
                </a:cxn>
                <a:cxn ang="0">
                  <a:pos x="connsiteX5761" y="connsiteY5761"/>
                </a:cxn>
                <a:cxn ang="0">
                  <a:pos x="connsiteX5762" y="connsiteY5762"/>
                </a:cxn>
                <a:cxn ang="0">
                  <a:pos x="connsiteX5763" y="connsiteY5763"/>
                </a:cxn>
                <a:cxn ang="0">
                  <a:pos x="connsiteX5764" y="connsiteY5764"/>
                </a:cxn>
                <a:cxn ang="0">
                  <a:pos x="connsiteX5765" y="connsiteY5765"/>
                </a:cxn>
                <a:cxn ang="0">
                  <a:pos x="connsiteX5766" y="connsiteY5766"/>
                </a:cxn>
                <a:cxn ang="0">
                  <a:pos x="connsiteX5767" y="connsiteY5767"/>
                </a:cxn>
                <a:cxn ang="0">
                  <a:pos x="connsiteX5768" y="connsiteY5768"/>
                </a:cxn>
                <a:cxn ang="0">
                  <a:pos x="connsiteX5769" y="connsiteY5769"/>
                </a:cxn>
                <a:cxn ang="0">
                  <a:pos x="connsiteX5770" y="connsiteY5770"/>
                </a:cxn>
                <a:cxn ang="0">
                  <a:pos x="connsiteX5771" y="connsiteY5771"/>
                </a:cxn>
                <a:cxn ang="0">
                  <a:pos x="connsiteX5772" y="connsiteY5772"/>
                </a:cxn>
                <a:cxn ang="0">
                  <a:pos x="connsiteX5773" y="connsiteY5773"/>
                </a:cxn>
                <a:cxn ang="0">
                  <a:pos x="connsiteX5774" y="connsiteY5774"/>
                </a:cxn>
                <a:cxn ang="0">
                  <a:pos x="connsiteX5775" y="connsiteY5775"/>
                </a:cxn>
                <a:cxn ang="0">
                  <a:pos x="connsiteX5776" y="connsiteY5776"/>
                </a:cxn>
                <a:cxn ang="0">
                  <a:pos x="connsiteX5777" y="connsiteY5777"/>
                </a:cxn>
                <a:cxn ang="0">
                  <a:pos x="connsiteX5778" y="connsiteY5778"/>
                </a:cxn>
                <a:cxn ang="0">
                  <a:pos x="connsiteX5779" y="connsiteY5779"/>
                </a:cxn>
                <a:cxn ang="0">
                  <a:pos x="connsiteX5780" y="connsiteY5780"/>
                </a:cxn>
                <a:cxn ang="0">
                  <a:pos x="connsiteX5781" y="connsiteY5781"/>
                </a:cxn>
                <a:cxn ang="0">
                  <a:pos x="connsiteX5782" y="connsiteY5782"/>
                </a:cxn>
                <a:cxn ang="0">
                  <a:pos x="connsiteX5783" y="connsiteY5783"/>
                </a:cxn>
                <a:cxn ang="0">
                  <a:pos x="connsiteX5784" y="connsiteY5784"/>
                </a:cxn>
                <a:cxn ang="0">
                  <a:pos x="connsiteX5785" y="connsiteY5785"/>
                </a:cxn>
                <a:cxn ang="0">
                  <a:pos x="connsiteX5786" y="connsiteY5786"/>
                </a:cxn>
                <a:cxn ang="0">
                  <a:pos x="connsiteX5787" y="connsiteY5787"/>
                </a:cxn>
                <a:cxn ang="0">
                  <a:pos x="connsiteX5788" y="connsiteY5788"/>
                </a:cxn>
                <a:cxn ang="0">
                  <a:pos x="connsiteX5789" y="connsiteY5789"/>
                </a:cxn>
                <a:cxn ang="0">
                  <a:pos x="connsiteX5790" y="connsiteY5790"/>
                </a:cxn>
                <a:cxn ang="0">
                  <a:pos x="connsiteX5791" y="connsiteY5791"/>
                </a:cxn>
                <a:cxn ang="0">
                  <a:pos x="connsiteX5792" y="connsiteY5792"/>
                </a:cxn>
                <a:cxn ang="0">
                  <a:pos x="connsiteX5793" y="connsiteY5793"/>
                </a:cxn>
                <a:cxn ang="0">
                  <a:pos x="connsiteX5794" y="connsiteY5794"/>
                </a:cxn>
                <a:cxn ang="0">
                  <a:pos x="connsiteX5795" y="connsiteY5795"/>
                </a:cxn>
                <a:cxn ang="0">
                  <a:pos x="connsiteX5796" y="connsiteY5796"/>
                </a:cxn>
                <a:cxn ang="0">
                  <a:pos x="connsiteX5797" y="connsiteY5797"/>
                </a:cxn>
                <a:cxn ang="0">
                  <a:pos x="connsiteX5798" y="connsiteY5798"/>
                </a:cxn>
                <a:cxn ang="0">
                  <a:pos x="connsiteX5799" y="connsiteY5799"/>
                </a:cxn>
                <a:cxn ang="0">
                  <a:pos x="connsiteX5800" y="connsiteY5800"/>
                </a:cxn>
                <a:cxn ang="0">
                  <a:pos x="connsiteX5801" y="connsiteY5801"/>
                </a:cxn>
                <a:cxn ang="0">
                  <a:pos x="connsiteX5802" y="connsiteY5802"/>
                </a:cxn>
                <a:cxn ang="0">
                  <a:pos x="connsiteX5803" y="connsiteY5803"/>
                </a:cxn>
                <a:cxn ang="0">
                  <a:pos x="connsiteX5804" y="connsiteY5804"/>
                </a:cxn>
                <a:cxn ang="0">
                  <a:pos x="connsiteX5805" y="connsiteY5805"/>
                </a:cxn>
                <a:cxn ang="0">
                  <a:pos x="connsiteX5806" y="connsiteY5806"/>
                </a:cxn>
                <a:cxn ang="0">
                  <a:pos x="connsiteX5807" y="connsiteY5807"/>
                </a:cxn>
                <a:cxn ang="0">
                  <a:pos x="connsiteX5808" y="connsiteY5808"/>
                </a:cxn>
                <a:cxn ang="0">
                  <a:pos x="connsiteX5809" y="connsiteY5809"/>
                </a:cxn>
                <a:cxn ang="0">
                  <a:pos x="connsiteX5810" y="connsiteY5810"/>
                </a:cxn>
                <a:cxn ang="0">
                  <a:pos x="connsiteX5811" y="connsiteY5811"/>
                </a:cxn>
                <a:cxn ang="0">
                  <a:pos x="connsiteX5812" y="connsiteY5812"/>
                </a:cxn>
                <a:cxn ang="0">
                  <a:pos x="connsiteX5813" y="connsiteY5813"/>
                </a:cxn>
                <a:cxn ang="0">
                  <a:pos x="connsiteX5814" y="connsiteY5814"/>
                </a:cxn>
                <a:cxn ang="0">
                  <a:pos x="connsiteX5815" y="connsiteY5815"/>
                </a:cxn>
                <a:cxn ang="0">
                  <a:pos x="connsiteX5816" y="connsiteY5816"/>
                </a:cxn>
                <a:cxn ang="0">
                  <a:pos x="connsiteX5817" y="connsiteY5817"/>
                </a:cxn>
                <a:cxn ang="0">
                  <a:pos x="connsiteX5818" y="connsiteY5818"/>
                </a:cxn>
                <a:cxn ang="0">
                  <a:pos x="connsiteX5819" y="connsiteY5819"/>
                </a:cxn>
                <a:cxn ang="0">
                  <a:pos x="connsiteX5820" y="connsiteY5820"/>
                </a:cxn>
                <a:cxn ang="0">
                  <a:pos x="connsiteX5821" y="connsiteY5821"/>
                </a:cxn>
                <a:cxn ang="0">
                  <a:pos x="connsiteX5822" y="connsiteY5822"/>
                </a:cxn>
                <a:cxn ang="0">
                  <a:pos x="connsiteX5823" y="connsiteY5823"/>
                </a:cxn>
                <a:cxn ang="0">
                  <a:pos x="connsiteX5824" y="connsiteY5824"/>
                </a:cxn>
                <a:cxn ang="0">
                  <a:pos x="connsiteX5825" y="connsiteY5825"/>
                </a:cxn>
                <a:cxn ang="0">
                  <a:pos x="connsiteX5826" y="connsiteY5826"/>
                </a:cxn>
                <a:cxn ang="0">
                  <a:pos x="connsiteX5827" y="connsiteY5827"/>
                </a:cxn>
                <a:cxn ang="0">
                  <a:pos x="connsiteX5828" y="connsiteY5828"/>
                </a:cxn>
                <a:cxn ang="0">
                  <a:pos x="connsiteX5829" y="connsiteY5829"/>
                </a:cxn>
                <a:cxn ang="0">
                  <a:pos x="connsiteX5830" y="connsiteY5830"/>
                </a:cxn>
                <a:cxn ang="0">
                  <a:pos x="connsiteX5831" y="connsiteY5831"/>
                </a:cxn>
                <a:cxn ang="0">
                  <a:pos x="connsiteX5832" y="connsiteY5832"/>
                </a:cxn>
                <a:cxn ang="0">
                  <a:pos x="connsiteX5833" y="connsiteY5833"/>
                </a:cxn>
                <a:cxn ang="0">
                  <a:pos x="connsiteX5834" y="connsiteY5834"/>
                </a:cxn>
                <a:cxn ang="0">
                  <a:pos x="connsiteX5835" y="connsiteY5835"/>
                </a:cxn>
                <a:cxn ang="0">
                  <a:pos x="connsiteX5836" y="connsiteY5836"/>
                </a:cxn>
                <a:cxn ang="0">
                  <a:pos x="connsiteX5837" y="connsiteY5837"/>
                </a:cxn>
                <a:cxn ang="0">
                  <a:pos x="connsiteX5838" y="connsiteY5838"/>
                </a:cxn>
                <a:cxn ang="0">
                  <a:pos x="connsiteX5839" y="connsiteY5839"/>
                </a:cxn>
                <a:cxn ang="0">
                  <a:pos x="connsiteX5840" y="connsiteY5840"/>
                </a:cxn>
                <a:cxn ang="0">
                  <a:pos x="connsiteX5841" y="connsiteY5841"/>
                </a:cxn>
                <a:cxn ang="0">
                  <a:pos x="connsiteX5842" y="connsiteY5842"/>
                </a:cxn>
                <a:cxn ang="0">
                  <a:pos x="connsiteX5843" y="connsiteY5843"/>
                </a:cxn>
                <a:cxn ang="0">
                  <a:pos x="connsiteX5844" y="connsiteY5844"/>
                </a:cxn>
                <a:cxn ang="0">
                  <a:pos x="connsiteX5845" y="connsiteY5845"/>
                </a:cxn>
                <a:cxn ang="0">
                  <a:pos x="connsiteX5846" y="connsiteY5846"/>
                </a:cxn>
                <a:cxn ang="0">
                  <a:pos x="connsiteX5847" y="connsiteY5847"/>
                </a:cxn>
                <a:cxn ang="0">
                  <a:pos x="connsiteX5848" y="connsiteY5848"/>
                </a:cxn>
                <a:cxn ang="0">
                  <a:pos x="connsiteX5849" y="connsiteY5849"/>
                </a:cxn>
                <a:cxn ang="0">
                  <a:pos x="connsiteX5850" y="connsiteY5850"/>
                </a:cxn>
                <a:cxn ang="0">
                  <a:pos x="connsiteX5851" y="connsiteY5851"/>
                </a:cxn>
                <a:cxn ang="0">
                  <a:pos x="connsiteX5852" y="connsiteY5852"/>
                </a:cxn>
                <a:cxn ang="0">
                  <a:pos x="connsiteX5853" y="connsiteY5853"/>
                </a:cxn>
                <a:cxn ang="0">
                  <a:pos x="connsiteX5854" y="connsiteY5854"/>
                </a:cxn>
                <a:cxn ang="0">
                  <a:pos x="connsiteX5855" y="connsiteY5855"/>
                </a:cxn>
                <a:cxn ang="0">
                  <a:pos x="connsiteX5856" y="connsiteY5856"/>
                </a:cxn>
                <a:cxn ang="0">
                  <a:pos x="connsiteX5857" y="connsiteY5857"/>
                </a:cxn>
                <a:cxn ang="0">
                  <a:pos x="connsiteX5858" y="connsiteY5858"/>
                </a:cxn>
                <a:cxn ang="0">
                  <a:pos x="connsiteX5859" y="connsiteY5859"/>
                </a:cxn>
                <a:cxn ang="0">
                  <a:pos x="connsiteX5860" y="connsiteY5860"/>
                </a:cxn>
                <a:cxn ang="0">
                  <a:pos x="connsiteX5861" y="connsiteY5861"/>
                </a:cxn>
                <a:cxn ang="0">
                  <a:pos x="connsiteX5862" y="connsiteY5862"/>
                </a:cxn>
                <a:cxn ang="0">
                  <a:pos x="connsiteX5863" y="connsiteY5863"/>
                </a:cxn>
                <a:cxn ang="0">
                  <a:pos x="connsiteX5864" y="connsiteY5864"/>
                </a:cxn>
                <a:cxn ang="0">
                  <a:pos x="connsiteX5865" y="connsiteY5865"/>
                </a:cxn>
                <a:cxn ang="0">
                  <a:pos x="connsiteX5866" y="connsiteY5866"/>
                </a:cxn>
                <a:cxn ang="0">
                  <a:pos x="connsiteX5867" y="connsiteY5867"/>
                </a:cxn>
                <a:cxn ang="0">
                  <a:pos x="connsiteX5868" y="connsiteY5868"/>
                </a:cxn>
                <a:cxn ang="0">
                  <a:pos x="connsiteX5869" y="connsiteY5869"/>
                </a:cxn>
                <a:cxn ang="0">
                  <a:pos x="connsiteX5870" y="connsiteY5870"/>
                </a:cxn>
                <a:cxn ang="0">
                  <a:pos x="connsiteX5871" y="connsiteY5871"/>
                </a:cxn>
                <a:cxn ang="0">
                  <a:pos x="connsiteX5872" y="connsiteY5872"/>
                </a:cxn>
                <a:cxn ang="0">
                  <a:pos x="connsiteX5873" y="connsiteY5873"/>
                </a:cxn>
                <a:cxn ang="0">
                  <a:pos x="connsiteX5874" y="connsiteY5874"/>
                </a:cxn>
                <a:cxn ang="0">
                  <a:pos x="connsiteX5875" y="connsiteY5875"/>
                </a:cxn>
                <a:cxn ang="0">
                  <a:pos x="connsiteX5876" y="connsiteY5876"/>
                </a:cxn>
                <a:cxn ang="0">
                  <a:pos x="connsiteX5877" y="connsiteY5877"/>
                </a:cxn>
                <a:cxn ang="0">
                  <a:pos x="connsiteX5878" y="connsiteY5878"/>
                </a:cxn>
                <a:cxn ang="0">
                  <a:pos x="connsiteX5879" y="connsiteY5879"/>
                </a:cxn>
                <a:cxn ang="0">
                  <a:pos x="connsiteX5880" y="connsiteY5880"/>
                </a:cxn>
                <a:cxn ang="0">
                  <a:pos x="connsiteX5881" y="connsiteY5881"/>
                </a:cxn>
                <a:cxn ang="0">
                  <a:pos x="connsiteX5882" y="connsiteY5882"/>
                </a:cxn>
                <a:cxn ang="0">
                  <a:pos x="connsiteX5883" y="connsiteY5883"/>
                </a:cxn>
                <a:cxn ang="0">
                  <a:pos x="connsiteX5884" y="connsiteY5884"/>
                </a:cxn>
                <a:cxn ang="0">
                  <a:pos x="connsiteX5885" y="connsiteY5885"/>
                </a:cxn>
                <a:cxn ang="0">
                  <a:pos x="connsiteX5886" y="connsiteY5886"/>
                </a:cxn>
                <a:cxn ang="0">
                  <a:pos x="connsiteX5887" y="connsiteY5887"/>
                </a:cxn>
                <a:cxn ang="0">
                  <a:pos x="connsiteX5888" y="connsiteY5888"/>
                </a:cxn>
                <a:cxn ang="0">
                  <a:pos x="connsiteX5889" y="connsiteY5889"/>
                </a:cxn>
                <a:cxn ang="0">
                  <a:pos x="connsiteX5890" y="connsiteY5890"/>
                </a:cxn>
                <a:cxn ang="0">
                  <a:pos x="connsiteX5891" y="connsiteY5891"/>
                </a:cxn>
                <a:cxn ang="0">
                  <a:pos x="connsiteX5892" y="connsiteY5892"/>
                </a:cxn>
                <a:cxn ang="0">
                  <a:pos x="connsiteX5893" y="connsiteY5893"/>
                </a:cxn>
                <a:cxn ang="0">
                  <a:pos x="connsiteX5894" y="connsiteY5894"/>
                </a:cxn>
                <a:cxn ang="0">
                  <a:pos x="connsiteX5895" y="connsiteY5895"/>
                </a:cxn>
                <a:cxn ang="0">
                  <a:pos x="connsiteX5896" y="connsiteY5896"/>
                </a:cxn>
                <a:cxn ang="0">
                  <a:pos x="connsiteX5897" y="connsiteY5897"/>
                </a:cxn>
                <a:cxn ang="0">
                  <a:pos x="connsiteX5898" y="connsiteY5898"/>
                </a:cxn>
                <a:cxn ang="0">
                  <a:pos x="connsiteX5899" y="connsiteY5899"/>
                </a:cxn>
                <a:cxn ang="0">
                  <a:pos x="connsiteX5900" y="connsiteY5900"/>
                </a:cxn>
                <a:cxn ang="0">
                  <a:pos x="connsiteX5901" y="connsiteY5901"/>
                </a:cxn>
                <a:cxn ang="0">
                  <a:pos x="connsiteX5902" y="connsiteY5902"/>
                </a:cxn>
                <a:cxn ang="0">
                  <a:pos x="connsiteX5903" y="connsiteY5903"/>
                </a:cxn>
                <a:cxn ang="0">
                  <a:pos x="connsiteX5904" y="connsiteY5904"/>
                </a:cxn>
                <a:cxn ang="0">
                  <a:pos x="connsiteX5905" y="connsiteY5905"/>
                </a:cxn>
                <a:cxn ang="0">
                  <a:pos x="connsiteX5906" y="connsiteY5906"/>
                </a:cxn>
                <a:cxn ang="0">
                  <a:pos x="connsiteX5907" y="connsiteY5907"/>
                </a:cxn>
                <a:cxn ang="0">
                  <a:pos x="connsiteX5908" y="connsiteY5908"/>
                </a:cxn>
                <a:cxn ang="0">
                  <a:pos x="connsiteX5909" y="connsiteY5909"/>
                </a:cxn>
                <a:cxn ang="0">
                  <a:pos x="connsiteX5910" y="connsiteY5910"/>
                </a:cxn>
                <a:cxn ang="0">
                  <a:pos x="connsiteX5911" y="connsiteY5911"/>
                </a:cxn>
                <a:cxn ang="0">
                  <a:pos x="connsiteX5912" y="connsiteY5912"/>
                </a:cxn>
                <a:cxn ang="0">
                  <a:pos x="connsiteX5913" y="connsiteY5913"/>
                </a:cxn>
                <a:cxn ang="0">
                  <a:pos x="connsiteX5914" y="connsiteY5914"/>
                </a:cxn>
                <a:cxn ang="0">
                  <a:pos x="connsiteX5915" y="connsiteY5915"/>
                </a:cxn>
                <a:cxn ang="0">
                  <a:pos x="connsiteX5916" y="connsiteY5916"/>
                </a:cxn>
                <a:cxn ang="0">
                  <a:pos x="connsiteX5917" y="connsiteY5917"/>
                </a:cxn>
                <a:cxn ang="0">
                  <a:pos x="connsiteX5918" y="connsiteY5918"/>
                </a:cxn>
                <a:cxn ang="0">
                  <a:pos x="connsiteX5919" y="connsiteY5919"/>
                </a:cxn>
                <a:cxn ang="0">
                  <a:pos x="connsiteX5920" y="connsiteY5920"/>
                </a:cxn>
                <a:cxn ang="0">
                  <a:pos x="connsiteX5921" y="connsiteY5921"/>
                </a:cxn>
                <a:cxn ang="0">
                  <a:pos x="connsiteX5922" y="connsiteY5922"/>
                </a:cxn>
                <a:cxn ang="0">
                  <a:pos x="connsiteX5923" y="connsiteY5923"/>
                </a:cxn>
                <a:cxn ang="0">
                  <a:pos x="connsiteX5924" y="connsiteY5924"/>
                </a:cxn>
                <a:cxn ang="0">
                  <a:pos x="connsiteX5925" y="connsiteY5925"/>
                </a:cxn>
                <a:cxn ang="0">
                  <a:pos x="connsiteX5926" y="connsiteY5926"/>
                </a:cxn>
                <a:cxn ang="0">
                  <a:pos x="connsiteX5927" y="connsiteY5927"/>
                </a:cxn>
                <a:cxn ang="0">
                  <a:pos x="connsiteX5928" y="connsiteY5928"/>
                </a:cxn>
                <a:cxn ang="0">
                  <a:pos x="connsiteX5929" y="connsiteY5929"/>
                </a:cxn>
                <a:cxn ang="0">
                  <a:pos x="connsiteX5930" y="connsiteY5930"/>
                </a:cxn>
                <a:cxn ang="0">
                  <a:pos x="connsiteX5931" y="connsiteY5931"/>
                </a:cxn>
                <a:cxn ang="0">
                  <a:pos x="connsiteX5932" y="connsiteY5932"/>
                </a:cxn>
                <a:cxn ang="0">
                  <a:pos x="connsiteX5933" y="connsiteY5933"/>
                </a:cxn>
                <a:cxn ang="0">
                  <a:pos x="connsiteX5934" y="connsiteY5934"/>
                </a:cxn>
                <a:cxn ang="0">
                  <a:pos x="connsiteX5935" y="connsiteY5935"/>
                </a:cxn>
                <a:cxn ang="0">
                  <a:pos x="connsiteX5936" y="connsiteY5936"/>
                </a:cxn>
                <a:cxn ang="0">
                  <a:pos x="connsiteX5937" y="connsiteY5937"/>
                </a:cxn>
                <a:cxn ang="0">
                  <a:pos x="connsiteX5938" y="connsiteY5938"/>
                </a:cxn>
                <a:cxn ang="0">
                  <a:pos x="connsiteX5939" y="connsiteY5939"/>
                </a:cxn>
                <a:cxn ang="0">
                  <a:pos x="connsiteX5940" y="connsiteY5940"/>
                </a:cxn>
                <a:cxn ang="0">
                  <a:pos x="connsiteX5941" y="connsiteY5941"/>
                </a:cxn>
                <a:cxn ang="0">
                  <a:pos x="connsiteX5942" y="connsiteY5942"/>
                </a:cxn>
                <a:cxn ang="0">
                  <a:pos x="connsiteX5943" y="connsiteY5943"/>
                </a:cxn>
                <a:cxn ang="0">
                  <a:pos x="connsiteX5944" y="connsiteY5944"/>
                </a:cxn>
                <a:cxn ang="0">
                  <a:pos x="connsiteX5945" y="connsiteY5945"/>
                </a:cxn>
                <a:cxn ang="0">
                  <a:pos x="connsiteX5946" y="connsiteY5946"/>
                </a:cxn>
                <a:cxn ang="0">
                  <a:pos x="connsiteX5947" y="connsiteY5947"/>
                </a:cxn>
                <a:cxn ang="0">
                  <a:pos x="connsiteX5948" y="connsiteY5948"/>
                </a:cxn>
                <a:cxn ang="0">
                  <a:pos x="connsiteX5949" y="connsiteY5949"/>
                </a:cxn>
                <a:cxn ang="0">
                  <a:pos x="connsiteX5950" y="connsiteY5950"/>
                </a:cxn>
                <a:cxn ang="0">
                  <a:pos x="connsiteX5951" y="connsiteY5951"/>
                </a:cxn>
                <a:cxn ang="0">
                  <a:pos x="connsiteX5952" y="connsiteY5952"/>
                </a:cxn>
                <a:cxn ang="0">
                  <a:pos x="connsiteX5953" y="connsiteY5953"/>
                </a:cxn>
                <a:cxn ang="0">
                  <a:pos x="connsiteX5954" y="connsiteY5954"/>
                </a:cxn>
                <a:cxn ang="0">
                  <a:pos x="connsiteX5955" y="connsiteY5955"/>
                </a:cxn>
                <a:cxn ang="0">
                  <a:pos x="connsiteX5956" y="connsiteY5956"/>
                </a:cxn>
                <a:cxn ang="0">
                  <a:pos x="connsiteX5957" y="connsiteY5957"/>
                </a:cxn>
                <a:cxn ang="0">
                  <a:pos x="connsiteX5958" y="connsiteY5958"/>
                </a:cxn>
                <a:cxn ang="0">
                  <a:pos x="connsiteX5959" y="connsiteY5959"/>
                </a:cxn>
                <a:cxn ang="0">
                  <a:pos x="connsiteX5960" y="connsiteY5960"/>
                </a:cxn>
                <a:cxn ang="0">
                  <a:pos x="connsiteX5961" y="connsiteY5961"/>
                </a:cxn>
                <a:cxn ang="0">
                  <a:pos x="connsiteX5962" y="connsiteY5962"/>
                </a:cxn>
                <a:cxn ang="0">
                  <a:pos x="connsiteX5963" y="connsiteY5963"/>
                </a:cxn>
                <a:cxn ang="0">
                  <a:pos x="connsiteX5964" y="connsiteY5964"/>
                </a:cxn>
                <a:cxn ang="0">
                  <a:pos x="connsiteX5965" y="connsiteY5965"/>
                </a:cxn>
                <a:cxn ang="0">
                  <a:pos x="connsiteX5966" y="connsiteY5966"/>
                </a:cxn>
                <a:cxn ang="0">
                  <a:pos x="connsiteX5967" y="connsiteY5967"/>
                </a:cxn>
                <a:cxn ang="0">
                  <a:pos x="connsiteX5968" y="connsiteY5968"/>
                </a:cxn>
                <a:cxn ang="0">
                  <a:pos x="connsiteX5969" y="connsiteY5969"/>
                </a:cxn>
                <a:cxn ang="0">
                  <a:pos x="connsiteX5970" y="connsiteY5970"/>
                </a:cxn>
                <a:cxn ang="0">
                  <a:pos x="connsiteX5971" y="connsiteY5971"/>
                </a:cxn>
                <a:cxn ang="0">
                  <a:pos x="connsiteX5972" y="connsiteY5972"/>
                </a:cxn>
                <a:cxn ang="0">
                  <a:pos x="connsiteX5973" y="connsiteY5973"/>
                </a:cxn>
                <a:cxn ang="0">
                  <a:pos x="connsiteX5974" y="connsiteY5974"/>
                </a:cxn>
                <a:cxn ang="0">
                  <a:pos x="connsiteX5975" y="connsiteY5975"/>
                </a:cxn>
                <a:cxn ang="0">
                  <a:pos x="connsiteX5976" y="connsiteY5976"/>
                </a:cxn>
                <a:cxn ang="0">
                  <a:pos x="connsiteX5977" y="connsiteY5977"/>
                </a:cxn>
                <a:cxn ang="0">
                  <a:pos x="connsiteX5978" y="connsiteY5978"/>
                </a:cxn>
                <a:cxn ang="0">
                  <a:pos x="connsiteX5979" y="connsiteY5979"/>
                </a:cxn>
                <a:cxn ang="0">
                  <a:pos x="connsiteX5980" y="connsiteY5980"/>
                </a:cxn>
                <a:cxn ang="0">
                  <a:pos x="connsiteX5981" y="connsiteY5981"/>
                </a:cxn>
                <a:cxn ang="0">
                  <a:pos x="connsiteX5982" y="connsiteY5982"/>
                </a:cxn>
                <a:cxn ang="0">
                  <a:pos x="connsiteX5983" y="connsiteY5983"/>
                </a:cxn>
                <a:cxn ang="0">
                  <a:pos x="connsiteX5984" y="connsiteY5984"/>
                </a:cxn>
                <a:cxn ang="0">
                  <a:pos x="connsiteX5985" y="connsiteY5985"/>
                </a:cxn>
                <a:cxn ang="0">
                  <a:pos x="connsiteX5986" y="connsiteY5986"/>
                </a:cxn>
                <a:cxn ang="0">
                  <a:pos x="connsiteX5987" y="connsiteY5987"/>
                </a:cxn>
                <a:cxn ang="0">
                  <a:pos x="connsiteX5988" y="connsiteY5988"/>
                </a:cxn>
                <a:cxn ang="0">
                  <a:pos x="connsiteX5989" y="connsiteY5989"/>
                </a:cxn>
                <a:cxn ang="0">
                  <a:pos x="connsiteX5990" y="connsiteY5990"/>
                </a:cxn>
                <a:cxn ang="0">
                  <a:pos x="connsiteX5991" y="connsiteY5991"/>
                </a:cxn>
                <a:cxn ang="0">
                  <a:pos x="connsiteX5992" y="connsiteY5992"/>
                </a:cxn>
                <a:cxn ang="0">
                  <a:pos x="connsiteX5993" y="connsiteY5993"/>
                </a:cxn>
                <a:cxn ang="0">
                  <a:pos x="connsiteX5994" y="connsiteY5994"/>
                </a:cxn>
                <a:cxn ang="0">
                  <a:pos x="connsiteX5995" y="connsiteY5995"/>
                </a:cxn>
                <a:cxn ang="0">
                  <a:pos x="connsiteX5996" y="connsiteY5996"/>
                </a:cxn>
                <a:cxn ang="0">
                  <a:pos x="connsiteX5997" y="connsiteY5997"/>
                </a:cxn>
                <a:cxn ang="0">
                  <a:pos x="connsiteX5998" y="connsiteY5998"/>
                </a:cxn>
                <a:cxn ang="0">
                  <a:pos x="connsiteX5999" y="connsiteY5999"/>
                </a:cxn>
                <a:cxn ang="0">
                  <a:pos x="connsiteX6000" y="connsiteY6000"/>
                </a:cxn>
                <a:cxn ang="0">
                  <a:pos x="connsiteX6001" y="connsiteY6001"/>
                </a:cxn>
                <a:cxn ang="0">
                  <a:pos x="connsiteX6002" y="connsiteY6002"/>
                </a:cxn>
                <a:cxn ang="0">
                  <a:pos x="connsiteX6003" y="connsiteY6003"/>
                </a:cxn>
                <a:cxn ang="0">
                  <a:pos x="connsiteX6004" y="connsiteY6004"/>
                </a:cxn>
                <a:cxn ang="0">
                  <a:pos x="connsiteX6005" y="connsiteY6005"/>
                </a:cxn>
                <a:cxn ang="0">
                  <a:pos x="connsiteX6006" y="connsiteY6006"/>
                </a:cxn>
                <a:cxn ang="0">
                  <a:pos x="connsiteX6007" y="connsiteY6007"/>
                </a:cxn>
                <a:cxn ang="0">
                  <a:pos x="connsiteX6008" y="connsiteY6008"/>
                </a:cxn>
                <a:cxn ang="0">
                  <a:pos x="connsiteX6009" y="connsiteY6009"/>
                </a:cxn>
                <a:cxn ang="0">
                  <a:pos x="connsiteX6010" y="connsiteY6010"/>
                </a:cxn>
                <a:cxn ang="0">
                  <a:pos x="connsiteX6011" y="connsiteY6011"/>
                </a:cxn>
                <a:cxn ang="0">
                  <a:pos x="connsiteX6012" y="connsiteY6012"/>
                </a:cxn>
                <a:cxn ang="0">
                  <a:pos x="connsiteX6013" y="connsiteY6013"/>
                </a:cxn>
                <a:cxn ang="0">
                  <a:pos x="connsiteX6014" y="connsiteY6014"/>
                </a:cxn>
                <a:cxn ang="0">
                  <a:pos x="connsiteX6015" y="connsiteY6015"/>
                </a:cxn>
                <a:cxn ang="0">
                  <a:pos x="connsiteX6016" y="connsiteY6016"/>
                </a:cxn>
                <a:cxn ang="0">
                  <a:pos x="connsiteX6017" y="connsiteY6017"/>
                </a:cxn>
                <a:cxn ang="0">
                  <a:pos x="connsiteX6018" y="connsiteY6018"/>
                </a:cxn>
                <a:cxn ang="0">
                  <a:pos x="connsiteX6019" y="connsiteY6019"/>
                </a:cxn>
                <a:cxn ang="0">
                  <a:pos x="connsiteX6020" y="connsiteY6020"/>
                </a:cxn>
                <a:cxn ang="0">
                  <a:pos x="connsiteX6021" y="connsiteY6021"/>
                </a:cxn>
                <a:cxn ang="0">
                  <a:pos x="connsiteX6022" y="connsiteY6022"/>
                </a:cxn>
                <a:cxn ang="0">
                  <a:pos x="connsiteX6023" y="connsiteY6023"/>
                </a:cxn>
                <a:cxn ang="0">
                  <a:pos x="connsiteX6024" y="connsiteY6024"/>
                </a:cxn>
                <a:cxn ang="0">
                  <a:pos x="connsiteX6025" y="connsiteY6025"/>
                </a:cxn>
                <a:cxn ang="0">
                  <a:pos x="connsiteX6026" y="connsiteY6026"/>
                </a:cxn>
                <a:cxn ang="0">
                  <a:pos x="connsiteX6027" y="connsiteY6027"/>
                </a:cxn>
                <a:cxn ang="0">
                  <a:pos x="connsiteX6028" y="connsiteY6028"/>
                </a:cxn>
                <a:cxn ang="0">
                  <a:pos x="connsiteX6029" y="connsiteY6029"/>
                </a:cxn>
                <a:cxn ang="0">
                  <a:pos x="connsiteX6030" y="connsiteY6030"/>
                </a:cxn>
                <a:cxn ang="0">
                  <a:pos x="connsiteX6031" y="connsiteY6031"/>
                </a:cxn>
                <a:cxn ang="0">
                  <a:pos x="connsiteX6032" y="connsiteY6032"/>
                </a:cxn>
                <a:cxn ang="0">
                  <a:pos x="connsiteX6033" y="connsiteY6033"/>
                </a:cxn>
                <a:cxn ang="0">
                  <a:pos x="connsiteX6034" y="connsiteY6034"/>
                </a:cxn>
                <a:cxn ang="0">
                  <a:pos x="connsiteX6035" y="connsiteY6035"/>
                </a:cxn>
                <a:cxn ang="0">
                  <a:pos x="connsiteX6036" y="connsiteY6036"/>
                </a:cxn>
                <a:cxn ang="0">
                  <a:pos x="connsiteX6037" y="connsiteY6037"/>
                </a:cxn>
                <a:cxn ang="0">
                  <a:pos x="connsiteX6038" y="connsiteY6038"/>
                </a:cxn>
                <a:cxn ang="0">
                  <a:pos x="connsiteX6039" y="connsiteY6039"/>
                </a:cxn>
                <a:cxn ang="0">
                  <a:pos x="connsiteX6040" y="connsiteY6040"/>
                </a:cxn>
                <a:cxn ang="0">
                  <a:pos x="connsiteX6041" y="connsiteY6041"/>
                </a:cxn>
                <a:cxn ang="0">
                  <a:pos x="connsiteX6042" y="connsiteY6042"/>
                </a:cxn>
                <a:cxn ang="0">
                  <a:pos x="connsiteX6043" y="connsiteY6043"/>
                </a:cxn>
                <a:cxn ang="0">
                  <a:pos x="connsiteX6044" y="connsiteY6044"/>
                </a:cxn>
                <a:cxn ang="0">
                  <a:pos x="connsiteX6045" y="connsiteY6045"/>
                </a:cxn>
                <a:cxn ang="0">
                  <a:pos x="connsiteX6046" y="connsiteY6046"/>
                </a:cxn>
                <a:cxn ang="0">
                  <a:pos x="connsiteX6047" y="connsiteY6047"/>
                </a:cxn>
                <a:cxn ang="0">
                  <a:pos x="connsiteX6048" y="connsiteY6048"/>
                </a:cxn>
                <a:cxn ang="0">
                  <a:pos x="connsiteX6049" y="connsiteY6049"/>
                </a:cxn>
                <a:cxn ang="0">
                  <a:pos x="connsiteX6050" y="connsiteY6050"/>
                </a:cxn>
                <a:cxn ang="0">
                  <a:pos x="connsiteX6051" y="connsiteY6051"/>
                </a:cxn>
                <a:cxn ang="0">
                  <a:pos x="connsiteX6052" y="connsiteY6052"/>
                </a:cxn>
                <a:cxn ang="0">
                  <a:pos x="connsiteX6053" y="connsiteY6053"/>
                </a:cxn>
                <a:cxn ang="0">
                  <a:pos x="connsiteX6054" y="connsiteY6054"/>
                </a:cxn>
                <a:cxn ang="0">
                  <a:pos x="connsiteX6055" y="connsiteY6055"/>
                </a:cxn>
                <a:cxn ang="0">
                  <a:pos x="connsiteX6056" y="connsiteY6056"/>
                </a:cxn>
                <a:cxn ang="0">
                  <a:pos x="connsiteX6057" y="connsiteY6057"/>
                </a:cxn>
                <a:cxn ang="0">
                  <a:pos x="connsiteX6058" y="connsiteY6058"/>
                </a:cxn>
                <a:cxn ang="0">
                  <a:pos x="connsiteX6059" y="connsiteY6059"/>
                </a:cxn>
                <a:cxn ang="0">
                  <a:pos x="connsiteX6060" y="connsiteY6060"/>
                </a:cxn>
                <a:cxn ang="0">
                  <a:pos x="connsiteX6061" y="connsiteY6061"/>
                </a:cxn>
                <a:cxn ang="0">
                  <a:pos x="connsiteX6062" y="connsiteY6062"/>
                </a:cxn>
                <a:cxn ang="0">
                  <a:pos x="connsiteX6063" y="connsiteY6063"/>
                </a:cxn>
                <a:cxn ang="0">
                  <a:pos x="connsiteX6064" y="connsiteY6064"/>
                </a:cxn>
                <a:cxn ang="0">
                  <a:pos x="connsiteX6065" y="connsiteY6065"/>
                </a:cxn>
                <a:cxn ang="0">
                  <a:pos x="connsiteX6066" y="connsiteY6066"/>
                </a:cxn>
                <a:cxn ang="0">
                  <a:pos x="connsiteX6067" y="connsiteY6067"/>
                </a:cxn>
                <a:cxn ang="0">
                  <a:pos x="connsiteX6068" y="connsiteY6068"/>
                </a:cxn>
                <a:cxn ang="0">
                  <a:pos x="connsiteX6069" y="connsiteY6069"/>
                </a:cxn>
                <a:cxn ang="0">
                  <a:pos x="connsiteX6070" y="connsiteY6070"/>
                </a:cxn>
                <a:cxn ang="0">
                  <a:pos x="connsiteX6071" y="connsiteY6071"/>
                </a:cxn>
                <a:cxn ang="0">
                  <a:pos x="connsiteX6072" y="connsiteY6072"/>
                </a:cxn>
                <a:cxn ang="0">
                  <a:pos x="connsiteX6073" y="connsiteY6073"/>
                </a:cxn>
                <a:cxn ang="0">
                  <a:pos x="connsiteX6074" y="connsiteY6074"/>
                </a:cxn>
                <a:cxn ang="0">
                  <a:pos x="connsiteX6075" y="connsiteY6075"/>
                </a:cxn>
                <a:cxn ang="0">
                  <a:pos x="connsiteX6076" y="connsiteY6076"/>
                </a:cxn>
                <a:cxn ang="0">
                  <a:pos x="connsiteX6077" y="connsiteY6077"/>
                </a:cxn>
                <a:cxn ang="0">
                  <a:pos x="connsiteX6078" y="connsiteY6078"/>
                </a:cxn>
                <a:cxn ang="0">
                  <a:pos x="connsiteX6079" y="connsiteY6079"/>
                </a:cxn>
                <a:cxn ang="0">
                  <a:pos x="connsiteX6080" y="connsiteY6080"/>
                </a:cxn>
                <a:cxn ang="0">
                  <a:pos x="connsiteX6081" y="connsiteY6081"/>
                </a:cxn>
                <a:cxn ang="0">
                  <a:pos x="connsiteX6082" y="connsiteY6082"/>
                </a:cxn>
                <a:cxn ang="0">
                  <a:pos x="connsiteX6083" y="connsiteY6083"/>
                </a:cxn>
                <a:cxn ang="0">
                  <a:pos x="connsiteX6084" y="connsiteY6084"/>
                </a:cxn>
                <a:cxn ang="0">
                  <a:pos x="connsiteX6085" y="connsiteY6085"/>
                </a:cxn>
                <a:cxn ang="0">
                  <a:pos x="connsiteX6086" y="connsiteY6086"/>
                </a:cxn>
                <a:cxn ang="0">
                  <a:pos x="connsiteX6087" y="connsiteY6087"/>
                </a:cxn>
                <a:cxn ang="0">
                  <a:pos x="connsiteX6088" y="connsiteY6088"/>
                </a:cxn>
                <a:cxn ang="0">
                  <a:pos x="connsiteX6089" y="connsiteY6089"/>
                </a:cxn>
                <a:cxn ang="0">
                  <a:pos x="connsiteX6090" y="connsiteY6090"/>
                </a:cxn>
                <a:cxn ang="0">
                  <a:pos x="connsiteX6091" y="connsiteY6091"/>
                </a:cxn>
                <a:cxn ang="0">
                  <a:pos x="connsiteX6092" y="connsiteY6092"/>
                </a:cxn>
                <a:cxn ang="0">
                  <a:pos x="connsiteX6093" y="connsiteY6093"/>
                </a:cxn>
                <a:cxn ang="0">
                  <a:pos x="connsiteX6094" y="connsiteY6094"/>
                </a:cxn>
                <a:cxn ang="0">
                  <a:pos x="connsiteX6095" y="connsiteY6095"/>
                </a:cxn>
                <a:cxn ang="0">
                  <a:pos x="connsiteX6096" y="connsiteY6096"/>
                </a:cxn>
                <a:cxn ang="0">
                  <a:pos x="connsiteX6097" y="connsiteY6097"/>
                </a:cxn>
                <a:cxn ang="0">
                  <a:pos x="connsiteX6098" y="connsiteY6098"/>
                </a:cxn>
                <a:cxn ang="0">
                  <a:pos x="connsiteX6099" y="connsiteY6099"/>
                </a:cxn>
                <a:cxn ang="0">
                  <a:pos x="connsiteX6100" y="connsiteY6100"/>
                </a:cxn>
                <a:cxn ang="0">
                  <a:pos x="connsiteX6101" y="connsiteY6101"/>
                </a:cxn>
                <a:cxn ang="0">
                  <a:pos x="connsiteX6102" y="connsiteY6102"/>
                </a:cxn>
                <a:cxn ang="0">
                  <a:pos x="connsiteX6103" y="connsiteY6103"/>
                </a:cxn>
                <a:cxn ang="0">
                  <a:pos x="connsiteX6104" y="connsiteY6104"/>
                </a:cxn>
                <a:cxn ang="0">
                  <a:pos x="connsiteX6105" y="connsiteY6105"/>
                </a:cxn>
                <a:cxn ang="0">
                  <a:pos x="connsiteX6106" y="connsiteY6106"/>
                </a:cxn>
                <a:cxn ang="0">
                  <a:pos x="connsiteX6107" y="connsiteY6107"/>
                </a:cxn>
                <a:cxn ang="0">
                  <a:pos x="connsiteX6108" y="connsiteY6108"/>
                </a:cxn>
                <a:cxn ang="0">
                  <a:pos x="connsiteX6109" y="connsiteY6109"/>
                </a:cxn>
                <a:cxn ang="0">
                  <a:pos x="connsiteX6110" y="connsiteY6110"/>
                </a:cxn>
                <a:cxn ang="0">
                  <a:pos x="connsiteX6111" y="connsiteY6111"/>
                </a:cxn>
                <a:cxn ang="0">
                  <a:pos x="connsiteX6112" y="connsiteY6112"/>
                </a:cxn>
                <a:cxn ang="0">
                  <a:pos x="connsiteX6113" y="connsiteY6113"/>
                </a:cxn>
                <a:cxn ang="0">
                  <a:pos x="connsiteX6114" y="connsiteY6114"/>
                </a:cxn>
                <a:cxn ang="0">
                  <a:pos x="connsiteX6115" y="connsiteY6115"/>
                </a:cxn>
                <a:cxn ang="0">
                  <a:pos x="connsiteX6116" y="connsiteY6116"/>
                </a:cxn>
                <a:cxn ang="0">
                  <a:pos x="connsiteX6117" y="connsiteY6117"/>
                </a:cxn>
                <a:cxn ang="0">
                  <a:pos x="connsiteX6118" y="connsiteY6118"/>
                </a:cxn>
                <a:cxn ang="0">
                  <a:pos x="connsiteX6119" y="connsiteY6119"/>
                </a:cxn>
                <a:cxn ang="0">
                  <a:pos x="connsiteX6120" y="connsiteY6120"/>
                </a:cxn>
                <a:cxn ang="0">
                  <a:pos x="connsiteX6121" y="connsiteY6121"/>
                </a:cxn>
                <a:cxn ang="0">
                  <a:pos x="connsiteX6122" y="connsiteY6122"/>
                </a:cxn>
                <a:cxn ang="0">
                  <a:pos x="connsiteX6123" y="connsiteY6123"/>
                </a:cxn>
                <a:cxn ang="0">
                  <a:pos x="connsiteX6124" y="connsiteY6124"/>
                </a:cxn>
                <a:cxn ang="0">
                  <a:pos x="connsiteX6125" y="connsiteY6125"/>
                </a:cxn>
                <a:cxn ang="0">
                  <a:pos x="connsiteX6126" y="connsiteY6126"/>
                </a:cxn>
                <a:cxn ang="0">
                  <a:pos x="connsiteX6127" y="connsiteY6127"/>
                </a:cxn>
                <a:cxn ang="0">
                  <a:pos x="connsiteX6128" y="connsiteY6128"/>
                </a:cxn>
                <a:cxn ang="0">
                  <a:pos x="connsiteX6129" y="connsiteY6129"/>
                </a:cxn>
                <a:cxn ang="0">
                  <a:pos x="connsiteX6130" y="connsiteY6130"/>
                </a:cxn>
                <a:cxn ang="0">
                  <a:pos x="connsiteX6131" y="connsiteY6131"/>
                </a:cxn>
                <a:cxn ang="0">
                  <a:pos x="connsiteX6132" y="connsiteY6132"/>
                </a:cxn>
                <a:cxn ang="0">
                  <a:pos x="connsiteX6133" y="connsiteY6133"/>
                </a:cxn>
                <a:cxn ang="0">
                  <a:pos x="connsiteX6134" y="connsiteY6134"/>
                </a:cxn>
                <a:cxn ang="0">
                  <a:pos x="connsiteX6135" y="connsiteY6135"/>
                </a:cxn>
                <a:cxn ang="0">
                  <a:pos x="connsiteX6136" y="connsiteY6136"/>
                </a:cxn>
                <a:cxn ang="0">
                  <a:pos x="connsiteX6137" y="connsiteY6137"/>
                </a:cxn>
                <a:cxn ang="0">
                  <a:pos x="connsiteX6138" y="connsiteY6138"/>
                </a:cxn>
                <a:cxn ang="0">
                  <a:pos x="connsiteX6139" y="connsiteY6139"/>
                </a:cxn>
                <a:cxn ang="0">
                  <a:pos x="connsiteX6140" y="connsiteY6140"/>
                </a:cxn>
                <a:cxn ang="0">
                  <a:pos x="connsiteX6141" y="connsiteY6141"/>
                </a:cxn>
                <a:cxn ang="0">
                  <a:pos x="connsiteX6142" y="connsiteY6142"/>
                </a:cxn>
                <a:cxn ang="0">
                  <a:pos x="connsiteX6143" y="connsiteY6143"/>
                </a:cxn>
                <a:cxn ang="0">
                  <a:pos x="connsiteX6144" y="connsiteY6144"/>
                </a:cxn>
                <a:cxn ang="0">
                  <a:pos x="connsiteX6145" y="connsiteY6145"/>
                </a:cxn>
                <a:cxn ang="0">
                  <a:pos x="connsiteX6146" y="connsiteY6146"/>
                </a:cxn>
                <a:cxn ang="0">
                  <a:pos x="connsiteX6147" y="connsiteY6147"/>
                </a:cxn>
                <a:cxn ang="0">
                  <a:pos x="connsiteX6148" y="connsiteY6148"/>
                </a:cxn>
                <a:cxn ang="0">
                  <a:pos x="connsiteX6149" y="connsiteY6149"/>
                </a:cxn>
                <a:cxn ang="0">
                  <a:pos x="connsiteX6150" y="connsiteY6150"/>
                </a:cxn>
                <a:cxn ang="0">
                  <a:pos x="connsiteX6151" y="connsiteY6151"/>
                </a:cxn>
                <a:cxn ang="0">
                  <a:pos x="connsiteX6152" y="connsiteY6152"/>
                </a:cxn>
                <a:cxn ang="0">
                  <a:pos x="connsiteX6153" y="connsiteY6153"/>
                </a:cxn>
                <a:cxn ang="0">
                  <a:pos x="connsiteX6154" y="connsiteY6154"/>
                </a:cxn>
                <a:cxn ang="0">
                  <a:pos x="connsiteX6155" y="connsiteY6155"/>
                </a:cxn>
                <a:cxn ang="0">
                  <a:pos x="connsiteX6156" y="connsiteY6156"/>
                </a:cxn>
                <a:cxn ang="0">
                  <a:pos x="connsiteX6157" y="connsiteY6157"/>
                </a:cxn>
                <a:cxn ang="0">
                  <a:pos x="connsiteX6158" y="connsiteY6158"/>
                </a:cxn>
                <a:cxn ang="0">
                  <a:pos x="connsiteX6159" y="connsiteY6159"/>
                </a:cxn>
                <a:cxn ang="0">
                  <a:pos x="connsiteX6160" y="connsiteY6160"/>
                </a:cxn>
                <a:cxn ang="0">
                  <a:pos x="connsiteX6161" y="connsiteY6161"/>
                </a:cxn>
                <a:cxn ang="0">
                  <a:pos x="connsiteX6162" y="connsiteY6162"/>
                </a:cxn>
                <a:cxn ang="0">
                  <a:pos x="connsiteX6163" y="connsiteY6163"/>
                </a:cxn>
                <a:cxn ang="0">
                  <a:pos x="connsiteX6164" y="connsiteY6164"/>
                </a:cxn>
                <a:cxn ang="0">
                  <a:pos x="connsiteX6165" y="connsiteY6165"/>
                </a:cxn>
                <a:cxn ang="0">
                  <a:pos x="connsiteX6166" y="connsiteY6166"/>
                </a:cxn>
                <a:cxn ang="0">
                  <a:pos x="connsiteX6167" y="connsiteY6167"/>
                </a:cxn>
                <a:cxn ang="0">
                  <a:pos x="connsiteX6168" y="connsiteY6168"/>
                </a:cxn>
                <a:cxn ang="0">
                  <a:pos x="connsiteX6169" y="connsiteY6169"/>
                </a:cxn>
                <a:cxn ang="0">
                  <a:pos x="connsiteX6170" y="connsiteY6170"/>
                </a:cxn>
                <a:cxn ang="0">
                  <a:pos x="connsiteX6171" y="connsiteY6171"/>
                </a:cxn>
                <a:cxn ang="0">
                  <a:pos x="connsiteX6172" y="connsiteY6172"/>
                </a:cxn>
                <a:cxn ang="0">
                  <a:pos x="connsiteX6173" y="connsiteY6173"/>
                </a:cxn>
                <a:cxn ang="0">
                  <a:pos x="connsiteX6174" y="connsiteY6174"/>
                </a:cxn>
                <a:cxn ang="0">
                  <a:pos x="connsiteX6175" y="connsiteY6175"/>
                </a:cxn>
                <a:cxn ang="0">
                  <a:pos x="connsiteX6176" y="connsiteY6176"/>
                </a:cxn>
                <a:cxn ang="0">
                  <a:pos x="connsiteX6177" y="connsiteY6177"/>
                </a:cxn>
                <a:cxn ang="0">
                  <a:pos x="connsiteX6178" y="connsiteY6178"/>
                </a:cxn>
                <a:cxn ang="0">
                  <a:pos x="connsiteX6179" y="connsiteY6179"/>
                </a:cxn>
                <a:cxn ang="0">
                  <a:pos x="connsiteX6180" y="connsiteY6180"/>
                </a:cxn>
                <a:cxn ang="0">
                  <a:pos x="connsiteX6181" y="connsiteY6181"/>
                </a:cxn>
                <a:cxn ang="0">
                  <a:pos x="connsiteX6182" y="connsiteY6182"/>
                </a:cxn>
                <a:cxn ang="0">
                  <a:pos x="connsiteX6183" y="connsiteY6183"/>
                </a:cxn>
                <a:cxn ang="0">
                  <a:pos x="connsiteX6184" y="connsiteY6184"/>
                </a:cxn>
                <a:cxn ang="0">
                  <a:pos x="connsiteX6185" y="connsiteY6185"/>
                </a:cxn>
                <a:cxn ang="0">
                  <a:pos x="connsiteX6186" y="connsiteY6186"/>
                </a:cxn>
                <a:cxn ang="0">
                  <a:pos x="connsiteX6187" y="connsiteY6187"/>
                </a:cxn>
                <a:cxn ang="0">
                  <a:pos x="connsiteX6188" y="connsiteY6188"/>
                </a:cxn>
                <a:cxn ang="0">
                  <a:pos x="connsiteX6189" y="connsiteY6189"/>
                </a:cxn>
                <a:cxn ang="0">
                  <a:pos x="connsiteX6190" y="connsiteY6190"/>
                </a:cxn>
                <a:cxn ang="0">
                  <a:pos x="connsiteX6191" y="connsiteY6191"/>
                </a:cxn>
                <a:cxn ang="0">
                  <a:pos x="connsiteX6192" y="connsiteY6192"/>
                </a:cxn>
                <a:cxn ang="0">
                  <a:pos x="connsiteX6193" y="connsiteY6193"/>
                </a:cxn>
                <a:cxn ang="0">
                  <a:pos x="connsiteX6194" y="connsiteY6194"/>
                </a:cxn>
                <a:cxn ang="0">
                  <a:pos x="connsiteX6195" y="connsiteY6195"/>
                </a:cxn>
                <a:cxn ang="0">
                  <a:pos x="connsiteX6196" y="connsiteY6196"/>
                </a:cxn>
                <a:cxn ang="0">
                  <a:pos x="connsiteX6197" y="connsiteY6197"/>
                </a:cxn>
                <a:cxn ang="0">
                  <a:pos x="connsiteX6198" y="connsiteY6198"/>
                </a:cxn>
                <a:cxn ang="0">
                  <a:pos x="connsiteX6199" y="connsiteY6199"/>
                </a:cxn>
                <a:cxn ang="0">
                  <a:pos x="connsiteX6200" y="connsiteY6200"/>
                </a:cxn>
                <a:cxn ang="0">
                  <a:pos x="connsiteX6201" y="connsiteY6201"/>
                </a:cxn>
                <a:cxn ang="0">
                  <a:pos x="connsiteX6202" y="connsiteY6202"/>
                </a:cxn>
                <a:cxn ang="0">
                  <a:pos x="connsiteX6203" y="connsiteY6203"/>
                </a:cxn>
                <a:cxn ang="0">
                  <a:pos x="connsiteX6204" y="connsiteY6204"/>
                </a:cxn>
                <a:cxn ang="0">
                  <a:pos x="connsiteX6205" y="connsiteY6205"/>
                </a:cxn>
                <a:cxn ang="0">
                  <a:pos x="connsiteX6206" y="connsiteY6206"/>
                </a:cxn>
                <a:cxn ang="0">
                  <a:pos x="connsiteX6207" y="connsiteY6207"/>
                </a:cxn>
                <a:cxn ang="0">
                  <a:pos x="connsiteX6208" y="connsiteY6208"/>
                </a:cxn>
                <a:cxn ang="0">
                  <a:pos x="connsiteX6209" y="connsiteY6209"/>
                </a:cxn>
                <a:cxn ang="0">
                  <a:pos x="connsiteX6210" y="connsiteY6210"/>
                </a:cxn>
                <a:cxn ang="0">
                  <a:pos x="connsiteX6211" y="connsiteY6211"/>
                </a:cxn>
                <a:cxn ang="0">
                  <a:pos x="connsiteX6212" y="connsiteY6212"/>
                </a:cxn>
                <a:cxn ang="0">
                  <a:pos x="connsiteX6213" y="connsiteY6213"/>
                </a:cxn>
                <a:cxn ang="0">
                  <a:pos x="connsiteX6214" y="connsiteY6214"/>
                </a:cxn>
                <a:cxn ang="0">
                  <a:pos x="connsiteX6215" y="connsiteY6215"/>
                </a:cxn>
                <a:cxn ang="0">
                  <a:pos x="connsiteX6216" y="connsiteY6216"/>
                </a:cxn>
                <a:cxn ang="0">
                  <a:pos x="connsiteX6217" y="connsiteY6217"/>
                </a:cxn>
                <a:cxn ang="0">
                  <a:pos x="connsiteX6218" y="connsiteY6218"/>
                </a:cxn>
                <a:cxn ang="0">
                  <a:pos x="connsiteX6219" y="connsiteY6219"/>
                </a:cxn>
                <a:cxn ang="0">
                  <a:pos x="connsiteX6220" y="connsiteY6220"/>
                </a:cxn>
                <a:cxn ang="0">
                  <a:pos x="connsiteX6221" y="connsiteY6221"/>
                </a:cxn>
                <a:cxn ang="0">
                  <a:pos x="connsiteX6222" y="connsiteY6222"/>
                </a:cxn>
                <a:cxn ang="0">
                  <a:pos x="connsiteX6223" y="connsiteY6223"/>
                </a:cxn>
                <a:cxn ang="0">
                  <a:pos x="connsiteX6224" y="connsiteY6224"/>
                </a:cxn>
                <a:cxn ang="0">
                  <a:pos x="connsiteX6225" y="connsiteY6225"/>
                </a:cxn>
                <a:cxn ang="0">
                  <a:pos x="connsiteX6226" y="connsiteY6226"/>
                </a:cxn>
                <a:cxn ang="0">
                  <a:pos x="connsiteX6227" y="connsiteY6227"/>
                </a:cxn>
                <a:cxn ang="0">
                  <a:pos x="connsiteX6228" y="connsiteY6228"/>
                </a:cxn>
                <a:cxn ang="0">
                  <a:pos x="connsiteX6229" y="connsiteY6229"/>
                </a:cxn>
                <a:cxn ang="0">
                  <a:pos x="connsiteX6230" y="connsiteY6230"/>
                </a:cxn>
                <a:cxn ang="0">
                  <a:pos x="connsiteX6231" y="connsiteY6231"/>
                </a:cxn>
                <a:cxn ang="0">
                  <a:pos x="connsiteX6232" y="connsiteY6232"/>
                </a:cxn>
                <a:cxn ang="0">
                  <a:pos x="connsiteX6233" y="connsiteY6233"/>
                </a:cxn>
                <a:cxn ang="0">
                  <a:pos x="connsiteX6234" y="connsiteY6234"/>
                </a:cxn>
                <a:cxn ang="0">
                  <a:pos x="connsiteX6235" y="connsiteY6235"/>
                </a:cxn>
                <a:cxn ang="0">
                  <a:pos x="connsiteX6236" y="connsiteY6236"/>
                </a:cxn>
                <a:cxn ang="0">
                  <a:pos x="connsiteX6237" y="connsiteY6237"/>
                </a:cxn>
                <a:cxn ang="0">
                  <a:pos x="connsiteX6238" y="connsiteY6238"/>
                </a:cxn>
                <a:cxn ang="0">
                  <a:pos x="connsiteX6239" y="connsiteY6239"/>
                </a:cxn>
                <a:cxn ang="0">
                  <a:pos x="connsiteX6240" y="connsiteY6240"/>
                </a:cxn>
                <a:cxn ang="0">
                  <a:pos x="connsiteX6241" y="connsiteY6241"/>
                </a:cxn>
                <a:cxn ang="0">
                  <a:pos x="connsiteX6242" y="connsiteY6242"/>
                </a:cxn>
                <a:cxn ang="0">
                  <a:pos x="connsiteX6243" y="connsiteY6243"/>
                </a:cxn>
                <a:cxn ang="0">
                  <a:pos x="connsiteX6244" y="connsiteY6244"/>
                </a:cxn>
                <a:cxn ang="0">
                  <a:pos x="connsiteX6245" y="connsiteY6245"/>
                </a:cxn>
                <a:cxn ang="0">
                  <a:pos x="connsiteX6246" y="connsiteY6246"/>
                </a:cxn>
                <a:cxn ang="0">
                  <a:pos x="connsiteX6247" y="connsiteY6247"/>
                </a:cxn>
                <a:cxn ang="0">
                  <a:pos x="connsiteX6248" y="connsiteY6248"/>
                </a:cxn>
                <a:cxn ang="0">
                  <a:pos x="connsiteX6249" y="connsiteY6249"/>
                </a:cxn>
                <a:cxn ang="0">
                  <a:pos x="connsiteX6250" y="connsiteY6250"/>
                </a:cxn>
                <a:cxn ang="0">
                  <a:pos x="connsiteX6251" y="connsiteY6251"/>
                </a:cxn>
                <a:cxn ang="0">
                  <a:pos x="connsiteX6252" y="connsiteY6252"/>
                </a:cxn>
                <a:cxn ang="0">
                  <a:pos x="connsiteX6253" y="connsiteY6253"/>
                </a:cxn>
                <a:cxn ang="0">
                  <a:pos x="connsiteX6254" y="connsiteY6254"/>
                </a:cxn>
                <a:cxn ang="0">
                  <a:pos x="connsiteX6255" y="connsiteY6255"/>
                </a:cxn>
                <a:cxn ang="0">
                  <a:pos x="connsiteX6256" y="connsiteY6256"/>
                </a:cxn>
                <a:cxn ang="0">
                  <a:pos x="connsiteX6257" y="connsiteY6257"/>
                </a:cxn>
                <a:cxn ang="0">
                  <a:pos x="connsiteX6258" y="connsiteY6258"/>
                </a:cxn>
                <a:cxn ang="0">
                  <a:pos x="connsiteX6259" y="connsiteY6259"/>
                </a:cxn>
                <a:cxn ang="0">
                  <a:pos x="connsiteX6260" y="connsiteY6260"/>
                </a:cxn>
                <a:cxn ang="0">
                  <a:pos x="connsiteX6261" y="connsiteY6261"/>
                </a:cxn>
                <a:cxn ang="0">
                  <a:pos x="connsiteX6262" y="connsiteY6262"/>
                </a:cxn>
                <a:cxn ang="0">
                  <a:pos x="connsiteX6263" y="connsiteY6263"/>
                </a:cxn>
                <a:cxn ang="0">
                  <a:pos x="connsiteX6264" y="connsiteY6264"/>
                </a:cxn>
                <a:cxn ang="0">
                  <a:pos x="connsiteX6265" y="connsiteY6265"/>
                </a:cxn>
                <a:cxn ang="0">
                  <a:pos x="connsiteX6266" y="connsiteY6266"/>
                </a:cxn>
                <a:cxn ang="0">
                  <a:pos x="connsiteX6267" y="connsiteY6267"/>
                </a:cxn>
                <a:cxn ang="0">
                  <a:pos x="connsiteX6268" y="connsiteY6268"/>
                </a:cxn>
                <a:cxn ang="0">
                  <a:pos x="connsiteX6269" y="connsiteY6269"/>
                </a:cxn>
                <a:cxn ang="0">
                  <a:pos x="connsiteX6270" y="connsiteY6270"/>
                </a:cxn>
                <a:cxn ang="0">
                  <a:pos x="connsiteX6271" y="connsiteY6271"/>
                </a:cxn>
                <a:cxn ang="0">
                  <a:pos x="connsiteX6272" y="connsiteY6272"/>
                </a:cxn>
                <a:cxn ang="0">
                  <a:pos x="connsiteX6273" y="connsiteY6273"/>
                </a:cxn>
                <a:cxn ang="0">
                  <a:pos x="connsiteX6274" y="connsiteY6274"/>
                </a:cxn>
                <a:cxn ang="0">
                  <a:pos x="connsiteX6275" y="connsiteY6275"/>
                </a:cxn>
                <a:cxn ang="0">
                  <a:pos x="connsiteX6276" y="connsiteY6276"/>
                </a:cxn>
                <a:cxn ang="0">
                  <a:pos x="connsiteX6277" y="connsiteY6277"/>
                </a:cxn>
                <a:cxn ang="0">
                  <a:pos x="connsiteX6278" y="connsiteY6278"/>
                </a:cxn>
                <a:cxn ang="0">
                  <a:pos x="connsiteX6279" y="connsiteY6279"/>
                </a:cxn>
                <a:cxn ang="0">
                  <a:pos x="connsiteX6280" y="connsiteY6280"/>
                </a:cxn>
                <a:cxn ang="0">
                  <a:pos x="connsiteX6281" y="connsiteY6281"/>
                </a:cxn>
                <a:cxn ang="0">
                  <a:pos x="connsiteX6282" y="connsiteY6282"/>
                </a:cxn>
                <a:cxn ang="0">
                  <a:pos x="connsiteX6283" y="connsiteY6283"/>
                </a:cxn>
                <a:cxn ang="0">
                  <a:pos x="connsiteX6284" y="connsiteY6284"/>
                </a:cxn>
                <a:cxn ang="0">
                  <a:pos x="connsiteX6285" y="connsiteY6285"/>
                </a:cxn>
                <a:cxn ang="0">
                  <a:pos x="connsiteX6286" y="connsiteY6286"/>
                </a:cxn>
                <a:cxn ang="0">
                  <a:pos x="connsiteX6287" y="connsiteY6287"/>
                </a:cxn>
                <a:cxn ang="0">
                  <a:pos x="connsiteX6288" y="connsiteY6288"/>
                </a:cxn>
                <a:cxn ang="0">
                  <a:pos x="connsiteX6289" y="connsiteY6289"/>
                </a:cxn>
                <a:cxn ang="0">
                  <a:pos x="connsiteX6290" y="connsiteY6290"/>
                </a:cxn>
                <a:cxn ang="0">
                  <a:pos x="connsiteX6291" y="connsiteY6291"/>
                </a:cxn>
                <a:cxn ang="0">
                  <a:pos x="connsiteX6292" y="connsiteY6292"/>
                </a:cxn>
                <a:cxn ang="0">
                  <a:pos x="connsiteX6293" y="connsiteY6293"/>
                </a:cxn>
                <a:cxn ang="0">
                  <a:pos x="connsiteX6294" y="connsiteY6294"/>
                </a:cxn>
                <a:cxn ang="0">
                  <a:pos x="connsiteX6295" y="connsiteY6295"/>
                </a:cxn>
                <a:cxn ang="0">
                  <a:pos x="connsiteX6296" y="connsiteY6296"/>
                </a:cxn>
                <a:cxn ang="0">
                  <a:pos x="connsiteX6297" y="connsiteY6297"/>
                </a:cxn>
                <a:cxn ang="0">
                  <a:pos x="connsiteX6298" y="connsiteY6298"/>
                </a:cxn>
                <a:cxn ang="0">
                  <a:pos x="connsiteX6299" y="connsiteY6299"/>
                </a:cxn>
                <a:cxn ang="0">
                  <a:pos x="connsiteX6300" y="connsiteY6300"/>
                </a:cxn>
                <a:cxn ang="0">
                  <a:pos x="connsiteX6301" y="connsiteY6301"/>
                </a:cxn>
                <a:cxn ang="0">
                  <a:pos x="connsiteX6302" y="connsiteY6302"/>
                </a:cxn>
                <a:cxn ang="0">
                  <a:pos x="connsiteX6303" y="connsiteY6303"/>
                </a:cxn>
                <a:cxn ang="0">
                  <a:pos x="connsiteX6304" y="connsiteY6304"/>
                </a:cxn>
                <a:cxn ang="0">
                  <a:pos x="connsiteX6305" y="connsiteY6305"/>
                </a:cxn>
                <a:cxn ang="0">
                  <a:pos x="connsiteX6306" y="connsiteY6306"/>
                </a:cxn>
                <a:cxn ang="0">
                  <a:pos x="connsiteX6307" y="connsiteY6307"/>
                </a:cxn>
                <a:cxn ang="0">
                  <a:pos x="connsiteX6308" y="connsiteY6308"/>
                </a:cxn>
                <a:cxn ang="0">
                  <a:pos x="connsiteX6309" y="connsiteY6309"/>
                </a:cxn>
                <a:cxn ang="0">
                  <a:pos x="connsiteX6310" y="connsiteY6310"/>
                </a:cxn>
                <a:cxn ang="0">
                  <a:pos x="connsiteX6311" y="connsiteY6311"/>
                </a:cxn>
                <a:cxn ang="0">
                  <a:pos x="connsiteX6312" y="connsiteY6312"/>
                </a:cxn>
                <a:cxn ang="0">
                  <a:pos x="connsiteX6313" y="connsiteY6313"/>
                </a:cxn>
                <a:cxn ang="0">
                  <a:pos x="connsiteX6314" y="connsiteY6314"/>
                </a:cxn>
                <a:cxn ang="0">
                  <a:pos x="connsiteX6315" y="connsiteY6315"/>
                </a:cxn>
                <a:cxn ang="0">
                  <a:pos x="connsiteX6316" y="connsiteY6316"/>
                </a:cxn>
                <a:cxn ang="0">
                  <a:pos x="connsiteX6317" y="connsiteY6317"/>
                </a:cxn>
                <a:cxn ang="0">
                  <a:pos x="connsiteX6318" y="connsiteY6318"/>
                </a:cxn>
                <a:cxn ang="0">
                  <a:pos x="connsiteX6319" y="connsiteY6319"/>
                </a:cxn>
                <a:cxn ang="0">
                  <a:pos x="connsiteX6320" y="connsiteY6320"/>
                </a:cxn>
                <a:cxn ang="0">
                  <a:pos x="connsiteX6321" y="connsiteY6321"/>
                </a:cxn>
                <a:cxn ang="0">
                  <a:pos x="connsiteX6322" y="connsiteY6322"/>
                </a:cxn>
                <a:cxn ang="0">
                  <a:pos x="connsiteX6323" y="connsiteY6323"/>
                </a:cxn>
                <a:cxn ang="0">
                  <a:pos x="connsiteX6324" y="connsiteY6324"/>
                </a:cxn>
                <a:cxn ang="0">
                  <a:pos x="connsiteX6325" y="connsiteY6325"/>
                </a:cxn>
                <a:cxn ang="0">
                  <a:pos x="connsiteX6326" y="connsiteY6326"/>
                </a:cxn>
                <a:cxn ang="0">
                  <a:pos x="connsiteX6327" y="connsiteY6327"/>
                </a:cxn>
                <a:cxn ang="0">
                  <a:pos x="connsiteX6328" y="connsiteY6328"/>
                </a:cxn>
                <a:cxn ang="0">
                  <a:pos x="connsiteX6329" y="connsiteY6329"/>
                </a:cxn>
                <a:cxn ang="0">
                  <a:pos x="connsiteX6330" y="connsiteY6330"/>
                </a:cxn>
                <a:cxn ang="0">
                  <a:pos x="connsiteX6331" y="connsiteY6331"/>
                </a:cxn>
                <a:cxn ang="0">
                  <a:pos x="connsiteX6332" y="connsiteY6332"/>
                </a:cxn>
                <a:cxn ang="0">
                  <a:pos x="connsiteX6333" y="connsiteY6333"/>
                </a:cxn>
                <a:cxn ang="0">
                  <a:pos x="connsiteX6334" y="connsiteY6334"/>
                </a:cxn>
                <a:cxn ang="0">
                  <a:pos x="connsiteX6335" y="connsiteY6335"/>
                </a:cxn>
                <a:cxn ang="0">
                  <a:pos x="connsiteX6336" y="connsiteY6336"/>
                </a:cxn>
                <a:cxn ang="0">
                  <a:pos x="connsiteX6337" y="connsiteY6337"/>
                </a:cxn>
                <a:cxn ang="0">
                  <a:pos x="connsiteX6338" y="connsiteY6338"/>
                </a:cxn>
                <a:cxn ang="0">
                  <a:pos x="connsiteX6339" y="connsiteY6339"/>
                </a:cxn>
                <a:cxn ang="0">
                  <a:pos x="connsiteX6340" y="connsiteY6340"/>
                </a:cxn>
                <a:cxn ang="0">
                  <a:pos x="connsiteX6341" y="connsiteY6341"/>
                </a:cxn>
                <a:cxn ang="0">
                  <a:pos x="connsiteX6342" y="connsiteY6342"/>
                </a:cxn>
                <a:cxn ang="0">
                  <a:pos x="connsiteX6343" y="connsiteY6343"/>
                </a:cxn>
                <a:cxn ang="0">
                  <a:pos x="connsiteX6344" y="connsiteY6344"/>
                </a:cxn>
                <a:cxn ang="0">
                  <a:pos x="connsiteX6345" y="connsiteY6345"/>
                </a:cxn>
                <a:cxn ang="0">
                  <a:pos x="connsiteX6346" y="connsiteY6346"/>
                </a:cxn>
                <a:cxn ang="0">
                  <a:pos x="connsiteX6347" y="connsiteY6347"/>
                </a:cxn>
                <a:cxn ang="0">
                  <a:pos x="connsiteX6348" y="connsiteY6348"/>
                </a:cxn>
                <a:cxn ang="0">
                  <a:pos x="connsiteX6349" y="connsiteY6349"/>
                </a:cxn>
                <a:cxn ang="0">
                  <a:pos x="connsiteX6350" y="connsiteY6350"/>
                </a:cxn>
                <a:cxn ang="0">
                  <a:pos x="connsiteX6351" y="connsiteY6351"/>
                </a:cxn>
                <a:cxn ang="0">
                  <a:pos x="connsiteX6352" y="connsiteY6352"/>
                </a:cxn>
                <a:cxn ang="0">
                  <a:pos x="connsiteX6353" y="connsiteY6353"/>
                </a:cxn>
                <a:cxn ang="0">
                  <a:pos x="connsiteX6354" y="connsiteY6354"/>
                </a:cxn>
                <a:cxn ang="0">
                  <a:pos x="connsiteX6355" y="connsiteY6355"/>
                </a:cxn>
                <a:cxn ang="0">
                  <a:pos x="connsiteX6356" y="connsiteY6356"/>
                </a:cxn>
                <a:cxn ang="0">
                  <a:pos x="connsiteX6357" y="connsiteY6357"/>
                </a:cxn>
                <a:cxn ang="0">
                  <a:pos x="connsiteX6358" y="connsiteY6358"/>
                </a:cxn>
                <a:cxn ang="0">
                  <a:pos x="connsiteX6359" y="connsiteY6359"/>
                </a:cxn>
                <a:cxn ang="0">
                  <a:pos x="connsiteX6360" y="connsiteY6360"/>
                </a:cxn>
                <a:cxn ang="0">
                  <a:pos x="connsiteX6361" y="connsiteY6361"/>
                </a:cxn>
                <a:cxn ang="0">
                  <a:pos x="connsiteX6362" y="connsiteY6362"/>
                </a:cxn>
                <a:cxn ang="0">
                  <a:pos x="connsiteX6363" y="connsiteY6363"/>
                </a:cxn>
                <a:cxn ang="0">
                  <a:pos x="connsiteX6364" y="connsiteY6364"/>
                </a:cxn>
                <a:cxn ang="0">
                  <a:pos x="connsiteX6365" y="connsiteY6365"/>
                </a:cxn>
                <a:cxn ang="0">
                  <a:pos x="connsiteX6366" y="connsiteY6366"/>
                </a:cxn>
                <a:cxn ang="0">
                  <a:pos x="connsiteX6367" y="connsiteY6367"/>
                </a:cxn>
                <a:cxn ang="0">
                  <a:pos x="connsiteX6368" y="connsiteY6368"/>
                </a:cxn>
                <a:cxn ang="0">
                  <a:pos x="connsiteX6369" y="connsiteY6369"/>
                </a:cxn>
                <a:cxn ang="0">
                  <a:pos x="connsiteX6370" y="connsiteY6370"/>
                </a:cxn>
                <a:cxn ang="0">
                  <a:pos x="connsiteX6371" y="connsiteY6371"/>
                </a:cxn>
                <a:cxn ang="0">
                  <a:pos x="connsiteX6372" y="connsiteY6372"/>
                </a:cxn>
                <a:cxn ang="0">
                  <a:pos x="connsiteX6373" y="connsiteY6373"/>
                </a:cxn>
                <a:cxn ang="0">
                  <a:pos x="connsiteX6374" y="connsiteY6374"/>
                </a:cxn>
                <a:cxn ang="0">
                  <a:pos x="connsiteX6375" y="connsiteY6375"/>
                </a:cxn>
                <a:cxn ang="0">
                  <a:pos x="connsiteX6376" y="connsiteY6376"/>
                </a:cxn>
                <a:cxn ang="0">
                  <a:pos x="connsiteX6377" y="connsiteY6377"/>
                </a:cxn>
                <a:cxn ang="0">
                  <a:pos x="connsiteX6378" y="connsiteY6378"/>
                </a:cxn>
                <a:cxn ang="0">
                  <a:pos x="connsiteX6379" y="connsiteY6379"/>
                </a:cxn>
                <a:cxn ang="0">
                  <a:pos x="connsiteX6380" y="connsiteY6380"/>
                </a:cxn>
                <a:cxn ang="0">
                  <a:pos x="connsiteX6381" y="connsiteY6381"/>
                </a:cxn>
                <a:cxn ang="0">
                  <a:pos x="connsiteX6382" y="connsiteY6382"/>
                </a:cxn>
                <a:cxn ang="0">
                  <a:pos x="connsiteX6383" y="connsiteY6383"/>
                </a:cxn>
                <a:cxn ang="0">
                  <a:pos x="connsiteX6384" y="connsiteY6384"/>
                </a:cxn>
                <a:cxn ang="0">
                  <a:pos x="connsiteX6385" y="connsiteY6385"/>
                </a:cxn>
                <a:cxn ang="0">
                  <a:pos x="connsiteX6386" y="connsiteY6386"/>
                </a:cxn>
                <a:cxn ang="0">
                  <a:pos x="connsiteX6387" y="connsiteY6387"/>
                </a:cxn>
                <a:cxn ang="0">
                  <a:pos x="connsiteX6388" y="connsiteY6388"/>
                </a:cxn>
                <a:cxn ang="0">
                  <a:pos x="connsiteX6389" y="connsiteY6389"/>
                </a:cxn>
                <a:cxn ang="0">
                  <a:pos x="connsiteX6390" y="connsiteY6390"/>
                </a:cxn>
                <a:cxn ang="0">
                  <a:pos x="connsiteX6391" y="connsiteY6391"/>
                </a:cxn>
                <a:cxn ang="0">
                  <a:pos x="connsiteX6392" y="connsiteY6392"/>
                </a:cxn>
                <a:cxn ang="0">
                  <a:pos x="connsiteX6393" y="connsiteY6393"/>
                </a:cxn>
                <a:cxn ang="0">
                  <a:pos x="connsiteX6394" y="connsiteY6394"/>
                </a:cxn>
                <a:cxn ang="0">
                  <a:pos x="connsiteX6395" y="connsiteY6395"/>
                </a:cxn>
                <a:cxn ang="0">
                  <a:pos x="connsiteX6396" y="connsiteY6396"/>
                </a:cxn>
                <a:cxn ang="0">
                  <a:pos x="connsiteX6397" y="connsiteY6397"/>
                </a:cxn>
                <a:cxn ang="0">
                  <a:pos x="connsiteX6398" y="connsiteY6398"/>
                </a:cxn>
                <a:cxn ang="0">
                  <a:pos x="connsiteX6399" y="connsiteY6399"/>
                </a:cxn>
                <a:cxn ang="0">
                  <a:pos x="connsiteX6400" y="connsiteY6400"/>
                </a:cxn>
                <a:cxn ang="0">
                  <a:pos x="connsiteX6401" y="connsiteY6401"/>
                </a:cxn>
                <a:cxn ang="0">
                  <a:pos x="connsiteX6402" y="connsiteY6402"/>
                </a:cxn>
                <a:cxn ang="0">
                  <a:pos x="connsiteX6403" y="connsiteY6403"/>
                </a:cxn>
                <a:cxn ang="0">
                  <a:pos x="connsiteX6404" y="connsiteY6404"/>
                </a:cxn>
                <a:cxn ang="0">
                  <a:pos x="connsiteX6405" y="connsiteY6405"/>
                </a:cxn>
                <a:cxn ang="0">
                  <a:pos x="connsiteX6406" y="connsiteY6406"/>
                </a:cxn>
                <a:cxn ang="0">
                  <a:pos x="connsiteX6407" y="connsiteY6407"/>
                </a:cxn>
                <a:cxn ang="0">
                  <a:pos x="connsiteX6408" y="connsiteY6408"/>
                </a:cxn>
                <a:cxn ang="0">
                  <a:pos x="connsiteX6409" y="connsiteY6409"/>
                </a:cxn>
                <a:cxn ang="0">
                  <a:pos x="connsiteX6410" y="connsiteY6410"/>
                </a:cxn>
                <a:cxn ang="0">
                  <a:pos x="connsiteX6411" y="connsiteY6411"/>
                </a:cxn>
                <a:cxn ang="0">
                  <a:pos x="connsiteX6412" y="connsiteY6412"/>
                </a:cxn>
                <a:cxn ang="0">
                  <a:pos x="connsiteX6413" y="connsiteY6413"/>
                </a:cxn>
                <a:cxn ang="0">
                  <a:pos x="connsiteX6414" y="connsiteY6414"/>
                </a:cxn>
                <a:cxn ang="0">
                  <a:pos x="connsiteX6415" y="connsiteY6415"/>
                </a:cxn>
                <a:cxn ang="0">
                  <a:pos x="connsiteX6416" y="connsiteY6416"/>
                </a:cxn>
                <a:cxn ang="0">
                  <a:pos x="connsiteX6417" y="connsiteY6417"/>
                </a:cxn>
                <a:cxn ang="0">
                  <a:pos x="connsiteX6418" y="connsiteY6418"/>
                </a:cxn>
                <a:cxn ang="0">
                  <a:pos x="connsiteX6419" y="connsiteY6419"/>
                </a:cxn>
                <a:cxn ang="0">
                  <a:pos x="connsiteX6420" y="connsiteY6420"/>
                </a:cxn>
                <a:cxn ang="0">
                  <a:pos x="connsiteX6421" y="connsiteY6421"/>
                </a:cxn>
                <a:cxn ang="0">
                  <a:pos x="connsiteX6422" y="connsiteY6422"/>
                </a:cxn>
                <a:cxn ang="0">
                  <a:pos x="connsiteX6423" y="connsiteY6423"/>
                </a:cxn>
                <a:cxn ang="0">
                  <a:pos x="connsiteX6424" y="connsiteY6424"/>
                </a:cxn>
                <a:cxn ang="0">
                  <a:pos x="connsiteX6425" y="connsiteY6425"/>
                </a:cxn>
                <a:cxn ang="0">
                  <a:pos x="connsiteX6426" y="connsiteY6426"/>
                </a:cxn>
                <a:cxn ang="0">
                  <a:pos x="connsiteX6427" y="connsiteY6427"/>
                </a:cxn>
                <a:cxn ang="0">
                  <a:pos x="connsiteX6428" y="connsiteY6428"/>
                </a:cxn>
                <a:cxn ang="0">
                  <a:pos x="connsiteX6429" y="connsiteY6429"/>
                </a:cxn>
                <a:cxn ang="0">
                  <a:pos x="connsiteX6430" y="connsiteY6430"/>
                </a:cxn>
                <a:cxn ang="0">
                  <a:pos x="connsiteX6431" y="connsiteY6431"/>
                </a:cxn>
                <a:cxn ang="0">
                  <a:pos x="connsiteX6432" y="connsiteY6432"/>
                </a:cxn>
                <a:cxn ang="0">
                  <a:pos x="connsiteX6433" y="connsiteY6433"/>
                </a:cxn>
                <a:cxn ang="0">
                  <a:pos x="connsiteX6434" y="connsiteY6434"/>
                </a:cxn>
                <a:cxn ang="0">
                  <a:pos x="connsiteX6435" y="connsiteY6435"/>
                </a:cxn>
                <a:cxn ang="0">
                  <a:pos x="connsiteX6436" y="connsiteY6436"/>
                </a:cxn>
                <a:cxn ang="0">
                  <a:pos x="connsiteX6437" y="connsiteY6437"/>
                </a:cxn>
              </a:cxnLst>
              <a:rect l="l" t="t" r="r" b="b"/>
              <a:pathLst>
                <a:path w="4070975" h="3988149">
                  <a:moveTo>
                    <a:pt x="3182295" y="0"/>
                  </a:moveTo>
                  <a:lnTo>
                    <a:pt x="3221347" y="31433"/>
                  </a:lnTo>
                  <a:lnTo>
                    <a:pt x="3195630" y="59055"/>
                  </a:lnTo>
                  <a:lnTo>
                    <a:pt x="3227062" y="126684"/>
                  </a:lnTo>
                  <a:lnTo>
                    <a:pt x="3205155" y="140971"/>
                  </a:lnTo>
                  <a:lnTo>
                    <a:pt x="3188010" y="155259"/>
                  </a:lnTo>
                  <a:lnTo>
                    <a:pt x="3173722" y="155259"/>
                  </a:lnTo>
                  <a:lnTo>
                    <a:pt x="3123240" y="158116"/>
                  </a:lnTo>
                  <a:cubicBezTo>
                    <a:pt x="3109905" y="152401"/>
                    <a:pt x="3107047" y="142876"/>
                    <a:pt x="3107047" y="141924"/>
                  </a:cubicBezTo>
                  <a:lnTo>
                    <a:pt x="3104190" y="116206"/>
                  </a:lnTo>
                  <a:lnTo>
                    <a:pt x="3102285" y="116206"/>
                  </a:lnTo>
                  <a:cubicBezTo>
                    <a:pt x="3102285" y="116206"/>
                    <a:pt x="3096570" y="116206"/>
                    <a:pt x="3095617" y="113348"/>
                  </a:cubicBezTo>
                  <a:cubicBezTo>
                    <a:pt x="3094665" y="111443"/>
                    <a:pt x="3094665" y="107633"/>
                    <a:pt x="3104190" y="96203"/>
                  </a:cubicBezTo>
                  <a:lnTo>
                    <a:pt x="3127050" y="70486"/>
                  </a:lnTo>
                  <a:lnTo>
                    <a:pt x="3061328" y="7620"/>
                  </a:lnTo>
                  <a:lnTo>
                    <a:pt x="3024180" y="28575"/>
                  </a:lnTo>
                  <a:lnTo>
                    <a:pt x="3006083" y="52388"/>
                  </a:lnTo>
                  <a:lnTo>
                    <a:pt x="2949885" y="59055"/>
                  </a:lnTo>
                  <a:lnTo>
                    <a:pt x="2973698" y="74296"/>
                  </a:lnTo>
                  <a:lnTo>
                    <a:pt x="3006083" y="77153"/>
                  </a:lnTo>
                  <a:lnTo>
                    <a:pt x="3032753" y="133351"/>
                  </a:lnTo>
                  <a:lnTo>
                    <a:pt x="3062280" y="183834"/>
                  </a:lnTo>
                  <a:lnTo>
                    <a:pt x="3062280" y="184786"/>
                  </a:lnTo>
                  <a:lnTo>
                    <a:pt x="3078473" y="191454"/>
                  </a:lnTo>
                  <a:lnTo>
                    <a:pt x="3108000" y="194312"/>
                  </a:lnTo>
                  <a:lnTo>
                    <a:pt x="3125145" y="214314"/>
                  </a:lnTo>
                  <a:lnTo>
                    <a:pt x="3148957" y="261940"/>
                  </a:lnTo>
                  <a:lnTo>
                    <a:pt x="3151815" y="279085"/>
                  </a:lnTo>
                  <a:lnTo>
                    <a:pt x="3151815" y="306707"/>
                  </a:lnTo>
                  <a:lnTo>
                    <a:pt x="3139432" y="309565"/>
                  </a:lnTo>
                  <a:lnTo>
                    <a:pt x="3114667" y="295277"/>
                  </a:lnTo>
                  <a:lnTo>
                    <a:pt x="3114667" y="279085"/>
                  </a:lnTo>
                  <a:lnTo>
                    <a:pt x="3036563" y="276227"/>
                  </a:lnTo>
                  <a:lnTo>
                    <a:pt x="3044183" y="291467"/>
                  </a:lnTo>
                  <a:lnTo>
                    <a:pt x="3044183" y="312422"/>
                  </a:lnTo>
                  <a:lnTo>
                    <a:pt x="3045135" y="314328"/>
                  </a:lnTo>
                  <a:cubicBezTo>
                    <a:pt x="3045135" y="314328"/>
                    <a:pt x="3050850" y="320043"/>
                    <a:pt x="3050850" y="330520"/>
                  </a:cubicBezTo>
                  <a:cubicBezTo>
                    <a:pt x="3050850" y="341950"/>
                    <a:pt x="3036563" y="364810"/>
                    <a:pt x="3036563" y="365763"/>
                  </a:cubicBezTo>
                  <a:lnTo>
                    <a:pt x="2993700" y="457204"/>
                  </a:lnTo>
                  <a:lnTo>
                    <a:pt x="3019418" y="482921"/>
                  </a:lnTo>
                  <a:lnTo>
                    <a:pt x="3076567" y="491494"/>
                  </a:lnTo>
                  <a:lnTo>
                    <a:pt x="3109905" y="536262"/>
                  </a:lnTo>
                  <a:cubicBezTo>
                    <a:pt x="3102285" y="538167"/>
                    <a:pt x="3084188" y="543882"/>
                    <a:pt x="3077520" y="543882"/>
                  </a:cubicBezTo>
                  <a:cubicBezTo>
                    <a:pt x="3068948" y="543882"/>
                    <a:pt x="2989890" y="552454"/>
                    <a:pt x="2982270" y="552454"/>
                  </a:cubicBezTo>
                  <a:lnTo>
                    <a:pt x="2899403" y="524832"/>
                  </a:lnTo>
                  <a:lnTo>
                    <a:pt x="2895593" y="544834"/>
                  </a:lnTo>
                  <a:cubicBezTo>
                    <a:pt x="2894641" y="546739"/>
                    <a:pt x="2891783" y="553407"/>
                    <a:pt x="2895593" y="561979"/>
                  </a:cubicBezTo>
                  <a:cubicBezTo>
                    <a:pt x="2905118" y="580077"/>
                    <a:pt x="2939408" y="603890"/>
                    <a:pt x="2941313" y="604842"/>
                  </a:cubicBezTo>
                  <a:lnTo>
                    <a:pt x="2942265" y="605795"/>
                  </a:lnTo>
                  <a:lnTo>
                    <a:pt x="2972745" y="596270"/>
                  </a:lnTo>
                  <a:lnTo>
                    <a:pt x="3006083" y="596270"/>
                  </a:lnTo>
                  <a:lnTo>
                    <a:pt x="3014655" y="633418"/>
                  </a:lnTo>
                  <a:cubicBezTo>
                    <a:pt x="3015608" y="639133"/>
                    <a:pt x="3015608" y="653420"/>
                    <a:pt x="3009893" y="658183"/>
                  </a:cubicBezTo>
                  <a:cubicBezTo>
                    <a:pt x="3005130" y="661040"/>
                    <a:pt x="3006083" y="665803"/>
                    <a:pt x="3006083" y="669613"/>
                  </a:cubicBezTo>
                  <a:cubicBezTo>
                    <a:pt x="3006083" y="672470"/>
                    <a:pt x="3006083" y="674375"/>
                    <a:pt x="3005130" y="676280"/>
                  </a:cubicBezTo>
                  <a:cubicBezTo>
                    <a:pt x="3003225" y="678185"/>
                    <a:pt x="2998463" y="679138"/>
                    <a:pt x="2989890" y="679138"/>
                  </a:cubicBezTo>
                  <a:lnTo>
                    <a:pt x="2923216" y="679138"/>
                  </a:lnTo>
                  <a:lnTo>
                    <a:pt x="2914643" y="645800"/>
                  </a:lnTo>
                  <a:lnTo>
                    <a:pt x="2885116" y="645800"/>
                  </a:lnTo>
                  <a:lnTo>
                    <a:pt x="2866066" y="648658"/>
                  </a:lnTo>
                  <a:lnTo>
                    <a:pt x="2825108" y="586745"/>
                  </a:lnTo>
                  <a:lnTo>
                    <a:pt x="2789866" y="562932"/>
                  </a:lnTo>
                  <a:lnTo>
                    <a:pt x="2795581" y="512449"/>
                  </a:lnTo>
                  <a:lnTo>
                    <a:pt x="2769863" y="490541"/>
                  </a:lnTo>
                  <a:lnTo>
                    <a:pt x="2718429" y="487684"/>
                  </a:lnTo>
                  <a:cubicBezTo>
                    <a:pt x="2718429" y="487684"/>
                    <a:pt x="2683186" y="481969"/>
                    <a:pt x="2671756" y="473396"/>
                  </a:cubicBezTo>
                  <a:cubicBezTo>
                    <a:pt x="2660326" y="464824"/>
                    <a:pt x="2626989" y="432438"/>
                    <a:pt x="2626989" y="431486"/>
                  </a:cubicBezTo>
                  <a:cubicBezTo>
                    <a:pt x="2621274" y="424818"/>
                    <a:pt x="2616511" y="417198"/>
                    <a:pt x="2617464" y="415293"/>
                  </a:cubicBezTo>
                  <a:cubicBezTo>
                    <a:pt x="2617464" y="415293"/>
                    <a:pt x="2618416" y="415293"/>
                    <a:pt x="2619369" y="415293"/>
                  </a:cubicBezTo>
                  <a:lnTo>
                    <a:pt x="2671756" y="415293"/>
                  </a:lnTo>
                  <a:cubicBezTo>
                    <a:pt x="2669851" y="417198"/>
                    <a:pt x="2668899" y="419103"/>
                    <a:pt x="2668899" y="421961"/>
                  </a:cubicBezTo>
                  <a:cubicBezTo>
                    <a:pt x="2668899" y="425771"/>
                    <a:pt x="2671756" y="429581"/>
                    <a:pt x="2678424" y="432438"/>
                  </a:cubicBezTo>
                  <a:cubicBezTo>
                    <a:pt x="2682233" y="434343"/>
                    <a:pt x="2686043" y="436248"/>
                    <a:pt x="2690806" y="439106"/>
                  </a:cubicBezTo>
                  <a:cubicBezTo>
                    <a:pt x="2707951" y="448631"/>
                    <a:pt x="2727001" y="459109"/>
                    <a:pt x="2737478" y="453394"/>
                  </a:cubicBezTo>
                  <a:lnTo>
                    <a:pt x="2742241" y="451489"/>
                  </a:lnTo>
                  <a:cubicBezTo>
                    <a:pt x="2752718" y="445774"/>
                    <a:pt x="2766053" y="439106"/>
                    <a:pt x="2781293" y="439106"/>
                  </a:cubicBezTo>
                  <a:lnTo>
                    <a:pt x="2853683" y="439106"/>
                  </a:lnTo>
                  <a:lnTo>
                    <a:pt x="2935598" y="429581"/>
                  </a:lnTo>
                  <a:lnTo>
                    <a:pt x="2996558" y="377193"/>
                  </a:lnTo>
                  <a:lnTo>
                    <a:pt x="3006083" y="256225"/>
                  </a:lnTo>
                  <a:lnTo>
                    <a:pt x="3006083" y="255272"/>
                  </a:lnTo>
                  <a:lnTo>
                    <a:pt x="2966078" y="224792"/>
                  </a:lnTo>
                  <a:lnTo>
                    <a:pt x="2935598" y="187644"/>
                  </a:lnTo>
                  <a:lnTo>
                    <a:pt x="2853683" y="190502"/>
                  </a:lnTo>
                  <a:lnTo>
                    <a:pt x="2788913" y="187644"/>
                  </a:lnTo>
                  <a:lnTo>
                    <a:pt x="2726048" y="148591"/>
                  </a:lnTo>
                  <a:lnTo>
                    <a:pt x="2617464" y="148591"/>
                  </a:lnTo>
                  <a:lnTo>
                    <a:pt x="2581269" y="166689"/>
                  </a:lnTo>
                  <a:lnTo>
                    <a:pt x="2516499" y="172404"/>
                  </a:lnTo>
                  <a:cubicBezTo>
                    <a:pt x="2514594" y="171451"/>
                    <a:pt x="2506021" y="166689"/>
                    <a:pt x="2506021" y="160021"/>
                  </a:cubicBezTo>
                  <a:cubicBezTo>
                    <a:pt x="2506021" y="151449"/>
                    <a:pt x="2508879" y="133351"/>
                    <a:pt x="2508879" y="133351"/>
                  </a:cubicBezTo>
                  <a:lnTo>
                    <a:pt x="2508879" y="130494"/>
                  </a:lnTo>
                  <a:lnTo>
                    <a:pt x="2462206" y="130494"/>
                  </a:lnTo>
                  <a:lnTo>
                    <a:pt x="2462206" y="148591"/>
                  </a:lnTo>
                  <a:lnTo>
                    <a:pt x="2462206" y="149544"/>
                  </a:lnTo>
                  <a:cubicBezTo>
                    <a:pt x="2465064" y="154306"/>
                    <a:pt x="2468874" y="162879"/>
                    <a:pt x="2466969" y="165736"/>
                  </a:cubicBezTo>
                  <a:cubicBezTo>
                    <a:pt x="2466969" y="165736"/>
                    <a:pt x="2466017" y="166689"/>
                    <a:pt x="2464112" y="166689"/>
                  </a:cubicBezTo>
                  <a:lnTo>
                    <a:pt x="2439347" y="166689"/>
                  </a:lnTo>
                  <a:lnTo>
                    <a:pt x="2434584" y="166689"/>
                  </a:lnTo>
                  <a:lnTo>
                    <a:pt x="2399342" y="166689"/>
                  </a:lnTo>
                  <a:lnTo>
                    <a:pt x="2398389" y="168594"/>
                  </a:lnTo>
                  <a:cubicBezTo>
                    <a:pt x="2397437" y="173356"/>
                    <a:pt x="2393627" y="180024"/>
                    <a:pt x="2390769" y="180976"/>
                  </a:cubicBezTo>
                  <a:cubicBezTo>
                    <a:pt x="2390769" y="180976"/>
                    <a:pt x="2388864" y="180976"/>
                    <a:pt x="2387912" y="179071"/>
                  </a:cubicBezTo>
                  <a:cubicBezTo>
                    <a:pt x="2380292" y="171451"/>
                    <a:pt x="2356479" y="150496"/>
                    <a:pt x="2348859" y="142876"/>
                  </a:cubicBezTo>
                  <a:lnTo>
                    <a:pt x="2398389" y="122873"/>
                  </a:lnTo>
                  <a:lnTo>
                    <a:pt x="2398389" y="120968"/>
                  </a:lnTo>
                  <a:cubicBezTo>
                    <a:pt x="2398389" y="120016"/>
                    <a:pt x="2394579" y="98108"/>
                    <a:pt x="2378387" y="95251"/>
                  </a:cubicBezTo>
                  <a:cubicBezTo>
                    <a:pt x="2372672" y="94298"/>
                    <a:pt x="2362194" y="89536"/>
                    <a:pt x="2350764" y="85726"/>
                  </a:cubicBezTo>
                  <a:cubicBezTo>
                    <a:pt x="2335524" y="80011"/>
                    <a:pt x="2318380" y="73343"/>
                    <a:pt x="2305997" y="71438"/>
                  </a:cubicBezTo>
                  <a:cubicBezTo>
                    <a:pt x="2298377" y="70486"/>
                    <a:pt x="2296472" y="66676"/>
                    <a:pt x="2294567" y="63818"/>
                  </a:cubicBezTo>
                  <a:cubicBezTo>
                    <a:pt x="2293615" y="61913"/>
                    <a:pt x="2292662" y="60008"/>
                    <a:pt x="2289805" y="59055"/>
                  </a:cubicBezTo>
                  <a:cubicBezTo>
                    <a:pt x="2286947" y="58103"/>
                    <a:pt x="2282184" y="60008"/>
                    <a:pt x="2274565" y="64771"/>
                  </a:cubicBezTo>
                  <a:lnTo>
                    <a:pt x="2247894" y="80963"/>
                  </a:lnTo>
                  <a:lnTo>
                    <a:pt x="2249800" y="82868"/>
                  </a:lnTo>
                  <a:cubicBezTo>
                    <a:pt x="2256467" y="89536"/>
                    <a:pt x="2262182" y="97156"/>
                    <a:pt x="2262182" y="99061"/>
                  </a:cubicBezTo>
                  <a:cubicBezTo>
                    <a:pt x="2262182" y="101918"/>
                    <a:pt x="2256467" y="120968"/>
                    <a:pt x="2251705" y="133351"/>
                  </a:cubicBezTo>
                  <a:lnTo>
                    <a:pt x="2245037" y="136209"/>
                  </a:lnTo>
                  <a:lnTo>
                    <a:pt x="2233607" y="120968"/>
                  </a:lnTo>
                  <a:lnTo>
                    <a:pt x="2225987" y="136209"/>
                  </a:lnTo>
                  <a:lnTo>
                    <a:pt x="2225987" y="137161"/>
                  </a:lnTo>
                  <a:cubicBezTo>
                    <a:pt x="2225987" y="137161"/>
                    <a:pt x="2223130" y="155259"/>
                    <a:pt x="2221225" y="162879"/>
                  </a:cubicBezTo>
                  <a:cubicBezTo>
                    <a:pt x="2220272" y="165736"/>
                    <a:pt x="2220272" y="168594"/>
                    <a:pt x="2220272" y="170499"/>
                  </a:cubicBezTo>
                  <a:cubicBezTo>
                    <a:pt x="2220272" y="176214"/>
                    <a:pt x="2220272" y="177166"/>
                    <a:pt x="2218367" y="177166"/>
                  </a:cubicBezTo>
                  <a:cubicBezTo>
                    <a:pt x="2215510" y="177166"/>
                    <a:pt x="2212652" y="179071"/>
                    <a:pt x="2210747" y="180976"/>
                  </a:cubicBezTo>
                  <a:cubicBezTo>
                    <a:pt x="2208842" y="181929"/>
                    <a:pt x="2205985" y="183834"/>
                    <a:pt x="2205032" y="183834"/>
                  </a:cubicBezTo>
                  <a:cubicBezTo>
                    <a:pt x="2205032" y="183834"/>
                    <a:pt x="2204080" y="182881"/>
                    <a:pt x="2203127" y="179071"/>
                  </a:cubicBezTo>
                  <a:cubicBezTo>
                    <a:pt x="2200270" y="164784"/>
                    <a:pt x="2200270" y="159069"/>
                    <a:pt x="2200270" y="158116"/>
                  </a:cubicBezTo>
                  <a:lnTo>
                    <a:pt x="2200270" y="119063"/>
                  </a:lnTo>
                  <a:lnTo>
                    <a:pt x="2202175" y="101918"/>
                  </a:lnTo>
                  <a:lnTo>
                    <a:pt x="2186935" y="100013"/>
                  </a:lnTo>
                  <a:lnTo>
                    <a:pt x="2177410" y="102871"/>
                  </a:lnTo>
                  <a:lnTo>
                    <a:pt x="2162170" y="117158"/>
                  </a:lnTo>
                  <a:lnTo>
                    <a:pt x="2162170" y="147639"/>
                  </a:lnTo>
                  <a:lnTo>
                    <a:pt x="2156455" y="163831"/>
                  </a:lnTo>
                  <a:cubicBezTo>
                    <a:pt x="2147882" y="164784"/>
                    <a:pt x="2136452" y="163831"/>
                    <a:pt x="2134547" y="162879"/>
                  </a:cubicBezTo>
                  <a:cubicBezTo>
                    <a:pt x="2133595" y="161926"/>
                    <a:pt x="2131690" y="160974"/>
                    <a:pt x="2130737" y="160021"/>
                  </a:cubicBezTo>
                  <a:cubicBezTo>
                    <a:pt x="2126927" y="157164"/>
                    <a:pt x="2123118" y="153354"/>
                    <a:pt x="2118355" y="153354"/>
                  </a:cubicBezTo>
                  <a:cubicBezTo>
                    <a:pt x="2111687" y="153354"/>
                    <a:pt x="2094543" y="160021"/>
                    <a:pt x="2091685" y="160974"/>
                  </a:cubicBezTo>
                  <a:lnTo>
                    <a:pt x="2090732" y="161926"/>
                  </a:lnTo>
                  <a:cubicBezTo>
                    <a:pt x="2089780" y="162879"/>
                    <a:pt x="2085018" y="167641"/>
                    <a:pt x="2085970" y="172404"/>
                  </a:cubicBezTo>
                  <a:cubicBezTo>
                    <a:pt x="2085970" y="174309"/>
                    <a:pt x="2086922" y="175261"/>
                    <a:pt x="2088827" y="176214"/>
                  </a:cubicBezTo>
                  <a:cubicBezTo>
                    <a:pt x="2093590" y="179071"/>
                    <a:pt x="2102162" y="180976"/>
                    <a:pt x="2103115" y="180976"/>
                  </a:cubicBezTo>
                  <a:cubicBezTo>
                    <a:pt x="2103115" y="180976"/>
                    <a:pt x="2103115" y="180976"/>
                    <a:pt x="2103115" y="180976"/>
                  </a:cubicBezTo>
                  <a:lnTo>
                    <a:pt x="2115497" y="185739"/>
                  </a:lnTo>
                  <a:lnTo>
                    <a:pt x="2128832" y="189549"/>
                  </a:lnTo>
                  <a:cubicBezTo>
                    <a:pt x="2128832" y="192407"/>
                    <a:pt x="2128832" y="199074"/>
                    <a:pt x="2130737" y="203837"/>
                  </a:cubicBezTo>
                  <a:cubicBezTo>
                    <a:pt x="2132642" y="208599"/>
                    <a:pt x="2133595" y="217172"/>
                    <a:pt x="2133595" y="220029"/>
                  </a:cubicBezTo>
                  <a:cubicBezTo>
                    <a:pt x="2131690" y="221934"/>
                    <a:pt x="2128832" y="224792"/>
                    <a:pt x="2126927" y="224792"/>
                  </a:cubicBezTo>
                  <a:lnTo>
                    <a:pt x="2113593" y="224792"/>
                  </a:lnTo>
                  <a:cubicBezTo>
                    <a:pt x="2106925" y="224792"/>
                    <a:pt x="2093590" y="221934"/>
                    <a:pt x="2092637" y="221934"/>
                  </a:cubicBezTo>
                  <a:lnTo>
                    <a:pt x="2077397" y="221934"/>
                  </a:lnTo>
                  <a:lnTo>
                    <a:pt x="2073587" y="230507"/>
                  </a:lnTo>
                  <a:lnTo>
                    <a:pt x="2073587" y="245747"/>
                  </a:lnTo>
                  <a:lnTo>
                    <a:pt x="2085018" y="255272"/>
                  </a:lnTo>
                  <a:cubicBezTo>
                    <a:pt x="2080255" y="254320"/>
                    <a:pt x="2074540" y="254320"/>
                    <a:pt x="2071682" y="256225"/>
                  </a:cubicBezTo>
                  <a:cubicBezTo>
                    <a:pt x="2070730" y="257177"/>
                    <a:pt x="2068825" y="258130"/>
                    <a:pt x="2065968" y="259082"/>
                  </a:cubicBezTo>
                  <a:cubicBezTo>
                    <a:pt x="2059300" y="261940"/>
                    <a:pt x="2052632" y="264797"/>
                    <a:pt x="2052632" y="270512"/>
                  </a:cubicBezTo>
                  <a:cubicBezTo>
                    <a:pt x="2052632" y="274322"/>
                    <a:pt x="2049775" y="282895"/>
                    <a:pt x="2048822" y="287657"/>
                  </a:cubicBezTo>
                  <a:lnTo>
                    <a:pt x="2042155" y="287657"/>
                  </a:lnTo>
                  <a:lnTo>
                    <a:pt x="2037393" y="261940"/>
                  </a:lnTo>
                  <a:lnTo>
                    <a:pt x="2035488" y="261940"/>
                  </a:lnTo>
                  <a:cubicBezTo>
                    <a:pt x="2032630" y="261940"/>
                    <a:pt x="2028820" y="262892"/>
                    <a:pt x="2025963" y="262892"/>
                  </a:cubicBezTo>
                  <a:cubicBezTo>
                    <a:pt x="2018343" y="262892"/>
                    <a:pt x="2012628" y="263845"/>
                    <a:pt x="2012628" y="268607"/>
                  </a:cubicBezTo>
                  <a:cubicBezTo>
                    <a:pt x="2012628" y="270512"/>
                    <a:pt x="2013580" y="272417"/>
                    <a:pt x="2013580" y="274322"/>
                  </a:cubicBezTo>
                  <a:cubicBezTo>
                    <a:pt x="2013580" y="275275"/>
                    <a:pt x="2014533" y="277180"/>
                    <a:pt x="2014533" y="278132"/>
                  </a:cubicBezTo>
                  <a:cubicBezTo>
                    <a:pt x="2012628" y="278132"/>
                    <a:pt x="2011675" y="278132"/>
                    <a:pt x="2009770" y="279085"/>
                  </a:cubicBezTo>
                  <a:cubicBezTo>
                    <a:pt x="2005960" y="280037"/>
                    <a:pt x="2003103" y="280990"/>
                    <a:pt x="1999293" y="277180"/>
                  </a:cubicBezTo>
                  <a:lnTo>
                    <a:pt x="1988815" y="266702"/>
                  </a:lnTo>
                  <a:lnTo>
                    <a:pt x="1986910" y="259082"/>
                  </a:lnTo>
                  <a:lnTo>
                    <a:pt x="1984053" y="260035"/>
                  </a:lnTo>
                  <a:cubicBezTo>
                    <a:pt x="1984053" y="260035"/>
                    <a:pt x="1973575" y="263845"/>
                    <a:pt x="1973575" y="271465"/>
                  </a:cubicBezTo>
                  <a:cubicBezTo>
                    <a:pt x="1973575" y="278132"/>
                    <a:pt x="1979290" y="287657"/>
                    <a:pt x="1980243" y="289562"/>
                  </a:cubicBezTo>
                  <a:lnTo>
                    <a:pt x="1981195" y="290515"/>
                  </a:lnTo>
                  <a:cubicBezTo>
                    <a:pt x="1984053" y="293372"/>
                    <a:pt x="1987863" y="296230"/>
                    <a:pt x="1989768" y="298135"/>
                  </a:cubicBezTo>
                  <a:cubicBezTo>
                    <a:pt x="1988815" y="298135"/>
                    <a:pt x="1987863" y="298135"/>
                    <a:pt x="1986910" y="298135"/>
                  </a:cubicBezTo>
                  <a:cubicBezTo>
                    <a:pt x="1983100" y="299087"/>
                    <a:pt x="1979290" y="299087"/>
                    <a:pt x="1970718" y="298135"/>
                  </a:cubicBezTo>
                  <a:cubicBezTo>
                    <a:pt x="1961193" y="297182"/>
                    <a:pt x="1955478" y="297182"/>
                    <a:pt x="1952620" y="299087"/>
                  </a:cubicBezTo>
                  <a:cubicBezTo>
                    <a:pt x="1951668" y="300040"/>
                    <a:pt x="1951668" y="300992"/>
                    <a:pt x="1951668" y="301945"/>
                  </a:cubicBezTo>
                  <a:cubicBezTo>
                    <a:pt x="1951668" y="306707"/>
                    <a:pt x="1959288" y="319090"/>
                    <a:pt x="1961193" y="320995"/>
                  </a:cubicBezTo>
                  <a:lnTo>
                    <a:pt x="1981195" y="335283"/>
                  </a:lnTo>
                  <a:cubicBezTo>
                    <a:pt x="1977385" y="337188"/>
                    <a:pt x="1970718" y="339093"/>
                    <a:pt x="1965003" y="339093"/>
                  </a:cubicBezTo>
                  <a:cubicBezTo>
                    <a:pt x="1955478" y="339093"/>
                    <a:pt x="1934523" y="336235"/>
                    <a:pt x="1931665" y="336235"/>
                  </a:cubicBezTo>
                  <a:cubicBezTo>
                    <a:pt x="1929760" y="335283"/>
                    <a:pt x="1924045" y="333378"/>
                    <a:pt x="1920235" y="335283"/>
                  </a:cubicBezTo>
                  <a:cubicBezTo>
                    <a:pt x="1918330" y="336235"/>
                    <a:pt x="1918330" y="338140"/>
                    <a:pt x="1918330" y="340045"/>
                  </a:cubicBezTo>
                  <a:cubicBezTo>
                    <a:pt x="1918330" y="344808"/>
                    <a:pt x="1915473" y="361000"/>
                    <a:pt x="1913568" y="366715"/>
                  </a:cubicBezTo>
                  <a:cubicBezTo>
                    <a:pt x="1913568" y="367668"/>
                    <a:pt x="1912615" y="372430"/>
                    <a:pt x="1914520" y="375288"/>
                  </a:cubicBezTo>
                  <a:cubicBezTo>
                    <a:pt x="1915473" y="376240"/>
                    <a:pt x="1917378" y="377193"/>
                    <a:pt x="1918330" y="377193"/>
                  </a:cubicBezTo>
                  <a:cubicBezTo>
                    <a:pt x="1921188" y="377193"/>
                    <a:pt x="1929760" y="380051"/>
                    <a:pt x="1934523" y="381003"/>
                  </a:cubicBezTo>
                  <a:cubicBezTo>
                    <a:pt x="1934523" y="384813"/>
                    <a:pt x="1935475" y="396243"/>
                    <a:pt x="1935475" y="400053"/>
                  </a:cubicBezTo>
                  <a:cubicBezTo>
                    <a:pt x="1935475" y="402911"/>
                    <a:pt x="1934523" y="404816"/>
                    <a:pt x="1933570" y="406721"/>
                  </a:cubicBezTo>
                  <a:lnTo>
                    <a:pt x="1908805" y="406721"/>
                  </a:lnTo>
                  <a:cubicBezTo>
                    <a:pt x="1906900" y="404816"/>
                    <a:pt x="1900233" y="398148"/>
                    <a:pt x="1897375" y="394338"/>
                  </a:cubicBezTo>
                  <a:cubicBezTo>
                    <a:pt x="1892613" y="387671"/>
                    <a:pt x="1874516" y="387671"/>
                    <a:pt x="1874516" y="387671"/>
                  </a:cubicBezTo>
                  <a:lnTo>
                    <a:pt x="1841178" y="387671"/>
                  </a:lnTo>
                  <a:lnTo>
                    <a:pt x="1844988" y="391481"/>
                  </a:lnTo>
                  <a:cubicBezTo>
                    <a:pt x="1846893" y="393386"/>
                    <a:pt x="1856418" y="403863"/>
                    <a:pt x="1863085" y="403863"/>
                  </a:cubicBezTo>
                  <a:lnTo>
                    <a:pt x="1877373" y="403863"/>
                  </a:lnTo>
                  <a:lnTo>
                    <a:pt x="1881183" y="405768"/>
                  </a:lnTo>
                  <a:lnTo>
                    <a:pt x="1864038" y="420056"/>
                  </a:lnTo>
                  <a:lnTo>
                    <a:pt x="1808793" y="420056"/>
                  </a:lnTo>
                  <a:lnTo>
                    <a:pt x="1837368" y="444821"/>
                  </a:lnTo>
                  <a:lnTo>
                    <a:pt x="1838321" y="441011"/>
                  </a:lnTo>
                  <a:cubicBezTo>
                    <a:pt x="1838321" y="441011"/>
                    <a:pt x="1838321" y="440059"/>
                    <a:pt x="1838321" y="440059"/>
                  </a:cubicBezTo>
                  <a:cubicBezTo>
                    <a:pt x="1838321" y="441011"/>
                    <a:pt x="1839273" y="441964"/>
                    <a:pt x="1839273" y="443869"/>
                  </a:cubicBezTo>
                  <a:cubicBezTo>
                    <a:pt x="1842130" y="456251"/>
                    <a:pt x="1850703" y="459109"/>
                    <a:pt x="1855466" y="459109"/>
                  </a:cubicBezTo>
                  <a:lnTo>
                    <a:pt x="1856418" y="459109"/>
                  </a:lnTo>
                  <a:lnTo>
                    <a:pt x="1867848" y="452441"/>
                  </a:lnTo>
                  <a:lnTo>
                    <a:pt x="1890708" y="440059"/>
                  </a:lnTo>
                  <a:lnTo>
                    <a:pt x="1894518" y="431486"/>
                  </a:lnTo>
                  <a:lnTo>
                    <a:pt x="1924045" y="430533"/>
                  </a:lnTo>
                  <a:lnTo>
                    <a:pt x="1945953" y="437201"/>
                  </a:lnTo>
                  <a:lnTo>
                    <a:pt x="1940238" y="447679"/>
                  </a:lnTo>
                  <a:lnTo>
                    <a:pt x="1922140" y="456251"/>
                  </a:lnTo>
                  <a:lnTo>
                    <a:pt x="1892613" y="462919"/>
                  </a:lnTo>
                  <a:lnTo>
                    <a:pt x="1893565" y="464824"/>
                  </a:lnTo>
                  <a:cubicBezTo>
                    <a:pt x="1897375" y="480064"/>
                    <a:pt x="1898328" y="494351"/>
                    <a:pt x="1896423" y="496256"/>
                  </a:cubicBezTo>
                  <a:cubicBezTo>
                    <a:pt x="1895470" y="496256"/>
                    <a:pt x="1892613" y="497209"/>
                    <a:pt x="1889755" y="497209"/>
                  </a:cubicBezTo>
                  <a:cubicBezTo>
                    <a:pt x="1870705" y="501019"/>
                    <a:pt x="1860228" y="503877"/>
                    <a:pt x="1857371" y="507687"/>
                  </a:cubicBezTo>
                  <a:cubicBezTo>
                    <a:pt x="1854513" y="512449"/>
                    <a:pt x="1849751" y="521022"/>
                    <a:pt x="1849751" y="521022"/>
                  </a:cubicBezTo>
                  <a:lnTo>
                    <a:pt x="1848798" y="521974"/>
                  </a:lnTo>
                  <a:lnTo>
                    <a:pt x="1856418" y="531499"/>
                  </a:lnTo>
                  <a:lnTo>
                    <a:pt x="1873563" y="530547"/>
                  </a:lnTo>
                  <a:lnTo>
                    <a:pt x="1870705" y="534357"/>
                  </a:lnTo>
                  <a:lnTo>
                    <a:pt x="1870705" y="547692"/>
                  </a:lnTo>
                  <a:lnTo>
                    <a:pt x="1839273" y="563885"/>
                  </a:lnTo>
                  <a:lnTo>
                    <a:pt x="1839273" y="564837"/>
                  </a:lnTo>
                  <a:cubicBezTo>
                    <a:pt x="1838321" y="567695"/>
                    <a:pt x="1836416" y="582935"/>
                    <a:pt x="1839273" y="587697"/>
                  </a:cubicBezTo>
                  <a:cubicBezTo>
                    <a:pt x="1842130" y="592460"/>
                    <a:pt x="1848798" y="593412"/>
                    <a:pt x="1851655" y="593412"/>
                  </a:cubicBezTo>
                  <a:cubicBezTo>
                    <a:pt x="1853560" y="595317"/>
                    <a:pt x="1855466" y="597222"/>
                    <a:pt x="1857371" y="599127"/>
                  </a:cubicBezTo>
                  <a:cubicBezTo>
                    <a:pt x="1859275" y="601032"/>
                    <a:pt x="1862133" y="603890"/>
                    <a:pt x="1862133" y="604842"/>
                  </a:cubicBezTo>
                  <a:cubicBezTo>
                    <a:pt x="1862133" y="604842"/>
                    <a:pt x="1861180" y="605795"/>
                    <a:pt x="1857371" y="606747"/>
                  </a:cubicBezTo>
                  <a:cubicBezTo>
                    <a:pt x="1842130" y="609605"/>
                    <a:pt x="1825938" y="617225"/>
                    <a:pt x="1824986" y="617225"/>
                  </a:cubicBezTo>
                  <a:lnTo>
                    <a:pt x="1798316" y="641990"/>
                  </a:lnTo>
                  <a:cubicBezTo>
                    <a:pt x="1792601" y="648658"/>
                    <a:pt x="1778313" y="665803"/>
                    <a:pt x="1778313" y="670565"/>
                  </a:cubicBezTo>
                  <a:cubicBezTo>
                    <a:pt x="1778313" y="671518"/>
                    <a:pt x="1778313" y="672470"/>
                    <a:pt x="1778313" y="673423"/>
                  </a:cubicBezTo>
                  <a:cubicBezTo>
                    <a:pt x="1778313" y="677233"/>
                    <a:pt x="1777361" y="682948"/>
                    <a:pt x="1782123" y="688663"/>
                  </a:cubicBezTo>
                  <a:cubicBezTo>
                    <a:pt x="1785933" y="693426"/>
                    <a:pt x="1788791" y="700093"/>
                    <a:pt x="1790696" y="701998"/>
                  </a:cubicBezTo>
                  <a:cubicBezTo>
                    <a:pt x="1788791" y="702951"/>
                    <a:pt x="1786886" y="702951"/>
                    <a:pt x="1784028" y="703903"/>
                  </a:cubicBezTo>
                  <a:cubicBezTo>
                    <a:pt x="1757358" y="711523"/>
                    <a:pt x="1756406" y="724858"/>
                    <a:pt x="1756406" y="725811"/>
                  </a:cubicBezTo>
                  <a:lnTo>
                    <a:pt x="1756406" y="726763"/>
                  </a:lnTo>
                  <a:lnTo>
                    <a:pt x="1769741" y="742956"/>
                  </a:lnTo>
                  <a:lnTo>
                    <a:pt x="1769741" y="761054"/>
                  </a:lnTo>
                  <a:lnTo>
                    <a:pt x="1759263" y="779151"/>
                  </a:lnTo>
                  <a:lnTo>
                    <a:pt x="1759263" y="797249"/>
                  </a:lnTo>
                  <a:lnTo>
                    <a:pt x="1767836" y="810584"/>
                  </a:lnTo>
                  <a:lnTo>
                    <a:pt x="1768788" y="810584"/>
                  </a:lnTo>
                  <a:cubicBezTo>
                    <a:pt x="1774503" y="811536"/>
                    <a:pt x="1779266" y="812489"/>
                    <a:pt x="1780218" y="813441"/>
                  </a:cubicBezTo>
                  <a:cubicBezTo>
                    <a:pt x="1780218" y="813441"/>
                    <a:pt x="1779266" y="815346"/>
                    <a:pt x="1771646" y="818204"/>
                  </a:cubicBezTo>
                  <a:cubicBezTo>
                    <a:pt x="1746881" y="826777"/>
                    <a:pt x="1728783" y="831539"/>
                    <a:pt x="1728783" y="831539"/>
                  </a:cubicBezTo>
                  <a:lnTo>
                    <a:pt x="1708781" y="845827"/>
                  </a:lnTo>
                  <a:lnTo>
                    <a:pt x="1708781" y="858209"/>
                  </a:lnTo>
                  <a:lnTo>
                    <a:pt x="1717353" y="865829"/>
                  </a:lnTo>
                  <a:lnTo>
                    <a:pt x="1713543" y="887737"/>
                  </a:lnTo>
                  <a:lnTo>
                    <a:pt x="1706876" y="906787"/>
                  </a:lnTo>
                  <a:lnTo>
                    <a:pt x="1692588" y="907740"/>
                  </a:lnTo>
                  <a:lnTo>
                    <a:pt x="1679253" y="904882"/>
                  </a:lnTo>
                  <a:lnTo>
                    <a:pt x="1662108" y="933457"/>
                  </a:lnTo>
                  <a:lnTo>
                    <a:pt x="1655441" y="962033"/>
                  </a:lnTo>
                  <a:lnTo>
                    <a:pt x="1656393" y="962985"/>
                  </a:lnTo>
                  <a:cubicBezTo>
                    <a:pt x="1657346" y="963938"/>
                    <a:pt x="1659251" y="967748"/>
                    <a:pt x="1658298" y="969653"/>
                  </a:cubicBezTo>
                  <a:cubicBezTo>
                    <a:pt x="1657346" y="971558"/>
                    <a:pt x="1656393" y="972510"/>
                    <a:pt x="1653536" y="972510"/>
                  </a:cubicBezTo>
                  <a:lnTo>
                    <a:pt x="1642106" y="975368"/>
                  </a:lnTo>
                  <a:cubicBezTo>
                    <a:pt x="1632581" y="973463"/>
                    <a:pt x="1631629" y="976320"/>
                    <a:pt x="1630676" y="977273"/>
                  </a:cubicBezTo>
                  <a:cubicBezTo>
                    <a:pt x="1629723" y="980130"/>
                    <a:pt x="1631629" y="982988"/>
                    <a:pt x="1639248" y="987750"/>
                  </a:cubicBezTo>
                  <a:cubicBezTo>
                    <a:pt x="1657346" y="999180"/>
                    <a:pt x="1664966" y="1003943"/>
                    <a:pt x="1664966" y="1003943"/>
                  </a:cubicBezTo>
                  <a:lnTo>
                    <a:pt x="1665918" y="1003943"/>
                  </a:lnTo>
                  <a:lnTo>
                    <a:pt x="1690683" y="1001085"/>
                  </a:lnTo>
                  <a:cubicBezTo>
                    <a:pt x="1690683" y="1003943"/>
                    <a:pt x="1689731" y="1007753"/>
                    <a:pt x="1685921" y="1009658"/>
                  </a:cubicBezTo>
                  <a:cubicBezTo>
                    <a:pt x="1679253" y="1012516"/>
                    <a:pt x="1662108" y="1017278"/>
                    <a:pt x="1659251" y="1018231"/>
                  </a:cubicBezTo>
                  <a:lnTo>
                    <a:pt x="1651631" y="1018231"/>
                  </a:lnTo>
                  <a:lnTo>
                    <a:pt x="1639248" y="1007753"/>
                  </a:lnTo>
                  <a:lnTo>
                    <a:pt x="1637344" y="997275"/>
                  </a:lnTo>
                  <a:lnTo>
                    <a:pt x="1610674" y="995370"/>
                  </a:lnTo>
                  <a:lnTo>
                    <a:pt x="1608769" y="1013468"/>
                  </a:lnTo>
                  <a:lnTo>
                    <a:pt x="1602101" y="1023946"/>
                  </a:lnTo>
                  <a:lnTo>
                    <a:pt x="1597339" y="1023946"/>
                  </a:lnTo>
                  <a:lnTo>
                    <a:pt x="1585909" y="1022041"/>
                  </a:lnTo>
                  <a:lnTo>
                    <a:pt x="1569716" y="1031566"/>
                  </a:lnTo>
                  <a:cubicBezTo>
                    <a:pt x="1568764" y="1032518"/>
                    <a:pt x="1567811" y="1034423"/>
                    <a:pt x="1567811" y="1041091"/>
                  </a:cubicBezTo>
                  <a:cubicBezTo>
                    <a:pt x="1567811" y="1045853"/>
                    <a:pt x="1565906" y="1062046"/>
                    <a:pt x="1564954" y="1067761"/>
                  </a:cubicBezTo>
                  <a:cubicBezTo>
                    <a:pt x="1559239" y="1068714"/>
                    <a:pt x="1556381" y="1067761"/>
                    <a:pt x="1553524" y="1067761"/>
                  </a:cubicBezTo>
                  <a:cubicBezTo>
                    <a:pt x="1550666" y="1067761"/>
                    <a:pt x="1547809" y="1067761"/>
                    <a:pt x="1543046" y="1066809"/>
                  </a:cubicBezTo>
                  <a:cubicBezTo>
                    <a:pt x="1539236" y="1066809"/>
                    <a:pt x="1535426" y="1065856"/>
                    <a:pt x="1531616" y="1065856"/>
                  </a:cubicBezTo>
                  <a:lnTo>
                    <a:pt x="1519234" y="1065856"/>
                  </a:lnTo>
                  <a:lnTo>
                    <a:pt x="1498279" y="1068714"/>
                  </a:lnTo>
                  <a:lnTo>
                    <a:pt x="1490659" y="1079191"/>
                  </a:lnTo>
                  <a:lnTo>
                    <a:pt x="1495421" y="1096336"/>
                  </a:lnTo>
                  <a:lnTo>
                    <a:pt x="1510661" y="1103956"/>
                  </a:lnTo>
                  <a:lnTo>
                    <a:pt x="1513519" y="1114434"/>
                  </a:lnTo>
                  <a:lnTo>
                    <a:pt x="1512566" y="1121101"/>
                  </a:lnTo>
                  <a:lnTo>
                    <a:pt x="1494469" y="1121101"/>
                  </a:lnTo>
                  <a:lnTo>
                    <a:pt x="1483039" y="1123006"/>
                  </a:lnTo>
                  <a:lnTo>
                    <a:pt x="1466846" y="1123006"/>
                  </a:lnTo>
                  <a:lnTo>
                    <a:pt x="1459226" y="1133484"/>
                  </a:lnTo>
                  <a:lnTo>
                    <a:pt x="1461131" y="1154439"/>
                  </a:lnTo>
                  <a:lnTo>
                    <a:pt x="1455417" y="1162059"/>
                  </a:lnTo>
                  <a:lnTo>
                    <a:pt x="1442081" y="1162059"/>
                  </a:lnTo>
                  <a:lnTo>
                    <a:pt x="1410649" y="1159202"/>
                  </a:lnTo>
                  <a:lnTo>
                    <a:pt x="1396362" y="1156344"/>
                  </a:lnTo>
                  <a:lnTo>
                    <a:pt x="1388742" y="1162059"/>
                  </a:lnTo>
                  <a:lnTo>
                    <a:pt x="1388742" y="1178252"/>
                  </a:lnTo>
                  <a:lnTo>
                    <a:pt x="1412554" y="1195397"/>
                  </a:lnTo>
                  <a:lnTo>
                    <a:pt x="1392552" y="1199207"/>
                  </a:lnTo>
                  <a:lnTo>
                    <a:pt x="1389694" y="1219210"/>
                  </a:lnTo>
                  <a:lnTo>
                    <a:pt x="1389694" y="1225877"/>
                  </a:lnTo>
                  <a:lnTo>
                    <a:pt x="1395409" y="1236355"/>
                  </a:lnTo>
                  <a:lnTo>
                    <a:pt x="1397314" y="1243975"/>
                  </a:lnTo>
                  <a:lnTo>
                    <a:pt x="1372549" y="1246832"/>
                  </a:lnTo>
                  <a:lnTo>
                    <a:pt x="1376359" y="1268740"/>
                  </a:lnTo>
                  <a:lnTo>
                    <a:pt x="1405887" y="1273503"/>
                  </a:lnTo>
                  <a:lnTo>
                    <a:pt x="1416364" y="1286838"/>
                  </a:lnTo>
                  <a:lnTo>
                    <a:pt x="1383027" y="1286838"/>
                  </a:lnTo>
                  <a:lnTo>
                    <a:pt x="1383027" y="1303983"/>
                  </a:lnTo>
                  <a:cubicBezTo>
                    <a:pt x="1383027" y="1310651"/>
                    <a:pt x="1377312" y="1319223"/>
                    <a:pt x="1377312" y="1319223"/>
                  </a:cubicBezTo>
                  <a:lnTo>
                    <a:pt x="1375407" y="1334463"/>
                  </a:lnTo>
                  <a:lnTo>
                    <a:pt x="1386837" y="1338273"/>
                  </a:lnTo>
                  <a:lnTo>
                    <a:pt x="1402077" y="1334463"/>
                  </a:lnTo>
                  <a:lnTo>
                    <a:pt x="1403982" y="1342083"/>
                  </a:lnTo>
                  <a:lnTo>
                    <a:pt x="1394457" y="1348751"/>
                  </a:lnTo>
                  <a:lnTo>
                    <a:pt x="1390647" y="1363991"/>
                  </a:lnTo>
                  <a:lnTo>
                    <a:pt x="1394457" y="1374468"/>
                  </a:lnTo>
                  <a:lnTo>
                    <a:pt x="1395409" y="1374468"/>
                  </a:lnTo>
                  <a:cubicBezTo>
                    <a:pt x="1395409" y="1374468"/>
                    <a:pt x="1403982" y="1377326"/>
                    <a:pt x="1411602" y="1382089"/>
                  </a:cubicBezTo>
                  <a:cubicBezTo>
                    <a:pt x="1412554" y="1383041"/>
                    <a:pt x="1413507" y="1383041"/>
                    <a:pt x="1414459" y="1383994"/>
                  </a:cubicBezTo>
                  <a:cubicBezTo>
                    <a:pt x="1415412" y="1384946"/>
                    <a:pt x="1416364" y="1385899"/>
                    <a:pt x="1418269" y="1386851"/>
                  </a:cubicBezTo>
                  <a:lnTo>
                    <a:pt x="1433509" y="1397329"/>
                  </a:lnTo>
                  <a:lnTo>
                    <a:pt x="1434461" y="1395424"/>
                  </a:lnTo>
                  <a:cubicBezTo>
                    <a:pt x="1439224" y="1389709"/>
                    <a:pt x="1444939" y="1383994"/>
                    <a:pt x="1446844" y="1383041"/>
                  </a:cubicBezTo>
                  <a:cubicBezTo>
                    <a:pt x="1447797" y="1385899"/>
                    <a:pt x="1447797" y="1389709"/>
                    <a:pt x="1447797" y="1391614"/>
                  </a:cubicBezTo>
                  <a:lnTo>
                    <a:pt x="1440177" y="1395424"/>
                  </a:lnTo>
                  <a:lnTo>
                    <a:pt x="1429699" y="1403044"/>
                  </a:lnTo>
                  <a:lnTo>
                    <a:pt x="1422079" y="1412569"/>
                  </a:lnTo>
                  <a:lnTo>
                    <a:pt x="1420174" y="1420189"/>
                  </a:lnTo>
                  <a:lnTo>
                    <a:pt x="1422079" y="1425904"/>
                  </a:lnTo>
                  <a:lnTo>
                    <a:pt x="1422079" y="1433524"/>
                  </a:lnTo>
                  <a:lnTo>
                    <a:pt x="1417317" y="1438286"/>
                  </a:lnTo>
                  <a:lnTo>
                    <a:pt x="1392552" y="1447812"/>
                  </a:lnTo>
                  <a:lnTo>
                    <a:pt x="1392552" y="1477339"/>
                  </a:lnTo>
                  <a:lnTo>
                    <a:pt x="1400172" y="1484959"/>
                  </a:lnTo>
                  <a:lnTo>
                    <a:pt x="1421127" y="1483054"/>
                  </a:lnTo>
                  <a:lnTo>
                    <a:pt x="1444939" y="1479244"/>
                  </a:lnTo>
                  <a:lnTo>
                    <a:pt x="1444939" y="1514487"/>
                  </a:lnTo>
                  <a:lnTo>
                    <a:pt x="1442081" y="1524012"/>
                  </a:lnTo>
                  <a:lnTo>
                    <a:pt x="1413507" y="1517345"/>
                  </a:lnTo>
                  <a:lnTo>
                    <a:pt x="1394457" y="1507820"/>
                  </a:lnTo>
                  <a:lnTo>
                    <a:pt x="1396362" y="1535442"/>
                  </a:lnTo>
                  <a:lnTo>
                    <a:pt x="1405887" y="1551635"/>
                  </a:lnTo>
                  <a:lnTo>
                    <a:pt x="1423032" y="1564017"/>
                  </a:lnTo>
                  <a:lnTo>
                    <a:pt x="1441129" y="1579258"/>
                  </a:lnTo>
                  <a:lnTo>
                    <a:pt x="1452559" y="1590688"/>
                  </a:lnTo>
                  <a:lnTo>
                    <a:pt x="1456369" y="1605928"/>
                  </a:lnTo>
                  <a:cubicBezTo>
                    <a:pt x="1454464" y="1606880"/>
                    <a:pt x="1451606" y="1608785"/>
                    <a:pt x="1452559" y="1611643"/>
                  </a:cubicBezTo>
                  <a:cubicBezTo>
                    <a:pt x="1452559" y="1614500"/>
                    <a:pt x="1457322" y="1615453"/>
                    <a:pt x="1459226" y="1615453"/>
                  </a:cubicBezTo>
                  <a:cubicBezTo>
                    <a:pt x="1463036" y="1616405"/>
                    <a:pt x="1464942" y="1616405"/>
                    <a:pt x="1467799" y="1616405"/>
                  </a:cubicBezTo>
                  <a:cubicBezTo>
                    <a:pt x="1472561" y="1617358"/>
                    <a:pt x="1476371" y="1618310"/>
                    <a:pt x="1483991" y="1618310"/>
                  </a:cubicBezTo>
                  <a:cubicBezTo>
                    <a:pt x="1494469" y="1618310"/>
                    <a:pt x="1505899" y="1621168"/>
                    <a:pt x="1505899" y="1621168"/>
                  </a:cubicBezTo>
                  <a:lnTo>
                    <a:pt x="1523996" y="1623073"/>
                  </a:lnTo>
                  <a:cubicBezTo>
                    <a:pt x="1523996" y="1623073"/>
                    <a:pt x="1525901" y="1623073"/>
                    <a:pt x="1527806" y="1623073"/>
                  </a:cubicBezTo>
                  <a:cubicBezTo>
                    <a:pt x="1531616" y="1623073"/>
                    <a:pt x="1537331" y="1622120"/>
                    <a:pt x="1545904" y="1619263"/>
                  </a:cubicBezTo>
                  <a:cubicBezTo>
                    <a:pt x="1559239" y="1614500"/>
                    <a:pt x="1572574" y="1608785"/>
                    <a:pt x="1573526" y="1608785"/>
                  </a:cubicBezTo>
                  <a:lnTo>
                    <a:pt x="1599244" y="1583068"/>
                  </a:lnTo>
                  <a:lnTo>
                    <a:pt x="1600196" y="1582115"/>
                  </a:lnTo>
                  <a:cubicBezTo>
                    <a:pt x="1608769" y="1557350"/>
                    <a:pt x="1621151" y="1529727"/>
                    <a:pt x="1625914" y="1527822"/>
                  </a:cubicBezTo>
                  <a:cubicBezTo>
                    <a:pt x="1629723" y="1526870"/>
                    <a:pt x="1632581" y="1524965"/>
                    <a:pt x="1635439" y="1524012"/>
                  </a:cubicBezTo>
                  <a:cubicBezTo>
                    <a:pt x="1641154" y="1521155"/>
                    <a:pt x="1647821" y="1518297"/>
                    <a:pt x="1656393" y="1516392"/>
                  </a:cubicBezTo>
                  <a:cubicBezTo>
                    <a:pt x="1661156" y="1515440"/>
                    <a:pt x="1666871" y="1513535"/>
                    <a:pt x="1672586" y="1512582"/>
                  </a:cubicBezTo>
                  <a:lnTo>
                    <a:pt x="1672586" y="1512582"/>
                  </a:lnTo>
                  <a:lnTo>
                    <a:pt x="1675443" y="1511630"/>
                  </a:lnTo>
                  <a:lnTo>
                    <a:pt x="1675443" y="1511630"/>
                  </a:lnTo>
                  <a:cubicBezTo>
                    <a:pt x="1675443" y="1511630"/>
                    <a:pt x="1676396" y="1511630"/>
                    <a:pt x="1676396" y="1511630"/>
                  </a:cubicBezTo>
                  <a:lnTo>
                    <a:pt x="1676396" y="1511630"/>
                  </a:lnTo>
                  <a:lnTo>
                    <a:pt x="1678301" y="1510677"/>
                  </a:lnTo>
                  <a:lnTo>
                    <a:pt x="1678301" y="1510677"/>
                  </a:lnTo>
                  <a:cubicBezTo>
                    <a:pt x="1678301" y="1510677"/>
                    <a:pt x="1678301" y="1510677"/>
                    <a:pt x="1679253" y="1510677"/>
                  </a:cubicBezTo>
                  <a:lnTo>
                    <a:pt x="1679253" y="1510677"/>
                  </a:lnTo>
                  <a:lnTo>
                    <a:pt x="1682111" y="1509725"/>
                  </a:lnTo>
                  <a:lnTo>
                    <a:pt x="1682111" y="1509725"/>
                  </a:lnTo>
                  <a:cubicBezTo>
                    <a:pt x="1682111" y="1509725"/>
                    <a:pt x="1683063" y="1509725"/>
                    <a:pt x="1683063" y="1509725"/>
                  </a:cubicBezTo>
                  <a:lnTo>
                    <a:pt x="1683063" y="1509725"/>
                  </a:lnTo>
                  <a:lnTo>
                    <a:pt x="1684968" y="1508772"/>
                  </a:lnTo>
                  <a:lnTo>
                    <a:pt x="1684968" y="1508772"/>
                  </a:lnTo>
                  <a:cubicBezTo>
                    <a:pt x="1684968" y="1508772"/>
                    <a:pt x="1684968" y="1508772"/>
                    <a:pt x="1684968" y="1508772"/>
                  </a:cubicBezTo>
                  <a:cubicBezTo>
                    <a:pt x="1684968" y="1508772"/>
                    <a:pt x="1685921" y="1508772"/>
                    <a:pt x="1685921" y="1508772"/>
                  </a:cubicBezTo>
                  <a:lnTo>
                    <a:pt x="1685921" y="1508772"/>
                  </a:lnTo>
                  <a:lnTo>
                    <a:pt x="1687826" y="1507820"/>
                  </a:lnTo>
                  <a:lnTo>
                    <a:pt x="1687826" y="1507820"/>
                  </a:lnTo>
                  <a:cubicBezTo>
                    <a:pt x="1687826" y="1507820"/>
                    <a:pt x="1688778" y="1507820"/>
                    <a:pt x="1688778" y="1507820"/>
                  </a:cubicBezTo>
                  <a:lnTo>
                    <a:pt x="1688778" y="1507820"/>
                  </a:lnTo>
                  <a:lnTo>
                    <a:pt x="1689731" y="1507820"/>
                  </a:lnTo>
                  <a:lnTo>
                    <a:pt x="1689731" y="1507820"/>
                  </a:lnTo>
                  <a:cubicBezTo>
                    <a:pt x="1689731" y="1507820"/>
                    <a:pt x="1690683" y="1507820"/>
                    <a:pt x="1690683" y="1507820"/>
                  </a:cubicBezTo>
                  <a:lnTo>
                    <a:pt x="1690683" y="1507820"/>
                  </a:lnTo>
                  <a:lnTo>
                    <a:pt x="1692588" y="1506867"/>
                  </a:lnTo>
                  <a:lnTo>
                    <a:pt x="1692588" y="1506867"/>
                  </a:lnTo>
                  <a:cubicBezTo>
                    <a:pt x="1692588" y="1506867"/>
                    <a:pt x="1693541" y="1506867"/>
                    <a:pt x="1693541" y="1506867"/>
                  </a:cubicBezTo>
                  <a:lnTo>
                    <a:pt x="1693541" y="1506867"/>
                  </a:lnTo>
                  <a:lnTo>
                    <a:pt x="1694493" y="1506867"/>
                  </a:lnTo>
                  <a:lnTo>
                    <a:pt x="1694493" y="1506867"/>
                  </a:lnTo>
                  <a:cubicBezTo>
                    <a:pt x="1694493" y="1506867"/>
                    <a:pt x="1694493" y="1506867"/>
                    <a:pt x="1695446" y="1506867"/>
                  </a:cubicBezTo>
                  <a:lnTo>
                    <a:pt x="1695446" y="1506867"/>
                  </a:lnTo>
                  <a:lnTo>
                    <a:pt x="1696398" y="1506867"/>
                  </a:lnTo>
                  <a:lnTo>
                    <a:pt x="1696398" y="1506867"/>
                  </a:lnTo>
                  <a:cubicBezTo>
                    <a:pt x="1696398" y="1506867"/>
                    <a:pt x="1696398" y="1506867"/>
                    <a:pt x="1696398" y="1506867"/>
                  </a:cubicBezTo>
                  <a:lnTo>
                    <a:pt x="1696398" y="1506867"/>
                  </a:lnTo>
                  <a:lnTo>
                    <a:pt x="1697351" y="1506867"/>
                  </a:lnTo>
                  <a:lnTo>
                    <a:pt x="1697351" y="1506867"/>
                  </a:lnTo>
                  <a:cubicBezTo>
                    <a:pt x="1697351" y="1506867"/>
                    <a:pt x="1697351" y="1506867"/>
                    <a:pt x="1697351" y="1506867"/>
                  </a:cubicBezTo>
                  <a:lnTo>
                    <a:pt x="1697351" y="1506867"/>
                  </a:lnTo>
                  <a:lnTo>
                    <a:pt x="1697351" y="1506867"/>
                  </a:lnTo>
                  <a:lnTo>
                    <a:pt x="1699256" y="1505915"/>
                  </a:lnTo>
                  <a:lnTo>
                    <a:pt x="1699256" y="1440191"/>
                  </a:lnTo>
                  <a:lnTo>
                    <a:pt x="1704018" y="1438286"/>
                  </a:lnTo>
                  <a:cubicBezTo>
                    <a:pt x="1707828" y="1441144"/>
                    <a:pt x="1716401" y="1447812"/>
                    <a:pt x="1717353" y="1453527"/>
                  </a:cubicBezTo>
                  <a:cubicBezTo>
                    <a:pt x="1719258" y="1462099"/>
                    <a:pt x="1720211" y="1481149"/>
                    <a:pt x="1720211" y="1482102"/>
                  </a:cubicBezTo>
                  <a:lnTo>
                    <a:pt x="1720211" y="1483054"/>
                  </a:lnTo>
                  <a:lnTo>
                    <a:pt x="1728783" y="1494484"/>
                  </a:lnTo>
                  <a:cubicBezTo>
                    <a:pt x="1731641" y="1497342"/>
                    <a:pt x="1734498" y="1498294"/>
                    <a:pt x="1736403" y="1499247"/>
                  </a:cubicBezTo>
                  <a:cubicBezTo>
                    <a:pt x="1738308" y="1500199"/>
                    <a:pt x="1739261" y="1500199"/>
                    <a:pt x="1740213" y="1502104"/>
                  </a:cubicBezTo>
                  <a:lnTo>
                    <a:pt x="1740213" y="1503057"/>
                  </a:lnTo>
                  <a:lnTo>
                    <a:pt x="1740213" y="1503057"/>
                  </a:lnTo>
                  <a:cubicBezTo>
                    <a:pt x="1742118" y="1509725"/>
                    <a:pt x="1745928" y="1522107"/>
                    <a:pt x="1745928" y="1522107"/>
                  </a:cubicBezTo>
                  <a:lnTo>
                    <a:pt x="1753548" y="1581163"/>
                  </a:lnTo>
                  <a:lnTo>
                    <a:pt x="1778313" y="1581163"/>
                  </a:lnTo>
                  <a:lnTo>
                    <a:pt x="1799268" y="1578305"/>
                  </a:lnTo>
                  <a:lnTo>
                    <a:pt x="1785933" y="1643076"/>
                  </a:lnTo>
                  <a:lnTo>
                    <a:pt x="1790696" y="1656411"/>
                  </a:lnTo>
                  <a:lnTo>
                    <a:pt x="1810698" y="1666888"/>
                  </a:lnTo>
                  <a:lnTo>
                    <a:pt x="1807841" y="1680223"/>
                  </a:lnTo>
                  <a:lnTo>
                    <a:pt x="1807841" y="1690701"/>
                  </a:lnTo>
                  <a:lnTo>
                    <a:pt x="1825938" y="1703084"/>
                  </a:lnTo>
                  <a:cubicBezTo>
                    <a:pt x="1827843" y="1707846"/>
                    <a:pt x="1838321" y="1735469"/>
                    <a:pt x="1841178" y="1741184"/>
                  </a:cubicBezTo>
                  <a:cubicBezTo>
                    <a:pt x="1844035" y="1746899"/>
                    <a:pt x="1863085" y="1757376"/>
                    <a:pt x="1869753" y="1761186"/>
                  </a:cubicBezTo>
                  <a:lnTo>
                    <a:pt x="1869753" y="1777379"/>
                  </a:lnTo>
                  <a:cubicBezTo>
                    <a:pt x="1869753" y="1782142"/>
                    <a:pt x="1864038" y="1794524"/>
                    <a:pt x="1862133" y="1800239"/>
                  </a:cubicBezTo>
                  <a:cubicBezTo>
                    <a:pt x="1854513" y="1800239"/>
                    <a:pt x="1840226" y="1801192"/>
                    <a:pt x="1840226" y="1808812"/>
                  </a:cubicBezTo>
                  <a:cubicBezTo>
                    <a:pt x="1840226" y="1815480"/>
                    <a:pt x="1844988" y="1825957"/>
                    <a:pt x="1844988" y="1825957"/>
                  </a:cubicBezTo>
                  <a:lnTo>
                    <a:pt x="1844988" y="1826910"/>
                  </a:lnTo>
                  <a:lnTo>
                    <a:pt x="1845941" y="1826910"/>
                  </a:lnTo>
                  <a:cubicBezTo>
                    <a:pt x="1851655" y="1830720"/>
                    <a:pt x="1863085" y="1836435"/>
                    <a:pt x="1864991" y="1839292"/>
                  </a:cubicBezTo>
                  <a:cubicBezTo>
                    <a:pt x="1865943" y="1841197"/>
                    <a:pt x="1870705" y="1845007"/>
                    <a:pt x="1877373" y="1850722"/>
                  </a:cubicBezTo>
                  <a:cubicBezTo>
                    <a:pt x="1884040" y="1856437"/>
                    <a:pt x="1894518" y="1865962"/>
                    <a:pt x="1895470" y="1867867"/>
                  </a:cubicBezTo>
                  <a:cubicBezTo>
                    <a:pt x="1895470" y="1868820"/>
                    <a:pt x="1892613" y="1871677"/>
                    <a:pt x="1889755" y="1873582"/>
                  </a:cubicBezTo>
                  <a:cubicBezTo>
                    <a:pt x="1884040" y="1879297"/>
                    <a:pt x="1879278" y="1884060"/>
                    <a:pt x="1880230" y="1888823"/>
                  </a:cubicBezTo>
                  <a:cubicBezTo>
                    <a:pt x="1880230" y="1890728"/>
                    <a:pt x="1882135" y="1892633"/>
                    <a:pt x="1884993" y="1893585"/>
                  </a:cubicBezTo>
                  <a:cubicBezTo>
                    <a:pt x="1897375" y="1898348"/>
                    <a:pt x="1950715" y="1901205"/>
                    <a:pt x="1952620" y="1901205"/>
                  </a:cubicBezTo>
                  <a:lnTo>
                    <a:pt x="1952620" y="1901205"/>
                  </a:lnTo>
                  <a:lnTo>
                    <a:pt x="1952620" y="1901205"/>
                  </a:lnTo>
                  <a:cubicBezTo>
                    <a:pt x="1959288" y="1899300"/>
                    <a:pt x="1975480" y="1893585"/>
                    <a:pt x="1975480" y="1886918"/>
                  </a:cubicBezTo>
                  <a:cubicBezTo>
                    <a:pt x="1975480" y="1885012"/>
                    <a:pt x="1975480" y="1884060"/>
                    <a:pt x="1976433" y="1883107"/>
                  </a:cubicBezTo>
                  <a:cubicBezTo>
                    <a:pt x="1977385" y="1880250"/>
                    <a:pt x="1977385" y="1878345"/>
                    <a:pt x="1975480" y="1871677"/>
                  </a:cubicBezTo>
                  <a:cubicBezTo>
                    <a:pt x="1972623" y="1864057"/>
                    <a:pt x="1966908" y="1852627"/>
                    <a:pt x="1965003" y="1849770"/>
                  </a:cubicBezTo>
                  <a:lnTo>
                    <a:pt x="1967860" y="1835482"/>
                  </a:lnTo>
                  <a:lnTo>
                    <a:pt x="1982148" y="1826910"/>
                  </a:lnTo>
                  <a:lnTo>
                    <a:pt x="1991673" y="1810717"/>
                  </a:lnTo>
                  <a:lnTo>
                    <a:pt x="1994530" y="1800239"/>
                  </a:lnTo>
                  <a:lnTo>
                    <a:pt x="2010723" y="1791667"/>
                  </a:lnTo>
                  <a:lnTo>
                    <a:pt x="2051680" y="1791667"/>
                  </a:lnTo>
                  <a:cubicBezTo>
                    <a:pt x="2061205" y="1810717"/>
                    <a:pt x="2065015" y="1809764"/>
                    <a:pt x="2065968" y="1809764"/>
                  </a:cubicBezTo>
                  <a:cubicBezTo>
                    <a:pt x="2068825" y="1808812"/>
                    <a:pt x="2068825" y="1805954"/>
                    <a:pt x="2068825" y="1804049"/>
                  </a:cubicBezTo>
                  <a:cubicBezTo>
                    <a:pt x="2068825" y="1792619"/>
                    <a:pt x="2082160" y="1741184"/>
                    <a:pt x="2085018" y="1736421"/>
                  </a:cubicBezTo>
                  <a:cubicBezTo>
                    <a:pt x="2087875" y="1730706"/>
                    <a:pt x="2100257" y="1679271"/>
                    <a:pt x="2098353" y="1670698"/>
                  </a:cubicBezTo>
                  <a:cubicBezTo>
                    <a:pt x="2096447" y="1663078"/>
                    <a:pt x="2090732" y="1636408"/>
                    <a:pt x="2090732" y="1636408"/>
                  </a:cubicBezTo>
                  <a:cubicBezTo>
                    <a:pt x="2088827" y="1618310"/>
                    <a:pt x="2085970" y="1583068"/>
                    <a:pt x="2085970" y="1580210"/>
                  </a:cubicBezTo>
                  <a:cubicBezTo>
                    <a:pt x="2085970" y="1575447"/>
                    <a:pt x="2084065" y="1527822"/>
                    <a:pt x="2084065" y="1525917"/>
                  </a:cubicBezTo>
                  <a:lnTo>
                    <a:pt x="2083112" y="1510677"/>
                  </a:lnTo>
                  <a:lnTo>
                    <a:pt x="2116450" y="1488769"/>
                  </a:lnTo>
                  <a:lnTo>
                    <a:pt x="2129785" y="1473529"/>
                  </a:lnTo>
                  <a:lnTo>
                    <a:pt x="2141215" y="1478292"/>
                  </a:lnTo>
                  <a:lnTo>
                    <a:pt x="2142167" y="1477339"/>
                  </a:lnTo>
                  <a:cubicBezTo>
                    <a:pt x="2142167" y="1477339"/>
                    <a:pt x="2146930" y="1474482"/>
                    <a:pt x="2152645" y="1467814"/>
                  </a:cubicBezTo>
                  <a:lnTo>
                    <a:pt x="2169790" y="1450669"/>
                  </a:lnTo>
                  <a:lnTo>
                    <a:pt x="2174552" y="1443049"/>
                  </a:lnTo>
                  <a:lnTo>
                    <a:pt x="2174552" y="1424951"/>
                  </a:lnTo>
                  <a:lnTo>
                    <a:pt x="2148835" y="1423046"/>
                  </a:lnTo>
                  <a:lnTo>
                    <a:pt x="2147882" y="1423999"/>
                  </a:lnTo>
                  <a:cubicBezTo>
                    <a:pt x="2147882" y="1423999"/>
                    <a:pt x="2139310" y="1431619"/>
                    <a:pt x="2133595" y="1434476"/>
                  </a:cubicBezTo>
                  <a:cubicBezTo>
                    <a:pt x="2129785" y="1436381"/>
                    <a:pt x="2123118" y="1438286"/>
                    <a:pt x="2117402" y="1439239"/>
                  </a:cubicBezTo>
                  <a:cubicBezTo>
                    <a:pt x="2115497" y="1439239"/>
                    <a:pt x="2113593" y="1440191"/>
                    <a:pt x="2111687" y="1440191"/>
                  </a:cubicBezTo>
                  <a:cubicBezTo>
                    <a:pt x="2107877" y="1441144"/>
                    <a:pt x="2103115" y="1441144"/>
                    <a:pt x="2101210" y="1441144"/>
                  </a:cubicBezTo>
                  <a:lnTo>
                    <a:pt x="2089780" y="1427809"/>
                  </a:lnTo>
                  <a:lnTo>
                    <a:pt x="2040250" y="1422094"/>
                  </a:lnTo>
                  <a:lnTo>
                    <a:pt x="2025963" y="1422094"/>
                  </a:lnTo>
                  <a:cubicBezTo>
                    <a:pt x="2025963" y="1420189"/>
                    <a:pt x="2025963" y="1417331"/>
                    <a:pt x="2026915" y="1415426"/>
                  </a:cubicBezTo>
                  <a:cubicBezTo>
                    <a:pt x="2026915" y="1415426"/>
                    <a:pt x="2027868" y="1414474"/>
                    <a:pt x="2028820" y="1414474"/>
                  </a:cubicBezTo>
                  <a:lnTo>
                    <a:pt x="2102162" y="1414474"/>
                  </a:lnTo>
                  <a:lnTo>
                    <a:pt x="2103115" y="1413521"/>
                  </a:lnTo>
                  <a:cubicBezTo>
                    <a:pt x="2109782" y="1403996"/>
                    <a:pt x="2118355" y="1392566"/>
                    <a:pt x="2120260" y="1392566"/>
                  </a:cubicBezTo>
                  <a:cubicBezTo>
                    <a:pt x="2123118" y="1392566"/>
                    <a:pt x="2124070" y="1395424"/>
                    <a:pt x="2124070" y="1395424"/>
                  </a:cubicBezTo>
                  <a:lnTo>
                    <a:pt x="2128832" y="1420189"/>
                  </a:lnTo>
                  <a:lnTo>
                    <a:pt x="2179315" y="1386851"/>
                  </a:lnTo>
                  <a:lnTo>
                    <a:pt x="2180267" y="1386851"/>
                  </a:lnTo>
                  <a:lnTo>
                    <a:pt x="2186935" y="1370658"/>
                  </a:lnTo>
                  <a:lnTo>
                    <a:pt x="2172647" y="1338273"/>
                  </a:lnTo>
                  <a:lnTo>
                    <a:pt x="2147882" y="1332558"/>
                  </a:lnTo>
                  <a:lnTo>
                    <a:pt x="2136452" y="1323033"/>
                  </a:lnTo>
                  <a:lnTo>
                    <a:pt x="2127880" y="1312555"/>
                  </a:lnTo>
                  <a:lnTo>
                    <a:pt x="2093590" y="1297315"/>
                  </a:lnTo>
                  <a:lnTo>
                    <a:pt x="2071682" y="1289695"/>
                  </a:lnTo>
                  <a:lnTo>
                    <a:pt x="2065968" y="1279218"/>
                  </a:lnTo>
                  <a:lnTo>
                    <a:pt x="2058347" y="1188730"/>
                  </a:lnTo>
                  <a:lnTo>
                    <a:pt x="2058347" y="1163964"/>
                  </a:lnTo>
                  <a:lnTo>
                    <a:pt x="2057395" y="1156344"/>
                  </a:lnTo>
                  <a:lnTo>
                    <a:pt x="2066920" y="1143962"/>
                  </a:lnTo>
                  <a:lnTo>
                    <a:pt x="2058347" y="1129674"/>
                  </a:lnTo>
                  <a:lnTo>
                    <a:pt x="2057395" y="1129674"/>
                  </a:lnTo>
                  <a:cubicBezTo>
                    <a:pt x="2056443" y="1128722"/>
                    <a:pt x="2054538" y="1127769"/>
                    <a:pt x="2051680" y="1122054"/>
                  </a:cubicBezTo>
                  <a:cubicBezTo>
                    <a:pt x="2048822" y="1118244"/>
                    <a:pt x="2046918" y="1116339"/>
                    <a:pt x="2045013" y="1114434"/>
                  </a:cubicBezTo>
                  <a:cubicBezTo>
                    <a:pt x="2043107" y="1112529"/>
                    <a:pt x="2043107" y="1112529"/>
                    <a:pt x="2043107" y="1109671"/>
                  </a:cubicBezTo>
                  <a:cubicBezTo>
                    <a:pt x="2043107" y="1105861"/>
                    <a:pt x="2045965" y="1094431"/>
                    <a:pt x="2046918" y="1087764"/>
                  </a:cubicBezTo>
                  <a:lnTo>
                    <a:pt x="2062157" y="1087764"/>
                  </a:lnTo>
                  <a:lnTo>
                    <a:pt x="2080255" y="1085859"/>
                  </a:lnTo>
                  <a:lnTo>
                    <a:pt x="2083112" y="1026803"/>
                  </a:lnTo>
                  <a:lnTo>
                    <a:pt x="2105020" y="1019183"/>
                  </a:lnTo>
                  <a:lnTo>
                    <a:pt x="2109782" y="1009658"/>
                  </a:lnTo>
                  <a:lnTo>
                    <a:pt x="2114545" y="986798"/>
                  </a:lnTo>
                  <a:lnTo>
                    <a:pt x="2144072" y="982035"/>
                  </a:lnTo>
                  <a:lnTo>
                    <a:pt x="2144072" y="980130"/>
                  </a:lnTo>
                  <a:cubicBezTo>
                    <a:pt x="2152645" y="948698"/>
                    <a:pt x="2164075" y="915360"/>
                    <a:pt x="2168837" y="912502"/>
                  </a:cubicBezTo>
                  <a:cubicBezTo>
                    <a:pt x="2170742" y="911550"/>
                    <a:pt x="2172647" y="910597"/>
                    <a:pt x="2176457" y="908692"/>
                  </a:cubicBezTo>
                  <a:cubicBezTo>
                    <a:pt x="2186935" y="903930"/>
                    <a:pt x="2202175" y="897262"/>
                    <a:pt x="2205985" y="885832"/>
                  </a:cubicBezTo>
                  <a:cubicBezTo>
                    <a:pt x="2210747" y="872497"/>
                    <a:pt x="2213605" y="860114"/>
                    <a:pt x="2213605" y="860114"/>
                  </a:cubicBezTo>
                  <a:lnTo>
                    <a:pt x="2216462" y="821062"/>
                  </a:lnTo>
                  <a:lnTo>
                    <a:pt x="2214557" y="820109"/>
                  </a:lnTo>
                  <a:cubicBezTo>
                    <a:pt x="2203127" y="815346"/>
                    <a:pt x="2189792" y="807726"/>
                    <a:pt x="2188840" y="805821"/>
                  </a:cubicBezTo>
                  <a:cubicBezTo>
                    <a:pt x="2188840" y="802011"/>
                    <a:pt x="2190745" y="789629"/>
                    <a:pt x="2191697" y="785819"/>
                  </a:cubicBezTo>
                  <a:lnTo>
                    <a:pt x="2199317" y="758196"/>
                  </a:lnTo>
                  <a:lnTo>
                    <a:pt x="2200270" y="740098"/>
                  </a:lnTo>
                  <a:lnTo>
                    <a:pt x="2215510" y="725811"/>
                  </a:lnTo>
                  <a:cubicBezTo>
                    <a:pt x="2218367" y="725811"/>
                    <a:pt x="2226940" y="723906"/>
                    <a:pt x="2229797" y="720096"/>
                  </a:cubicBezTo>
                  <a:cubicBezTo>
                    <a:pt x="2230750" y="719143"/>
                    <a:pt x="2230750" y="717238"/>
                    <a:pt x="2230750" y="715333"/>
                  </a:cubicBezTo>
                  <a:cubicBezTo>
                    <a:pt x="2229797" y="712476"/>
                    <a:pt x="2227892" y="708666"/>
                    <a:pt x="2225035" y="703903"/>
                  </a:cubicBezTo>
                  <a:cubicBezTo>
                    <a:pt x="2222177" y="698188"/>
                    <a:pt x="2218367" y="690568"/>
                    <a:pt x="2218367" y="687710"/>
                  </a:cubicBezTo>
                  <a:cubicBezTo>
                    <a:pt x="2218367" y="684853"/>
                    <a:pt x="2215510" y="681995"/>
                    <a:pt x="2212652" y="680090"/>
                  </a:cubicBezTo>
                  <a:cubicBezTo>
                    <a:pt x="2211700" y="679138"/>
                    <a:pt x="2210747" y="678185"/>
                    <a:pt x="2209795" y="678185"/>
                  </a:cubicBezTo>
                  <a:cubicBezTo>
                    <a:pt x="2210747" y="677233"/>
                    <a:pt x="2214557" y="676280"/>
                    <a:pt x="2224082" y="675328"/>
                  </a:cubicBezTo>
                  <a:cubicBezTo>
                    <a:pt x="2241227" y="673423"/>
                    <a:pt x="2245037" y="670565"/>
                    <a:pt x="2247894" y="669613"/>
                  </a:cubicBezTo>
                  <a:cubicBezTo>
                    <a:pt x="2248847" y="668660"/>
                    <a:pt x="2248847" y="668660"/>
                    <a:pt x="2256467" y="670565"/>
                  </a:cubicBezTo>
                  <a:cubicBezTo>
                    <a:pt x="2271707" y="674375"/>
                    <a:pt x="2279327" y="675328"/>
                    <a:pt x="2280280" y="675328"/>
                  </a:cubicBezTo>
                  <a:cubicBezTo>
                    <a:pt x="2282184" y="675328"/>
                    <a:pt x="2287899" y="677233"/>
                    <a:pt x="2293615" y="675328"/>
                  </a:cubicBezTo>
                  <a:lnTo>
                    <a:pt x="2293615" y="675328"/>
                  </a:lnTo>
                  <a:lnTo>
                    <a:pt x="2295519" y="674375"/>
                  </a:lnTo>
                  <a:cubicBezTo>
                    <a:pt x="2295519" y="674375"/>
                    <a:pt x="2295519" y="674375"/>
                    <a:pt x="2295519" y="674375"/>
                  </a:cubicBezTo>
                  <a:lnTo>
                    <a:pt x="2298377" y="673423"/>
                  </a:lnTo>
                  <a:lnTo>
                    <a:pt x="2298377" y="673423"/>
                  </a:lnTo>
                  <a:cubicBezTo>
                    <a:pt x="2298377" y="673423"/>
                    <a:pt x="2298377" y="673423"/>
                    <a:pt x="2298377" y="673423"/>
                  </a:cubicBezTo>
                  <a:lnTo>
                    <a:pt x="2304092" y="669613"/>
                  </a:lnTo>
                  <a:lnTo>
                    <a:pt x="2326952" y="661993"/>
                  </a:lnTo>
                  <a:cubicBezTo>
                    <a:pt x="2326952" y="661993"/>
                    <a:pt x="2327905" y="661993"/>
                    <a:pt x="2327905" y="661993"/>
                  </a:cubicBezTo>
                  <a:cubicBezTo>
                    <a:pt x="2327905" y="661993"/>
                    <a:pt x="2328857" y="661993"/>
                    <a:pt x="2328857" y="661993"/>
                  </a:cubicBezTo>
                  <a:cubicBezTo>
                    <a:pt x="2329809" y="661993"/>
                    <a:pt x="2330762" y="662945"/>
                    <a:pt x="2331714" y="662945"/>
                  </a:cubicBezTo>
                  <a:cubicBezTo>
                    <a:pt x="2331714" y="662945"/>
                    <a:pt x="2331714" y="662945"/>
                    <a:pt x="2331714" y="662945"/>
                  </a:cubicBezTo>
                  <a:cubicBezTo>
                    <a:pt x="2331714" y="662945"/>
                    <a:pt x="2331714" y="662945"/>
                    <a:pt x="2331714" y="662945"/>
                  </a:cubicBezTo>
                  <a:cubicBezTo>
                    <a:pt x="2333619" y="663898"/>
                    <a:pt x="2334572" y="664850"/>
                    <a:pt x="2334572" y="665803"/>
                  </a:cubicBezTo>
                  <a:cubicBezTo>
                    <a:pt x="2334572" y="666755"/>
                    <a:pt x="2334572" y="667708"/>
                    <a:pt x="2334572" y="668660"/>
                  </a:cubicBezTo>
                  <a:cubicBezTo>
                    <a:pt x="2334572" y="671518"/>
                    <a:pt x="2334572" y="674375"/>
                    <a:pt x="2340287" y="676280"/>
                  </a:cubicBezTo>
                  <a:cubicBezTo>
                    <a:pt x="2346002" y="677233"/>
                    <a:pt x="2351717" y="680090"/>
                    <a:pt x="2351717" y="681043"/>
                  </a:cubicBezTo>
                  <a:lnTo>
                    <a:pt x="2361242" y="684853"/>
                  </a:lnTo>
                  <a:lnTo>
                    <a:pt x="2366957" y="702951"/>
                  </a:lnTo>
                  <a:lnTo>
                    <a:pt x="2366957" y="726763"/>
                  </a:lnTo>
                  <a:cubicBezTo>
                    <a:pt x="2366957" y="726763"/>
                    <a:pt x="2367909" y="735336"/>
                    <a:pt x="2366957" y="741051"/>
                  </a:cubicBezTo>
                  <a:cubicBezTo>
                    <a:pt x="2366004" y="744861"/>
                    <a:pt x="2358384" y="750576"/>
                    <a:pt x="2354574" y="753433"/>
                  </a:cubicBezTo>
                  <a:lnTo>
                    <a:pt x="2349812" y="771531"/>
                  </a:lnTo>
                  <a:lnTo>
                    <a:pt x="2359337" y="799154"/>
                  </a:lnTo>
                  <a:lnTo>
                    <a:pt x="2350764" y="826777"/>
                  </a:lnTo>
                  <a:lnTo>
                    <a:pt x="2331714" y="868687"/>
                  </a:lnTo>
                  <a:cubicBezTo>
                    <a:pt x="2322189" y="887737"/>
                    <a:pt x="2310759" y="907740"/>
                    <a:pt x="2306949" y="909645"/>
                  </a:cubicBezTo>
                  <a:cubicBezTo>
                    <a:pt x="2305044" y="910597"/>
                    <a:pt x="2302187" y="911550"/>
                    <a:pt x="2298377" y="913455"/>
                  </a:cubicBezTo>
                  <a:cubicBezTo>
                    <a:pt x="2285994" y="918217"/>
                    <a:pt x="2277422" y="922027"/>
                    <a:pt x="2274565" y="925837"/>
                  </a:cubicBezTo>
                  <a:cubicBezTo>
                    <a:pt x="2270755" y="931552"/>
                    <a:pt x="2269802" y="939172"/>
                    <a:pt x="2271707" y="943935"/>
                  </a:cubicBezTo>
                  <a:cubicBezTo>
                    <a:pt x="2272659" y="947745"/>
                    <a:pt x="2278375" y="954413"/>
                    <a:pt x="2280280" y="956318"/>
                  </a:cubicBezTo>
                  <a:lnTo>
                    <a:pt x="2280280" y="964890"/>
                  </a:lnTo>
                  <a:lnTo>
                    <a:pt x="2272659" y="978225"/>
                  </a:lnTo>
                  <a:lnTo>
                    <a:pt x="2256467" y="981083"/>
                  </a:lnTo>
                  <a:lnTo>
                    <a:pt x="2237417" y="997275"/>
                  </a:lnTo>
                  <a:lnTo>
                    <a:pt x="2237417" y="1026803"/>
                  </a:lnTo>
                  <a:lnTo>
                    <a:pt x="2264087" y="1087764"/>
                  </a:lnTo>
                  <a:lnTo>
                    <a:pt x="2282184" y="1135389"/>
                  </a:lnTo>
                  <a:lnTo>
                    <a:pt x="2299330" y="1143962"/>
                  </a:lnTo>
                  <a:lnTo>
                    <a:pt x="2287899" y="1202065"/>
                  </a:lnTo>
                  <a:lnTo>
                    <a:pt x="2295519" y="1240165"/>
                  </a:lnTo>
                  <a:lnTo>
                    <a:pt x="2316474" y="1271598"/>
                  </a:lnTo>
                  <a:lnTo>
                    <a:pt x="2346954" y="1271598"/>
                  </a:lnTo>
                  <a:lnTo>
                    <a:pt x="2384102" y="1278265"/>
                  </a:lnTo>
                  <a:cubicBezTo>
                    <a:pt x="2381244" y="1282075"/>
                    <a:pt x="2377434" y="1290648"/>
                    <a:pt x="2375529" y="1298268"/>
                  </a:cubicBezTo>
                  <a:cubicBezTo>
                    <a:pt x="2374577" y="1303030"/>
                    <a:pt x="2371719" y="1304935"/>
                    <a:pt x="2370767" y="1305888"/>
                  </a:cubicBezTo>
                  <a:cubicBezTo>
                    <a:pt x="2369814" y="1306840"/>
                    <a:pt x="2368862" y="1307793"/>
                    <a:pt x="2368862" y="1309698"/>
                  </a:cubicBezTo>
                  <a:cubicBezTo>
                    <a:pt x="2368862" y="1311603"/>
                    <a:pt x="2370767" y="1311603"/>
                    <a:pt x="2373624" y="1312555"/>
                  </a:cubicBezTo>
                  <a:cubicBezTo>
                    <a:pt x="2381244" y="1314460"/>
                    <a:pt x="2398389" y="1314460"/>
                    <a:pt x="2400294" y="1314460"/>
                  </a:cubicBezTo>
                  <a:lnTo>
                    <a:pt x="2421249" y="1311603"/>
                  </a:lnTo>
                  <a:lnTo>
                    <a:pt x="2426012" y="1322081"/>
                  </a:lnTo>
                  <a:lnTo>
                    <a:pt x="2427917" y="1322081"/>
                  </a:lnTo>
                  <a:cubicBezTo>
                    <a:pt x="2436489" y="1320176"/>
                    <a:pt x="2449824" y="1319223"/>
                    <a:pt x="2449824" y="1319223"/>
                  </a:cubicBezTo>
                  <a:lnTo>
                    <a:pt x="2470779" y="1309698"/>
                  </a:lnTo>
                  <a:lnTo>
                    <a:pt x="2481256" y="1293505"/>
                  </a:lnTo>
                  <a:lnTo>
                    <a:pt x="2495544" y="1283980"/>
                  </a:lnTo>
                  <a:lnTo>
                    <a:pt x="2524119" y="1278265"/>
                  </a:lnTo>
                  <a:lnTo>
                    <a:pt x="2542216" y="1253500"/>
                  </a:lnTo>
                  <a:lnTo>
                    <a:pt x="2551741" y="1239212"/>
                  </a:lnTo>
                  <a:cubicBezTo>
                    <a:pt x="2553646" y="1239212"/>
                    <a:pt x="2560314" y="1237307"/>
                    <a:pt x="2574601" y="1233497"/>
                  </a:cubicBezTo>
                  <a:cubicBezTo>
                    <a:pt x="2593651" y="1227782"/>
                    <a:pt x="2615559" y="1210637"/>
                    <a:pt x="2619369" y="1206827"/>
                  </a:cubicBezTo>
                  <a:cubicBezTo>
                    <a:pt x="2623179" y="1206827"/>
                    <a:pt x="2638419" y="1207780"/>
                    <a:pt x="2647943" y="1202065"/>
                  </a:cubicBezTo>
                  <a:cubicBezTo>
                    <a:pt x="2651754" y="1200160"/>
                    <a:pt x="2658421" y="1194445"/>
                    <a:pt x="2666041" y="1187777"/>
                  </a:cubicBezTo>
                  <a:lnTo>
                    <a:pt x="2666041" y="1187777"/>
                  </a:lnTo>
                  <a:lnTo>
                    <a:pt x="2667946" y="1185872"/>
                  </a:lnTo>
                  <a:cubicBezTo>
                    <a:pt x="2668899" y="1184919"/>
                    <a:pt x="2669851" y="1183967"/>
                    <a:pt x="2671756" y="1183014"/>
                  </a:cubicBezTo>
                  <a:lnTo>
                    <a:pt x="2673661" y="1181109"/>
                  </a:lnTo>
                  <a:lnTo>
                    <a:pt x="2673661" y="1181109"/>
                  </a:lnTo>
                  <a:cubicBezTo>
                    <a:pt x="2674614" y="1180157"/>
                    <a:pt x="2674614" y="1180157"/>
                    <a:pt x="2675566" y="1179204"/>
                  </a:cubicBezTo>
                  <a:lnTo>
                    <a:pt x="2675566" y="1179204"/>
                  </a:lnTo>
                  <a:lnTo>
                    <a:pt x="2675566" y="1179204"/>
                  </a:lnTo>
                  <a:cubicBezTo>
                    <a:pt x="2680329" y="1175394"/>
                    <a:pt x="2686043" y="1169679"/>
                    <a:pt x="2690806" y="1165869"/>
                  </a:cubicBezTo>
                  <a:lnTo>
                    <a:pt x="2690806" y="1165869"/>
                  </a:lnTo>
                  <a:lnTo>
                    <a:pt x="2690806" y="1165869"/>
                  </a:lnTo>
                  <a:cubicBezTo>
                    <a:pt x="2691758" y="1165869"/>
                    <a:pt x="2691758" y="1164917"/>
                    <a:pt x="2691758" y="1164917"/>
                  </a:cubicBezTo>
                  <a:lnTo>
                    <a:pt x="2691758" y="1164917"/>
                  </a:lnTo>
                  <a:lnTo>
                    <a:pt x="2692711" y="1164917"/>
                  </a:lnTo>
                  <a:lnTo>
                    <a:pt x="2692711" y="1164917"/>
                  </a:lnTo>
                  <a:cubicBezTo>
                    <a:pt x="2692711" y="1164917"/>
                    <a:pt x="2693664" y="1163964"/>
                    <a:pt x="2693664" y="1163964"/>
                  </a:cubicBezTo>
                  <a:lnTo>
                    <a:pt x="2693664" y="1163964"/>
                  </a:lnTo>
                  <a:lnTo>
                    <a:pt x="2693664" y="1163964"/>
                  </a:lnTo>
                  <a:cubicBezTo>
                    <a:pt x="2693664" y="1163964"/>
                    <a:pt x="2694616" y="1163964"/>
                    <a:pt x="2694616" y="1163012"/>
                  </a:cubicBezTo>
                  <a:lnTo>
                    <a:pt x="2694616" y="1163012"/>
                  </a:lnTo>
                  <a:lnTo>
                    <a:pt x="2695568" y="1163012"/>
                  </a:lnTo>
                  <a:lnTo>
                    <a:pt x="2695568" y="1163012"/>
                  </a:lnTo>
                  <a:cubicBezTo>
                    <a:pt x="2695568" y="1163012"/>
                    <a:pt x="2696521" y="1163012"/>
                    <a:pt x="2696521" y="1162059"/>
                  </a:cubicBezTo>
                  <a:lnTo>
                    <a:pt x="2696521" y="1162059"/>
                  </a:lnTo>
                  <a:lnTo>
                    <a:pt x="2696521" y="1162059"/>
                  </a:lnTo>
                  <a:cubicBezTo>
                    <a:pt x="2697473" y="1162059"/>
                    <a:pt x="2697473" y="1161107"/>
                    <a:pt x="2698426" y="1161107"/>
                  </a:cubicBezTo>
                  <a:cubicBezTo>
                    <a:pt x="2704141" y="1161107"/>
                    <a:pt x="2711761" y="1161107"/>
                    <a:pt x="2715571" y="1171584"/>
                  </a:cubicBezTo>
                  <a:cubicBezTo>
                    <a:pt x="2716523" y="1172537"/>
                    <a:pt x="2716523" y="1174442"/>
                    <a:pt x="2716523" y="1175394"/>
                  </a:cubicBezTo>
                  <a:lnTo>
                    <a:pt x="2716523" y="1175394"/>
                  </a:lnTo>
                  <a:lnTo>
                    <a:pt x="2716523" y="1175394"/>
                  </a:lnTo>
                  <a:cubicBezTo>
                    <a:pt x="2716523" y="1176347"/>
                    <a:pt x="2717476" y="1178252"/>
                    <a:pt x="2717476" y="1179204"/>
                  </a:cubicBezTo>
                  <a:cubicBezTo>
                    <a:pt x="2719381" y="1185872"/>
                    <a:pt x="2721286" y="1189682"/>
                    <a:pt x="2726048" y="1193492"/>
                  </a:cubicBezTo>
                  <a:cubicBezTo>
                    <a:pt x="2727001" y="1193492"/>
                    <a:pt x="2727001" y="1194445"/>
                    <a:pt x="2727001" y="1194445"/>
                  </a:cubicBezTo>
                  <a:lnTo>
                    <a:pt x="2726048" y="1195397"/>
                  </a:lnTo>
                  <a:lnTo>
                    <a:pt x="2727001" y="1196350"/>
                  </a:lnTo>
                  <a:cubicBezTo>
                    <a:pt x="2727954" y="1198255"/>
                    <a:pt x="2728906" y="1198255"/>
                    <a:pt x="2733668" y="1198255"/>
                  </a:cubicBezTo>
                  <a:lnTo>
                    <a:pt x="2790818" y="1198255"/>
                  </a:lnTo>
                  <a:cubicBezTo>
                    <a:pt x="2792723" y="1198255"/>
                    <a:pt x="2799391" y="1203017"/>
                    <a:pt x="2806058" y="1207780"/>
                  </a:cubicBezTo>
                  <a:cubicBezTo>
                    <a:pt x="2796533" y="1212542"/>
                    <a:pt x="2767958" y="1222067"/>
                    <a:pt x="2756528" y="1224925"/>
                  </a:cubicBezTo>
                  <a:lnTo>
                    <a:pt x="2713666" y="1243022"/>
                  </a:lnTo>
                  <a:lnTo>
                    <a:pt x="2698426" y="1265883"/>
                  </a:lnTo>
                  <a:lnTo>
                    <a:pt x="2682233" y="1280170"/>
                  </a:lnTo>
                  <a:lnTo>
                    <a:pt x="2685091" y="1296363"/>
                  </a:lnTo>
                  <a:lnTo>
                    <a:pt x="2670804" y="1306840"/>
                  </a:lnTo>
                  <a:lnTo>
                    <a:pt x="2595556" y="1303983"/>
                  </a:lnTo>
                  <a:cubicBezTo>
                    <a:pt x="2585079" y="1303030"/>
                    <a:pt x="2560314" y="1302078"/>
                    <a:pt x="2556504" y="1304935"/>
                  </a:cubicBezTo>
                  <a:cubicBezTo>
                    <a:pt x="2555551" y="1305888"/>
                    <a:pt x="2555551" y="1306840"/>
                    <a:pt x="2555551" y="1307793"/>
                  </a:cubicBezTo>
                  <a:cubicBezTo>
                    <a:pt x="2555551" y="1309698"/>
                    <a:pt x="2556504" y="1311603"/>
                    <a:pt x="2557456" y="1313508"/>
                  </a:cubicBezTo>
                  <a:cubicBezTo>
                    <a:pt x="2559361" y="1318270"/>
                    <a:pt x="2559361" y="1320176"/>
                    <a:pt x="2555551" y="1322081"/>
                  </a:cubicBezTo>
                  <a:cubicBezTo>
                    <a:pt x="2546979" y="1326843"/>
                    <a:pt x="2534596" y="1332558"/>
                    <a:pt x="2526976" y="1335416"/>
                  </a:cubicBezTo>
                  <a:cubicBezTo>
                    <a:pt x="2519356" y="1338273"/>
                    <a:pt x="2506021" y="1343036"/>
                    <a:pt x="2506021" y="1343036"/>
                  </a:cubicBezTo>
                  <a:lnTo>
                    <a:pt x="2504117" y="1343988"/>
                  </a:lnTo>
                  <a:lnTo>
                    <a:pt x="2504117" y="1345893"/>
                  </a:lnTo>
                  <a:cubicBezTo>
                    <a:pt x="2504117" y="1349703"/>
                    <a:pt x="2503164" y="1359228"/>
                    <a:pt x="2500306" y="1363991"/>
                  </a:cubicBezTo>
                  <a:cubicBezTo>
                    <a:pt x="2495544" y="1369706"/>
                    <a:pt x="2486019" y="1377326"/>
                    <a:pt x="2480304" y="1380183"/>
                  </a:cubicBezTo>
                  <a:cubicBezTo>
                    <a:pt x="2479352" y="1381136"/>
                    <a:pt x="2478399" y="1381136"/>
                    <a:pt x="2477446" y="1382089"/>
                  </a:cubicBezTo>
                  <a:cubicBezTo>
                    <a:pt x="2472684" y="1383994"/>
                    <a:pt x="2468874" y="1385899"/>
                    <a:pt x="2466017" y="1390661"/>
                  </a:cubicBezTo>
                  <a:cubicBezTo>
                    <a:pt x="2464112" y="1394471"/>
                    <a:pt x="2451729" y="1406854"/>
                    <a:pt x="2446967" y="1411616"/>
                  </a:cubicBezTo>
                  <a:lnTo>
                    <a:pt x="2446014" y="1412569"/>
                  </a:lnTo>
                  <a:lnTo>
                    <a:pt x="2478399" y="1471624"/>
                  </a:lnTo>
                  <a:lnTo>
                    <a:pt x="2495544" y="1491627"/>
                  </a:lnTo>
                  <a:lnTo>
                    <a:pt x="2521261" y="1491627"/>
                  </a:lnTo>
                  <a:lnTo>
                    <a:pt x="2533644" y="1484007"/>
                  </a:lnTo>
                  <a:lnTo>
                    <a:pt x="2538406" y="1491627"/>
                  </a:lnTo>
                  <a:lnTo>
                    <a:pt x="2541264" y="1537347"/>
                  </a:lnTo>
                  <a:lnTo>
                    <a:pt x="2541264" y="1547825"/>
                  </a:lnTo>
                  <a:lnTo>
                    <a:pt x="2541264" y="1554492"/>
                  </a:lnTo>
                  <a:lnTo>
                    <a:pt x="2541264" y="1557350"/>
                  </a:lnTo>
                  <a:lnTo>
                    <a:pt x="2547931" y="1566875"/>
                  </a:lnTo>
                  <a:lnTo>
                    <a:pt x="2556504" y="1585925"/>
                  </a:lnTo>
                  <a:cubicBezTo>
                    <a:pt x="2555551" y="1591640"/>
                    <a:pt x="2548884" y="1617358"/>
                    <a:pt x="2548884" y="1621168"/>
                  </a:cubicBezTo>
                  <a:cubicBezTo>
                    <a:pt x="2548884" y="1627835"/>
                    <a:pt x="2547931" y="1633551"/>
                    <a:pt x="2544121" y="1633551"/>
                  </a:cubicBezTo>
                  <a:cubicBezTo>
                    <a:pt x="2537454" y="1633551"/>
                    <a:pt x="2515546" y="1634503"/>
                    <a:pt x="2511736" y="1635456"/>
                  </a:cubicBezTo>
                  <a:cubicBezTo>
                    <a:pt x="2510784" y="1635456"/>
                    <a:pt x="2506974" y="1633551"/>
                    <a:pt x="2504117" y="1631646"/>
                  </a:cubicBezTo>
                  <a:cubicBezTo>
                    <a:pt x="2500306" y="1628788"/>
                    <a:pt x="2500306" y="1628788"/>
                    <a:pt x="2499354" y="1624025"/>
                  </a:cubicBezTo>
                  <a:cubicBezTo>
                    <a:pt x="2499354" y="1622120"/>
                    <a:pt x="2498402" y="1619263"/>
                    <a:pt x="2498402" y="1616405"/>
                  </a:cubicBezTo>
                  <a:cubicBezTo>
                    <a:pt x="2497449" y="1605928"/>
                    <a:pt x="2496496" y="1598308"/>
                    <a:pt x="2491734" y="1597355"/>
                  </a:cubicBezTo>
                  <a:cubicBezTo>
                    <a:pt x="2486971" y="1595450"/>
                    <a:pt x="2478399" y="1594498"/>
                    <a:pt x="2477446" y="1594498"/>
                  </a:cubicBezTo>
                  <a:lnTo>
                    <a:pt x="2462206" y="1594498"/>
                  </a:lnTo>
                  <a:lnTo>
                    <a:pt x="2447919" y="1576400"/>
                  </a:lnTo>
                  <a:lnTo>
                    <a:pt x="2428869" y="1567828"/>
                  </a:lnTo>
                  <a:lnTo>
                    <a:pt x="2397437" y="1589735"/>
                  </a:lnTo>
                  <a:lnTo>
                    <a:pt x="2386959" y="1614500"/>
                  </a:lnTo>
                  <a:lnTo>
                    <a:pt x="2371719" y="1691654"/>
                  </a:lnTo>
                  <a:lnTo>
                    <a:pt x="2373624" y="1739279"/>
                  </a:lnTo>
                  <a:lnTo>
                    <a:pt x="2390769" y="1776427"/>
                  </a:lnTo>
                  <a:lnTo>
                    <a:pt x="2391722" y="1779284"/>
                  </a:lnTo>
                  <a:lnTo>
                    <a:pt x="2391722" y="1779284"/>
                  </a:lnTo>
                  <a:lnTo>
                    <a:pt x="2391722" y="1779284"/>
                  </a:lnTo>
                  <a:lnTo>
                    <a:pt x="2391722" y="1779284"/>
                  </a:lnTo>
                  <a:cubicBezTo>
                    <a:pt x="2400294" y="1796429"/>
                    <a:pt x="2405057" y="1805954"/>
                    <a:pt x="2405057" y="1807859"/>
                  </a:cubicBezTo>
                  <a:cubicBezTo>
                    <a:pt x="2405057" y="1811669"/>
                    <a:pt x="2406009" y="1826910"/>
                    <a:pt x="2406009" y="1834530"/>
                  </a:cubicBezTo>
                  <a:cubicBezTo>
                    <a:pt x="2406009" y="1835482"/>
                    <a:pt x="2406009" y="1835482"/>
                    <a:pt x="2406009" y="1836435"/>
                  </a:cubicBezTo>
                  <a:lnTo>
                    <a:pt x="2406009" y="1836435"/>
                  </a:lnTo>
                  <a:cubicBezTo>
                    <a:pt x="2406009" y="1836435"/>
                    <a:pt x="2406009" y="1836435"/>
                    <a:pt x="2406009" y="1836435"/>
                  </a:cubicBezTo>
                  <a:lnTo>
                    <a:pt x="2406009" y="1836435"/>
                  </a:lnTo>
                  <a:lnTo>
                    <a:pt x="2406009" y="1838340"/>
                  </a:lnTo>
                  <a:lnTo>
                    <a:pt x="2406009" y="1838340"/>
                  </a:lnTo>
                  <a:cubicBezTo>
                    <a:pt x="2406009" y="1838340"/>
                    <a:pt x="2406009" y="1838340"/>
                    <a:pt x="2406009" y="1838340"/>
                  </a:cubicBezTo>
                  <a:lnTo>
                    <a:pt x="2406009" y="1839292"/>
                  </a:lnTo>
                  <a:lnTo>
                    <a:pt x="2416487" y="1851675"/>
                  </a:lnTo>
                  <a:lnTo>
                    <a:pt x="2416487" y="1852627"/>
                  </a:lnTo>
                  <a:lnTo>
                    <a:pt x="2416487" y="1854532"/>
                  </a:lnTo>
                  <a:lnTo>
                    <a:pt x="2416487" y="1854532"/>
                  </a:lnTo>
                  <a:lnTo>
                    <a:pt x="2417439" y="1888823"/>
                  </a:lnTo>
                  <a:lnTo>
                    <a:pt x="2409819" y="1888823"/>
                  </a:lnTo>
                  <a:cubicBezTo>
                    <a:pt x="2374577" y="1888823"/>
                    <a:pt x="2358384" y="1885965"/>
                    <a:pt x="2357432" y="1885965"/>
                  </a:cubicBezTo>
                  <a:lnTo>
                    <a:pt x="2355527" y="1885965"/>
                  </a:lnTo>
                  <a:lnTo>
                    <a:pt x="2350764" y="1896443"/>
                  </a:lnTo>
                  <a:lnTo>
                    <a:pt x="2339334" y="1904063"/>
                  </a:lnTo>
                  <a:lnTo>
                    <a:pt x="2344097" y="1928828"/>
                  </a:lnTo>
                  <a:lnTo>
                    <a:pt x="2355527" y="1937400"/>
                  </a:lnTo>
                  <a:cubicBezTo>
                    <a:pt x="2354574" y="1938353"/>
                    <a:pt x="2354574" y="1940258"/>
                    <a:pt x="2353622" y="1942163"/>
                  </a:cubicBezTo>
                  <a:cubicBezTo>
                    <a:pt x="2353622" y="1942163"/>
                    <a:pt x="2353622" y="1942163"/>
                    <a:pt x="2353622" y="1942163"/>
                  </a:cubicBezTo>
                  <a:cubicBezTo>
                    <a:pt x="2352669" y="1944068"/>
                    <a:pt x="2351717" y="1945973"/>
                    <a:pt x="2350764" y="1947878"/>
                  </a:cubicBezTo>
                  <a:cubicBezTo>
                    <a:pt x="2350764" y="1948831"/>
                    <a:pt x="2349812" y="1948831"/>
                    <a:pt x="2349812" y="1949783"/>
                  </a:cubicBezTo>
                  <a:cubicBezTo>
                    <a:pt x="2348859" y="1951688"/>
                    <a:pt x="2347907" y="1953593"/>
                    <a:pt x="2346954" y="1955498"/>
                  </a:cubicBezTo>
                  <a:cubicBezTo>
                    <a:pt x="2346954" y="1956451"/>
                    <a:pt x="2346002" y="1956451"/>
                    <a:pt x="2346002" y="1957403"/>
                  </a:cubicBezTo>
                  <a:cubicBezTo>
                    <a:pt x="2344097" y="1959308"/>
                    <a:pt x="2343144" y="1962166"/>
                    <a:pt x="2341239" y="1965023"/>
                  </a:cubicBezTo>
                  <a:cubicBezTo>
                    <a:pt x="2338382" y="1968833"/>
                    <a:pt x="2336477" y="1971691"/>
                    <a:pt x="2336477" y="1971691"/>
                  </a:cubicBezTo>
                  <a:cubicBezTo>
                    <a:pt x="2329809" y="1979311"/>
                    <a:pt x="2322189" y="1985978"/>
                    <a:pt x="2320284" y="1985978"/>
                  </a:cubicBezTo>
                  <a:cubicBezTo>
                    <a:pt x="2318380" y="1985978"/>
                    <a:pt x="2314569" y="1985978"/>
                    <a:pt x="2312664" y="1985026"/>
                  </a:cubicBezTo>
                  <a:cubicBezTo>
                    <a:pt x="2312664" y="1984073"/>
                    <a:pt x="2312664" y="1984073"/>
                    <a:pt x="2312664" y="1983121"/>
                  </a:cubicBezTo>
                  <a:cubicBezTo>
                    <a:pt x="2311712" y="1980263"/>
                    <a:pt x="2308855" y="1979311"/>
                    <a:pt x="2301234" y="1979311"/>
                  </a:cubicBezTo>
                  <a:cubicBezTo>
                    <a:pt x="2285042" y="1979311"/>
                    <a:pt x="2271707" y="1979311"/>
                    <a:pt x="2265992" y="1978358"/>
                  </a:cubicBezTo>
                  <a:cubicBezTo>
                    <a:pt x="2261230" y="1977406"/>
                    <a:pt x="2254562" y="1973596"/>
                    <a:pt x="2251705" y="1971691"/>
                  </a:cubicBezTo>
                  <a:lnTo>
                    <a:pt x="2252657" y="1960261"/>
                  </a:lnTo>
                  <a:lnTo>
                    <a:pt x="2261230" y="1948831"/>
                  </a:lnTo>
                  <a:lnTo>
                    <a:pt x="2264087" y="1939305"/>
                  </a:lnTo>
                  <a:lnTo>
                    <a:pt x="2255515" y="1937400"/>
                  </a:lnTo>
                  <a:lnTo>
                    <a:pt x="2217415" y="1934543"/>
                  </a:lnTo>
                  <a:lnTo>
                    <a:pt x="2179315" y="1944068"/>
                  </a:lnTo>
                  <a:lnTo>
                    <a:pt x="2131690" y="1979311"/>
                  </a:lnTo>
                  <a:cubicBezTo>
                    <a:pt x="2111687" y="1997408"/>
                    <a:pt x="2082160" y="2023126"/>
                    <a:pt x="2063110" y="2037414"/>
                  </a:cubicBezTo>
                  <a:lnTo>
                    <a:pt x="2063110" y="2037414"/>
                  </a:lnTo>
                  <a:lnTo>
                    <a:pt x="2062157" y="2038366"/>
                  </a:lnTo>
                  <a:lnTo>
                    <a:pt x="2062157" y="2038366"/>
                  </a:lnTo>
                  <a:cubicBezTo>
                    <a:pt x="2061205" y="2039319"/>
                    <a:pt x="2060253" y="2039319"/>
                    <a:pt x="2059300" y="2040271"/>
                  </a:cubicBezTo>
                  <a:lnTo>
                    <a:pt x="2059300" y="2040271"/>
                  </a:lnTo>
                  <a:lnTo>
                    <a:pt x="2059300" y="2040271"/>
                  </a:lnTo>
                  <a:cubicBezTo>
                    <a:pt x="2058347" y="2041224"/>
                    <a:pt x="2056443" y="2042176"/>
                    <a:pt x="2055490" y="2043129"/>
                  </a:cubicBezTo>
                  <a:lnTo>
                    <a:pt x="2055490" y="2043129"/>
                  </a:lnTo>
                  <a:lnTo>
                    <a:pt x="2055490" y="2043129"/>
                  </a:lnTo>
                  <a:lnTo>
                    <a:pt x="2055490" y="2043129"/>
                  </a:lnTo>
                  <a:cubicBezTo>
                    <a:pt x="2054538" y="2043129"/>
                    <a:pt x="2054538" y="2044081"/>
                    <a:pt x="2053585" y="2044081"/>
                  </a:cubicBezTo>
                  <a:lnTo>
                    <a:pt x="2053585" y="2044081"/>
                  </a:lnTo>
                  <a:lnTo>
                    <a:pt x="2052632" y="2045034"/>
                  </a:lnTo>
                  <a:lnTo>
                    <a:pt x="2052632" y="2045034"/>
                  </a:lnTo>
                  <a:cubicBezTo>
                    <a:pt x="2051680" y="2045034"/>
                    <a:pt x="2051680" y="2045986"/>
                    <a:pt x="2050728" y="2045986"/>
                  </a:cubicBezTo>
                  <a:lnTo>
                    <a:pt x="2050728" y="2045986"/>
                  </a:lnTo>
                  <a:lnTo>
                    <a:pt x="2049775" y="2045986"/>
                  </a:lnTo>
                  <a:lnTo>
                    <a:pt x="2049775" y="2045986"/>
                  </a:lnTo>
                  <a:cubicBezTo>
                    <a:pt x="2049775" y="2045986"/>
                    <a:pt x="2048822" y="2046939"/>
                    <a:pt x="2048822" y="2046939"/>
                  </a:cubicBezTo>
                  <a:lnTo>
                    <a:pt x="2048822" y="2046939"/>
                  </a:lnTo>
                  <a:lnTo>
                    <a:pt x="2047870" y="2046939"/>
                  </a:lnTo>
                  <a:lnTo>
                    <a:pt x="2047870" y="2046939"/>
                  </a:lnTo>
                  <a:cubicBezTo>
                    <a:pt x="2047870" y="2046939"/>
                    <a:pt x="2046918" y="2046939"/>
                    <a:pt x="2046918" y="2047891"/>
                  </a:cubicBezTo>
                  <a:lnTo>
                    <a:pt x="2046918" y="2047891"/>
                  </a:lnTo>
                  <a:lnTo>
                    <a:pt x="2045965" y="2047891"/>
                  </a:lnTo>
                  <a:lnTo>
                    <a:pt x="2045965" y="2047891"/>
                  </a:lnTo>
                  <a:cubicBezTo>
                    <a:pt x="2045013" y="2047891"/>
                    <a:pt x="2044060" y="2048844"/>
                    <a:pt x="2044060" y="2048844"/>
                  </a:cubicBezTo>
                  <a:cubicBezTo>
                    <a:pt x="2029773" y="2048844"/>
                    <a:pt x="2011675" y="2065036"/>
                    <a:pt x="2010723" y="2065989"/>
                  </a:cubicBezTo>
                  <a:lnTo>
                    <a:pt x="2009770" y="2066941"/>
                  </a:lnTo>
                  <a:lnTo>
                    <a:pt x="2006913" y="2091707"/>
                  </a:lnTo>
                  <a:cubicBezTo>
                    <a:pt x="2006913" y="2093612"/>
                    <a:pt x="2005960" y="2098374"/>
                    <a:pt x="2003103" y="2100279"/>
                  </a:cubicBezTo>
                  <a:cubicBezTo>
                    <a:pt x="2002150" y="2100279"/>
                    <a:pt x="2001198" y="2101232"/>
                    <a:pt x="1999293" y="2100279"/>
                  </a:cubicBezTo>
                  <a:cubicBezTo>
                    <a:pt x="1997388" y="2099327"/>
                    <a:pt x="1995483" y="2099327"/>
                    <a:pt x="1993578" y="2098374"/>
                  </a:cubicBezTo>
                  <a:lnTo>
                    <a:pt x="1993578" y="2098374"/>
                  </a:lnTo>
                  <a:lnTo>
                    <a:pt x="1993578" y="2098374"/>
                  </a:lnTo>
                  <a:cubicBezTo>
                    <a:pt x="1991673" y="2097422"/>
                    <a:pt x="1989768" y="2097422"/>
                    <a:pt x="1987863" y="2096469"/>
                  </a:cubicBezTo>
                  <a:lnTo>
                    <a:pt x="1986910" y="2096469"/>
                  </a:lnTo>
                  <a:cubicBezTo>
                    <a:pt x="1985958" y="2096469"/>
                    <a:pt x="1985005" y="2095517"/>
                    <a:pt x="1984053" y="2095517"/>
                  </a:cubicBezTo>
                  <a:lnTo>
                    <a:pt x="1984053" y="2095517"/>
                  </a:lnTo>
                  <a:lnTo>
                    <a:pt x="1984053" y="2095517"/>
                  </a:lnTo>
                  <a:cubicBezTo>
                    <a:pt x="1979290" y="2093612"/>
                    <a:pt x="1975480" y="2092659"/>
                    <a:pt x="1975480" y="2092659"/>
                  </a:cubicBezTo>
                  <a:cubicBezTo>
                    <a:pt x="1969765" y="2088849"/>
                    <a:pt x="1962145" y="2083134"/>
                    <a:pt x="1961193" y="2080277"/>
                  </a:cubicBezTo>
                  <a:cubicBezTo>
                    <a:pt x="1961193" y="2079324"/>
                    <a:pt x="1961193" y="2079324"/>
                    <a:pt x="1961193" y="2078372"/>
                  </a:cubicBezTo>
                  <a:cubicBezTo>
                    <a:pt x="1962145" y="2073609"/>
                    <a:pt x="1962145" y="2068846"/>
                    <a:pt x="1947858" y="2061226"/>
                  </a:cubicBezTo>
                  <a:cubicBezTo>
                    <a:pt x="1929760" y="2050749"/>
                    <a:pt x="1922140" y="2048844"/>
                    <a:pt x="1921188" y="2048844"/>
                  </a:cubicBezTo>
                  <a:lnTo>
                    <a:pt x="1883088" y="2041224"/>
                  </a:lnTo>
                  <a:lnTo>
                    <a:pt x="1871658" y="2025031"/>
                  </a:lnTo>
                  <a:lnTo>
                    <a:pt x="1871658" y="2015506"/>
                  </a:lnTo>
                  <a:lnTo>
                    <a:pt x="1857371" y="2025984"/>
                  </a:lnTo>
                  <a:lnTo>
                    <a:pt x="1839273" y="2049796"/>
                  </a:lnTo>
                  <a:cubicBezTo>
                    <a:pt x="1830701" y="2049796"/>
                    <a:pt x="1811651" y="2050749"/>
                    <a:pt x="1808793" y="2055511"/>
                  </a:cubicBezTo>
                  <a:cubicBezTo>
                    <a:pt x="1805936" y="2060274"/>
                    <a:pt x="1800221" y="2069799"/>
                    <a:pt x="1800221" y="2069799"/>
                  </a:cubicBezTo>
                  <a:lnTo>
                    <a:pt x="1785933" y="2085039"/>
                  </a:lnTo>
                  <a:lnTo>
                    <a:pt x="1764978" y="2084087"/>
                  </a:lnTo>
                  <a:cubicBezTo>
                    <a:pt x="1757358" y="2081229"/>
                    <a:pt x="1749738" y="2077419"/>
                    <a:pt x="1748786" y="2075514"/>
                  </a:cubicBezTo>
                  <a:cubicBezTo>
                    <a:pt x="1748786" y="2072657"/>
                    <a:pt x="1751643" y="2063131"/>
                    <a:pt x="1753548" y="2059321"/>
                  </a:cubicBezTo>
                  <a:lnTo>
                    <a:pt x="1756406" y="2041224"/>
                  </a:lnTo>
                  <a:lnTo>
                    <a:pt x="1756406" y="2025984"/>
                  </a:lnTo>
                  <a:lnTo>
                    <a:pt x="1753548" y="2026936"/>
                  </a:lnTo>
                  <a:cubicBezTo>
                    <a:pt x="1750691" y="2027889"/>
                    <a:pt x="1743071" y="2029794"/>
                    <a:pt x="1739261" y="2029794"/>
                  </a:cubicBezTo>
                  <a:cubicBezTo>
                    <a:pt x="1734498" y="2029794"/>
                    <a:pt x="1725926" y="2031699"/>
                    <a:pt x="1725926" y="2031699"/>
                  </a:cubicBezTo>
                  <a:lnTo>
                    <a:pt x="1692588" y="2031699"/>
                  </a:lnTo>
                  <a:cubicBezTo>
                    <a:pt x="1691636" y="2031699"/>
                    <a:pt x="1688778" y="2031699"/>
                    <a:pt x="1688778" y="2027889"/>
                  </a:cubicBezTo>
                  <a:cubicBezTo>
                    <a:pt x="1688778" y="2022174"/>
                    <a:pt x="1686873" y="2003123"/>
                    <a:pt x="1686873" y="2002171"/>
                  </a:cubicBezTo>
                  <a:lnTo>
                    <a:pt x="1686873" y="2001218"/>
                  </a:lnTo>
                  <a:lnTo>
                    <a:pt x="1672586" y="1992646"/>
                  </a:lnTo>
                  <a:lnTo>
                    <a:pt x="1668776" y="1990741"/>
                  </a:lnTo>
                  <a:cubicBezTo>
                    <a:pt x="1667823" y="1983121"/>
                    <a:pt x="1667823" y="1972643"/>
                    <a:pt x="1667823" y="1972643"/>
                  </a:cubicBezTo>
                  <a:lnTo>
                    <a:pt x="1667823" y="1971691"/>
                  </a:lnTo>
                  <a:lnTo>
                    <a:pt x="1653536" y="1957403"/>
                  </a:lnTo>
                  <a:lnTo>
                    <a:pt x="1658298" y="1948831"/>
                  </a:lnTo>
                  <a:lnTo>
                    <a:pt x="1664013" y="1943115"/>
                  </a:lnTo>
                  <a:lnTo>
                    <a:pt x="1662108" y="1941210"/>
                  </a:lnTo>
                  <a:lnTo>
                    <a:pt x="1662108" y="1941210"/>
                  </a:lnTo>
                  <a:lnTo>
                    <a:pt x="1664013" y="1940258"/>
                  </a:lnTo>
                  <a:cubicBezTo>
                    <a:pt x="1664013" y="1940258"/>
                    <a:pt x="1663061" y="1938353"/>
                    <a:pt x="1664966" y="1926923"/>
                  </a:cubicBezTo>
                  <a:cubicBezTo>
                    <a:pt x="1665918" y="1914540"/>
                    <a:pt x="1665918" y="1908825"/>
                    <a:pt x="1664966" y="1906920"/>
                  </a:cubicBezTo>
                  <a:cubicBezTo>
                    <a:pt x="1669729" y="1901205"/>
                    <a:pt x="1690683" y="1879297"/>
                    <a:pt x="1693541" y="1870725"/>
                  </a:cubicBezTo>
                  <a:cubicBezTo>
                    <a:pt x="1696398" y="1861200"/>
                    <a:pt x="1699256" y="1845007"/>
                    <a:pt x="1699256" y="1840245"/>
                  </a:cubicBezTo>
                  <a:cubicBezTo>
                    <a:pt x="1699256" y="1837387"/>
                    <a:pt x="1705923" y="1833577"/>
                    <a:pt x="1710686" y="1833577"/>
                  </a:cubicBezTo>
                  <a:cubicBezTo>
                    <a:pt x="1711638" y="1833577"/>
                    <a:pt x="1715448" y="1836435"/>
                    <a:pt x="1717353" y="1838340"/>
                  </a:cubicBezTo>
                  <a:cubicBezTo>
                    <a:pt x="1722116" y="1843102"/>
                    <a:pt x="1725926" y="1845960"/>
                    <a:pt x="1728783" y="1844055"/>
                  </a:cubicBezTo>
                  <a:cubicBezTo>
                    <a:pt x="1730688" y="1843102"/>
                    <a:pt x="1730688" y="1842150"/>
                    <a:pt x="1730688" y="1839292"/>
                  </a:cubicBezTo>
                  <a:cubicBezTo>
                    <a:pt x="1730688" y="1830720"/>
                    <a:pt x="1733546" y="1809764"/>
                    <a:pt x="1733546" y="1809764"/>
                  </a:cubicBezTo>
                  <a:lnTo>
                    <a:pt x="1735451" y="1799287"/>
                  </a:lnTo>
                  <a:lnTo>
                    <a:pt x="1717353" y="1789762"/>
                  </a:lnTo>
                  <a:lnTo>
                    <a:pt x="1704018" y="1779284"/>
                  </a:lnTo>
                  <a:lnTo>
                    <a:pt x="1697351" y="1761186"/>
                  </a:lnTo>
                  <a:lnTo>
                    <a:pt x="1701161" y="1750709"/>
                  </a:lnTo>
                  <a:lnTo>
                    <a:pt x="1711638" y="1736421"/>
                  </a:lnTo>
                  <a:lnTo>
                    <a:pt x="1708781" y="1719276"/>
                  </a:lnTo>
                  <a:lnTo>
                    <a:pt x="1711638" y="1691654"/>
                  </a:lnTo>
                  <a:lnTo>
                    <a:pt x="1719258" y="1671651"/>
                  </a:lnTo>
                  <a:lnTo>
                    <a:pt x="1721163" y="1660221"/>
                  </a:lnTo>
                  <a:lnTo>
                    <a:pt x="1697351" y="1660221"/>
                  </a:lnTo>
                  <a:lnTo>
                    <a:pt x="1699256" y="1664031"/>
                  </a:lnTo>
                  <a:cubicBezTo>
                    <a:pt x="1700208" y="1665936"/>
                    <a:pt x="1702113" y="1669746"/>
                    <a:pt x="1701161" y="1672603"/>
                  </a:cubicBezTo>
                  <a:cubicBezTo>
                    <a:pt x="1701161" y="1673556"/>
                    <a:pt x="1700208" y="1673556"/>
                    <a:pt x="1700208" y="1673556"/>
                  </a:cubicBezTo>
                  <a:cubicBezTo>
                    <a:pt x="1699256" y="1673556"/>
                    <a:pt x="1698303" y="1674508"/>
                    <a:pt x="1697351" y="1676413"/>
                  </a:cubicBezTo>
                  <a:cubicBezTo>
                    <a:pt x="1696398" y="1676413"/>
                    <a:pt x="1695446" y="1676413"/>
                    <a:pt x="1694493" y="1676413"/>
                  </a:cubicBezTo>
                  <a:cubicBezTo>
                    <a:pt x="1679253" y="1677366"/>
                    <a:pt x="1675443" y="1679271"/>
                    <a:pt x="1671633" y="1680223"/>
                  </a:cubicBezTo>
                  <a:cubicBezTo>
                    <a:pt x="1670681" y="1680223"/>
                    <a:pt x="1670681" y="1680223"/>
                    <a:pt x="1669729" y="1681176"/>
                  </a:cubicBezTo>
                  <a:cubicBezTo>
                    <a:pt x="1664966" y="1683081"/>
                    <a:pt x="1659251" y="1688796"/>
                    <a:pt x="1658298" y="1688796"/>
                  </a:cubicBezTo>
                  <a:lnTo>
                    <a:pt x="1654488" y="1695464"/>
                  </a:lnTo>
                  <a:lnTo>
                    <a:pt x="1630676" y="1727849"/>
                  </a:lnTo>
                  <a:cubicBezTo>
                    <a:pt x="1627819" y="1728801"/>
                    <a:pt x="1616389" y="1731659"/>
                    <a:pt x="1606864" y="1731659"/>
                  </a:cubicBezTo>
                  <a:lnTo>
                    <a:pt x="1584956" y="1731659"/>
                  </a:lnTo>
                  <a:lnTo>
                    <a:pt x="1580194" y="1738326"/>
                  </a:lnTo>
                  <a:cubicBezTo>
                    <a:pt x="1575431" y="1744041"/>
                    <a:pt x="1565906" y="1771664"/>
                    <a:pt x="1564954" y="1774522"/>
                  </a:cubicBezTo>
                  <a:lnTo>
                    <a:pt x="1564954" y="1774522"/>
                  </a:lnTo>
                  <a:lnTo>
                    <a:pt x="1564954" y="1804049"/>
                  </a:lnTo>
                  <a:lnTo>
                    <a:pt x="1557334" y="1847865"/>
                  </a:lnTo>
                  <a:lnTo>
                    <a:pt x="1557334" y="1872630"/>
                  </a:lnTo>
                  <a:cubicBezTo>
                    <a:pt x="1557334" y="1873582"/>
                    <a:pt x="1554476" y="1889775"/>
                    <a:pt x="1554476" y="1893585"/>
                  </a:cubicBezTo>
                  <a:cubicBezTo>
                    <a:pt x="1554476" y="1898348"/>
                    <a:pt x="1567811" y="1906920"/>
                    <a:pt x="1580194" y="1913588"/>
                  </a:cubicBezTo>
                  <a:cubicBezTo>
                    <a:pt x="1586861" y="1917398"/>
                    <a:pt x="1592576" y="1924065"/>
                    <a:pt x="1593529" y="1925970"/>
                  </a:cubicBezTo>
                  <a:lnTo>
                    <a:pt x="1592576" y="1971691"/>
                  </a:lnTo>
                  <a:lnTo>
                    <a:pt x="1592576" y="1977406"/>
                  </a:lnTo>
                  <a:lnTo>
                    <a:pt x="1615436" y="2015506"/>
                  </a:lnTo>
                  <a:lnTo>
                    <a:pt x="1620199" y="2023126"/>
                  </a:lnTo>
                  <a:lnTo>
                    <a:pt x="1603054" y="2037414"/>
                  </a:lnTo>
                  <a:lnTo>
                    <a:pt x="1617341" y="2045986"/>
                  </a:lnTo>
                  <a:lnTo>
                    <a:pt x="1622104" y="2053606"/>
                  </a:lnTo>
                  <a:lnTo>
                    <a:pt x="1620199" y="2059321"/>
                  </a:lnTo>
                  <a:lnTo>
                    <a:pt x="1611626" y="2063131"/>
                  </a:lnTo>
                  <a:lnTo>
                    <a:pt x="1620199" y="2071704"/>
                  </a:lnTo>
                  <a:lnTo>
                    <a:pt x="1622104" y="2069799"/>
                  </a:lnTo>
                  <a:lnTo>
                    <a:pt x="1622104" y="2069799"/>
                  </a:lnTo>
                  <a:lnTo>
                    <a:pt x="1622104" y="2071704"/>
                  </a:lnTo>
                  <a:cubicBezTo>
                    <a:pt x="1622104" y="2071704"/>
                    <a:pt x="1624009" y="2071704"/>
                    <a:pt x="1633534" y="2076467"/>
                  </a:cubicBezTo>
                  <a:lnTo>
                    <a:pt x="1646868" y="2082182"/>
                  </a:lnTo>
                  <a:lnTo>
                    <a:pt x="1661156" y="2090754"/>
                  </a:lnTo>
                  <a:lnTo>
                    <a:pt x="1672586" y="2113614"/>
                  </a:lnTo>
                  <a:lnTo>
                    <a:pt x="1653536" y="2113614"/>
                  </a:lnTo>
                  <a:lnTo>
                    <a:pt x="1646868" y="2105042"/>
                  </a:lnTo>
                  <a:lnTo>
                    <a:pt x="1632581" y="2098374"/>
                  </a:lnTo>
                  <a:cubicBezTo>
                    <a:pt x="1632581" y="2097422"/>
                    <a:pt x="1632581" y="2097422"/>
                    <a:pt x="1632581" y="2096469"/>
                  </a:cubicBezTo>
                  <a:cubicBezTo>
                    <a:pt x="1632581" y="2093612"/>
                    <a:pt x="1629723" y="2093612"/>
                    <a:pt x="1621151" y="2093612"/>
                  </a:cubicBezTo>
                  <a:cubicBezTo>
                    <a:pt x="1613531" y="2093612"/>
                    <a:pt x="1609721" y="2091707"/>
                    <a:pt x="1608769" y="2090754"/>
                  </a:cubicBezTo>
                  <a:cubicBezTo>
                    <a:pt x="1607816" y="2089802"/>
                    <a:pt x="1606864" y="2089802"/>
                    <a:pt x="1604959" y="2089802"/>
                  </a:cubicBezTo>
                  <a:cubicBezTo>
                    <a:pt x="1603054" y="2090754"/>
                    <a:pt x="1603054" y="2091707"/>
                    <a:pt x="1603054" y="2094564"/>
                  </a:cubicBezTo>
                  <a:lnTo>
                    <a:pt x="1602101" y="2101232"/>
                  </a:lnTo>
                  <a:lnTo>
                    <a:pt x="1594481" y="2121234"/>
                  </a:lnTo>
                  <a:cubicBezTo>
                    <a:pt x="1590671" y="2118377"/>
                    <a:pt x="1584004" y="2114567"/>
                    <a:pt x="1579241" y="2116472"/>
                  </a:cubicBezTo>
                  <a:cubicBezTo>
                    <a:pt x="1576384" y="2117424"/>
                    <a:pt x="1575431" y="2120282"/>
                    <a:pt x="1575431" y="2125045"/>
                  </a:cubicBezTo>
                  <a:cubicBezTo>
                    <a:pt x="1575431" y="2134570"/>
                    <a:pt x="1568764" y="2136475"/>
                    <a:pt x="1564954" y="2137427"/>
                  </a:cubicBezTo>
                  <a:lnTo>
                    <a:pt x="1562096" y="2112662"/>
                  </a:lnTo>
                  <a:lnTo>
                    <a:pt x="1537331" y="2107899"/>
                  </a:lnTo>
                  <a:lnTo>
                    <a:pt x="1512566" y="2112662"/>
                  </a:lnTo>
                  <a:lnTo>
                    <a:pt x="1511614" y="2112662"/>
                  </a:lnTo>
                  <a:cubicBezTo>
                    <a:pt x="1509709" y="2113614"/>
                    <a:pt x="1502089" y="2121234"/>
                    <a:pt x="1502089" y="2125997"/>
                  </a:cubicBezTo>
                  <a:cubicBezTo>
                    <a:pt x="1502089" y="2125997"/>
                    <a:pt x="1501136" y="2126950"/>
                    <a:pt x="1500184" y="2126950"/>
                  </a:cubicBezTo>
                  <a:cubicBezTo>
                    <a:pt x="1498279" y="2127902"/>
                    <a:pt x="1496374" y="2128855"/>
                    <a:pt x="1496374" y="2130759"/>
                  </a:cubicBezTo>
                  <a:cubicBezTo>
                    <a:pt x="1496374" y="2133617"/>
                    <a:pt x="1498279" y="2135522"/>
                    <a:pt x="1503041" y="2140285"/>
                  </a:cubicBezTo>
                  <a:cubicBezTo>
                    <a:pt x="1510661" y="2146000"/>
                    <a:pt x="1515424" y="2149810"/>
                    <a:pt x="1518281" y="2151715"/>
                  </a:cubicBezTo>
                  <a:lnTo>
                    <a:pt x="1500184" y="2161240"/>
                  </a:lnTo>
                  <a:lnTo>
                    <a:pt x="1500184" y="2161240"/>
                  </a:lnTo>
                  <a:lnTo>
                    <a:pt x="1498279" y="2162192"/>
                  </a:lnTo>
                  <a:lnTo>
                    <a:pt x="1482086" y="2140285"/>
                  </a:lnTo>
                  <a:lnTo>
                    <a:pt x="1447797" y="2143142"/>
                  </a:lnTo>
                  <a:lnTo>
                    <a:pt x="1423984" y="2145047"/>
                  </a:lnTo>
                  <a:lnTo>
                    <a:pt x="1415412" y="2145047"/>
                  </a:lnTo>
                  <a:lnTo>
                    <a:pt x="1374454" y="2172670"/>
                  </a:lnTo>
                  <a:lnTo>
                    <a:pt x="1374454" y="2189815"/>
                  </a:lnTo>
                  <a:lnTo>
                    <a:pt x="1385884" y="2200293"/>
                  </a:lnTo>
                  <a:lnTo>
                    <a:pt x="1397314" y="2201245"/>
                  </a:lnTo>
                  <a:lnTo>
                    <a:pt x="1399219" y="2205055"/>
                  </a:lnTo>
                  <a:lnTo>
                    <a:pt x="1396362" y="2233630"/>
                  </a:lnTo>
                  <a:lnTo>
                    <a:pt x="1395409" y="2240298"/>
                  </a:lnTo>
                  <a:lnTo>
                    <a:pt x="1360167" y="2259348"/>
                  </a:lnTo>
                  <a:lnTo>
                    <a:pt x="1353499" y="2240298"/>
                  </a:lnTo>
                  <a:lnTo>
                    <a:pt x="1359214" y="2222200"/>
                  </a:lnTo>
                  <a:lnTo>
                    <a:pt x="1369692" y="2218390"/>
                  </a:lnTo>
                  <a:lnTo>
                    <a:pt x="1365882" y="2215533"/>
                  </a:lnTo>
                  <a:cubicBezTo>
                    <a:pt x="1365882" y="2215533"/>
                    <a:pt x="1361119" y="2211723"/>
                    <a:pt x="1361119" y="2205055"/>
                  </a:cubicBezTo>
                  <a:cubicBezTo>
                    <a:pt x="1361119" y="2197435"/>
                    <a:pt x="1358262" y="2189815"/>
                    <a:pt x="1358262" y="2188863"/>
                  </a:cubicBezTo>
                  <a:lnTo>
                    <a:pt x="1357309" y="2186958"/>
                  </a:lnTo>
                  <a:lnTo>
                    <a:pt x="1337307" y="2186958"/>
                  </a:lnTo>
                  <a:lnTo>
                    <a:pt x="1329687" y="2214580"/>
                  </a:lnTo>
                  <a:lnTo>
                    <a:pt x="1324924" y="2246013"/>
                  </a:lnTo>
                  <a:lnTo>
                    <a:pt x="1319209" y="2265063"/>
                  </a:lnTo>
                  <a:cubicBezTo>
                    <a:pt x="1314447" y="2276493"/>
                    <a:pt x="1306827" y="2289828"/>
                    <a:pt x="1303017" y="2290781"/>
                  </a:cubicBezTo>
                  <a:cubicBezTo>
                    <a:pt x="1295397" y="2292686"/>
                    <a:pt x="1283967" y="2293638"/>
                    <a:pt x="1283967" y="2293638"/>
                  </a:cubicBezTo>
                  <a:lnTo>
                    <a:pt x="1280157" y="2294591"/>
                  </a:lnTo>
                  <a:lnTo>
                    <a:pt x="1288729" y="2305068"/>
                  </a:lnTo>
                  <a:lnTo>
                    <a:pt x="1308732" y="2319356"/>
                  </a:lnTo>
                  <a:lnTo>
                    <a:pt x="1309684" y="2319356"/>
                  </a:lnTo>
                  <a:cubicBezTo>
                    <a:pt x="1309684" y="2319356"/>
                    <a:pt x="1312542" y="2320309"/>
                    <a:pt x="1312542" y="2323166"/>
                  </a:cubicBezTo>
                  <a:cubicBezTo>
                    <a:pt x="1312542" y="2326024"/>
                    <a:pt x="1310637" y="2331739"/>
                    <a:pt x="1304922" y="2332691"/>
                  </a:cubicBezTo>
                  <a:cubicBezTo>
                    <a:pt x="1299207" y="2333644"/>
                    <a:pt x="1283014" y="2341264"/>
                    <a:pt x="1278252" y="2343169"/>
                  </a:cubicBezTo>
                  <a:lnTo>
                    <a:pt x="1263012" y="2336501"/>
                  </a:lnTo>
                  <a:lnTo>
                    <a:pt x="1254439" y="2327929"/>
                  </a:lnTo>
                  <a:cubicBezTo>
                    <a:pt x="1253487" y="2326976"/>
                    <a:pt x="1249677" y="2323166"/>
                    <a:pt x="1244914" y="2323166"/>
                  </a:cubicBezTo>
                  <a:cubicBezTo>
                    <a:pt x="1243010" y="2323166"/>
                    <a:pt x="1241105" y="2324119"/>
                    <a:pt x="1239199" y="2326024"/>
                  </a:cubicBezTo>
                  <a:cubicBezTo>
                    <a:pt x="1234437" y="2332691"/>
                    <a:pt x="1234437" y="2337454"/>
                    <a:pt x="1234437" y="2338406"/>
                  </a:cubicBezTo>
                  <a:lnTo>
                    <a:pt x="1234437" y="2340311"/>
                  </a:lnTo>
                  <a:lnTo>
                    <a:pt x="1246819" y="2345074"/>
                  </a:lnTo>
                  <a:lnTo>
                    <a:pt x="1259202" y="2349836"/>
                  </a:lnTo>
                  <a:lnTo>
                    <a:pt x="1274442" y="2354599"/>
                  </a:lnTo>
                  <a:lnTo>
                    <a:pt x="1283014" y="2354599"/>
                  </a:lnTo>
                  <a:lnTo>
                    <a:pt x="1300159" y="2358409"/>
                  </a:lnTo>
                  <a:lnTo>
                    <a:pt x="1300159" y="2362219"/>
                  </a:lnTo>
                  <a:cubicBezTo>
                    <a:pt x="1300159" y="2364124"/>
                    <a:pt x="1301112" y="2366029"/>
                    <a:pt x="1301112" y="2367934"/>
                  </a:cubicBezTo>
                  <a:cubicBezTo>
                    <a:pt x="1301112" y="2367934"/>
                    <a:pt x="1301112" y="2368886"/>
                    <a:pt x="1302064" y="2368886"/>
                  </a:cubicBezTo>
                  <a:cubicBezTo>
                    <a:pt x="1302064" y="2368886"/>
                    <a:pt x="1302064" y="2368886"/>
                    <a:pt x="1301112" y="2368886"/>
                  </a:cubicBezTo>
                  <a:lnTo>
                    <a:pt x="1297302" y="2369839"/>
                  </a:lnTo>
                  <a:lnTo>
                    <a:pt x="1290634" y="2367934"/>
                  </a:lnTo>
                  <a:cubicBezTo>
                    <a:pt x="1289682" y="2364124"/>
                    <a:pt x="1286824" y="2358409"/>
                    <a:pt x="1278252" y="2358409"/>
                  </a:cubicBezTo>
                  <a:lnTo>
                    <a:pt x="1234437" y="2358409"/>
                  </a:lnTo>
                  <a:lnTo>
                    <a:pt x="1235390" y="2359361"/>
                  </a:lnTo>
                  <a:cubicBezTo>
                    <a:pt x="1234437" y="2359361"/>
                    <a:pt x="1232532" y="2359361"/>
                    <a:pt x="1230627" y="2358409"/>
                  </a:cubicBezTo>
                  <a:lnTo>
                    <a:pt x="1223960" y="2356504"/>
                  </a:lnTo>
                  <a:lnTo>
                    <a:pt x="1224912" y="2358409"/>
                  </a:lnTo>
                  <a:cubicBezTo>
                    <a:pt x="1216340" y="2359361"/>
                    <a:pt x="1203957" y="2366981"/>
                    <a:pt x="1188717" y="2375554"/>
                  </a:cubicBezTo>
                  <a:cubicBezTo>
                    <a:pt x="1184907" y="2377459"/>
                    <a:pt x="1181097" y="2380316"/>
                    <a:pt x="1178240" y="2381269"/>
                  </a:cubicBezTo>
                  <a:lnTo>
                    <a:pt x="1178240" y="2381269"/>
                  </a:lnTo>
                  <a:cubicBezTo>
                    <a:pt x="1177287" y="2381269"/>
                    <a:pt x="1177287" y="2382222"/>
                    <a:pt x="1176335" y="2382222"/>
                  </a:cubicBezTo>
                  <a:cubicBezTo>
                    <a:pt x="1175382" y="2382222"/>
                    <a:pt x="1173477" y="2383174"/>
                    <a:pt x="1169667" y="2384127"/>
                  </a:cubicBezTo>
                  <a:lnTo>
                    <a:pt x="1169667" y="2384127"/>
                  </a:lnTo>
                  <a:lnTo>
                    <a:pt x="1167762" y="2385079"/>
                  </a:lnTo>
                  <a:lnTo>
                    <a:pt x="1165857" y="2386032"/>
                  </a:lnTo>
                  <a:lnTo>
                    <a:pt x="1165857" y="2386032"/>
                  </a:lnTo>
                  <a:cubicBezTo>
                    <a:pt x="1163952" y="2386984"/>
                    <a:pt x="1161095" y="2387937"/>
                    <a:pt x="1159190" y="2388889"/>
                  </a:cubicBezTo>
                  <a:cubicBezTo>
                    <a:pt x="1151570" y="2392699"/>
                    <a:pt x="1139187" y="2397462"/>
                    <a:pt x="1137282" y="2397462"/>
                  </a:cubicBezTo>
                  <a:cubicBezTo>
                    <a:pt x="1132520" y="2397462"/>
                    <a:pt x="1110612" y="2400319"/>
                    <a:pt x="1109660" y="2400319"/>
                  </a:cubicBezTo>
                  <a:lnTo>
                    <a:pt x="1107755" y="2400319"/>
                  </a:lnTo>
                  <a:lnTo>
                    <a:pt x="1092515" y="2482235"/>
                  </a:lnTo>
                  <a:lnTo>
                    <a:pt x="990598" y="2541290"/>
                  </a:lnTo>
                  <a:lnTo>
                    <a:pt x="989645" y="2541290"/>
                  </a:lnTo>
                  <a:lnTo>
                    <a:pt x="983930" y="2552720"/>
                  </a:lnTo>
                  <a:lnTo>
                    <a:pt x="967738" y="2561293"/>
                  </a:lnTo>
                  <a:lnTo>
                    <a:pt x="890585" y="2552720"/>
                  </a:lnTo>
                  <a:lnTo>
                    <a:pt x="880108" y="2527003"/>
                  </a:lnTo>
                  <a:lnTo>
                    <a:pt x="872488" y="2513667"/>
                  </a:lnTo>
                  <a:lnTo>
                    <a:pt x="844865" y="2510810"/>
                  </a:lnTo>
                  <a:lnTo>
                    <a:pt x="823911" y="2519383"/>
                  </a:lnTo>
                  <a:lnTo>
                    <a:pt x="841056" y="2572723"/>
                  </a:lnTo>
                  <a:cubicBezTo>
                    <a:pt x="845818" y="2585106"/>
                    <a:pt x="856295" y="2619396"/>
                    <a:pt x="849628" y="2628921"/>
                  </a:cubicBezTo>
                  <a:cubicBezTo>
                    <a:pt x="848675" y="2630826"/>
                    <a:pt x="846770" y="2630826"/>
                    <a:pt x="844865" y="2630826"/>
                  </a:cubicBezTo>
                  <a:cubicBezTo>
                    <a:pt x="825816" y="2630826"/>
                    <a:pt x="758188" y="2634636"/>
                    <a:pt x="747711" y="2635589"/>
                  </a:cubicBezTo>
                  <a:lnTo>
                    <a:pt x="723898" y="2596536"/>
                  </a:lnTo>
                  <a:lnTo>
                    <a:pt x="660081" y="2598441"/>
                  </a:lnTo>
                  <a:lnTo>
                    <a:pt x="625791" y="2598441"/>
                  </a:lnTo>
                  <a:lnTo>
                    <a:pt x="624839" y="2599393"/>
                  </a:lnTo>
                  <a:cubicBezTo>
                    <a:pt x="624839" y="2599393"/>
                    <a:pt x="619124" y="2607013"/>
                    <a:pt x="610551" y="2612728"/>
                  </a:cubicBezTo>
                  <a:cubicBezTo>
                    <a:pt x="601026" y="2618443"/>
                    <a:pt x="592454" y="2630826"/>
                    <a:pt x="592454" y="2630826"/>
                  </a:cubicBezTo>
                  <a:lnTo>
                    <a:pt x="590549" y="2632731"/>
                  </a:lnTo>
                  <a:lnTo>
                    <a:pt x="623886" y="2649876"/>
                  </a:lnTo>
                  <a:lnTo>
                    <a:pt x="604836" y="2663211"/>
                  </a:lnTo>
                  <a:lnTo>
                    <a:pt x="721993" y="2728934"/>
                  </a:lnTo>
                  <a:lnTo>
                    <a:pt x="771523" y="2777512"/>
                  </a:lnTo>
                  <a:lnTo>
                    <a:pt x="766761" y="2827995"/>
                  </a:lnTo>
                  <a:lnTo>
                    <a:pt x="832483" y="2897528"/>
                  </a:lnTo>
                  <a:lnTo>
                    <a:pt x="845818" y="2981349"/>
                  </a:lnTo>
                  <a:lnTo>
                    <a:pt x="827720" y="3048977"/>
                  </a:lnTo>
                  <a:lnTo>
                    <a:pt x="753426" y="3208998"/>
                  </a:lnTo>
                  <a:lnTo>
                    <a:pt x="699133" y="3207093"/>
                  </a:lnTo>
                  <a:cubicBezTo>
                    <a:pt x="695323" y="3204235"/>
                    <a:pt x="677226" y="3191853"/>
                    <a:pt x="665796" y="3191853"/>
                  </a:cubicBezTo>
                  <a:cubicBezTo>
                    <a:pt x="659128" y="3191853"/>
                    <a:pt x="649603" y="3192806"/>
                    <a:pt x="641983" y="3192806"/>
                  </a:cubicBezTo>
                  <a:cubicBezTo>
                    <a:pt x="636268" y="3192806"/>
                    <a:pt x="632458" y="3193758"/>
                    <a:pt x="629601" y="3193758"/>
                  </a:cubicBezTo>
                  <a:cubicBezTo>
                    <a:pt x="625791" y="3193758"/>
                    <a:pt x="614361" y="3188043"/>
                    <a:pt x="608646" y="3185185"/>
                  </a:cubicBezTo>
                  <a:cubicBezTo>
                    <a:pt x="607694" y="3184233"/>
                    <a:pt x="581976" y="3171850"/>
                    <a:pt x="555306" y="3171850"/>
                  </a:cubicBezTo>
                  <a:cubicBezTo>
                    <a:pt x="527684" y="3171850"/>
                    <a:pt x="508634" y="3169945"/>
                    <a:pt x="500061" y="3168993"/>
                  </a:cubicBezTo>
                  <a:cubicBezTo>
                    <a:pt x="493394" y="3168040"/>
                    <a:pt x="458151" y="3148038"/>
                    <a:pt x="435291" y="3134703"/>
                  </a:cubicBezTo>
                  <a:lnTo>
                    <a:pt x="434339" y="3134703"/>
                  </a:lnTo>
                  <a:cubicBezTo>
                    <a:pt x="427671" y="3133750"/>
                    <a:pt x="372427" y="3124225"/>
                    <a:pt x="366712" y="3124225"/>
                  </a:cubicBezTo>
                  <a:cubicBezTo>
                    <a:pt x="364807" y="3124225"/>
                    <a:pt x="361949" y="3124225"/>
                    <a:pt x="358139" y="3124225"/>
                  </a:cubicBezTo>
                  <a:cubicBezTo>
                    <a:pt x="347662" y="3125177"/>
                    <a:pt x="328612" y="3126130"/>
                    <a:pt x="321944" y="3124225"/>
                  </a:cubicBezTo>
                  <a:cubicBezTo>
                    <a:pt x="314324" y="3121367"/>
                    <a:pt x="285749" y="3104222"/>
                    <a:pt x="282892" y="3102317"/>
                  </a:cubicBezTo>
                  <a:cubicBezTo>
                    <a:pt x="280987" y="3100412"/>
                    <a:pt x="274319" y="3090887"/>
                    <a:pt x="267652" y="3092792"/>
                  </a:cubicBezTo>
                  <a:cubicBezTo>
                    <a:pt x="261937" y="3094697"/>
                    <a:pt x="210502" y="3127082"/>
                    <a:pt x="202882" y="3131845"/>
                  </a:cubicBezTo>
                  <a:lnTo>
                    <a:pt x="128587" y="3151848"/>
                  </a:lnTo>
                  <a:lnTo>
                    <a:pt x="148590" y="3219476"/>
                  </a:lnTo>
                  <a:lnTo>
                    <a:pt x="151447" y="3240431"/>
                  </a:lnTo>
                  <a:cubicBezTo>
                    <a:pt x="145732" y="3245193"/>
                    <a:pt x="135255" y="3254719"/>
                    <a:pt x="135255" y="3259481"/>
                  </a:cubicBezTo>
                  <a:lnTo>
                    <a:pt x="135255" y="3288056"/>
                  </a:lnTo>
                  <a:lnTo>
                    <a:pt x="134302" y="3297581"/>
                  </a:lnTo>
                  <a:lnTo>
                    <a:pt x="134302" y="3297581"/>
                  </a:lnTo>
                  <a:lnTo>
                    <a:pt x="120967" y="3415692"/>
                  </a:lnTo>
                  <a:lnTo>
                    <a:pt x="40957" y="3556663"/>
                  </a:lnTo>
                  <a:lnTo>
                    <a:pt x="27622" y="3556663"/>
                  </a:lnTo>
                  <a:lnTo>
                    <a:pt x="26670" y="3557616"/>
                  </a:lnTo>
                  <a:cubicBezTo>
                    <a:pt x="22860" y="3561426"/>
                    <a:pt x="4762" y="3578571"/>
                    <a:pt x="4762" y="3586191"/>
                  </a:cubicBezTo>
                  <a:cubicBezTo>
                    <a:pt x="4762" y="3593811"/>
                    <a:pt x="1905" y="3621434"/>
                    <a:pt x="1905" y="3621434"/>
                  </a:cubicBezTo>
                  <a:lnTo>
                    <a:pt x="0" y="3635722"/>
                  </a:lnTo>
                  <a:lnTo>
                    <a:pt x="57150" y="3613814"/>
                  </a:lnTo>
                  <a:lnTo>
                    <a:pt x="39052" y="3636674"/>
                  </a:lnTo>
                  <a:lnTo>
                    <a:pt x="13335" y="3654772"/>
                  </a:lnTo>
                  <a:lnTo>
                    <a:pt x="20955" y="3664297"/>
                  </a:lnTo>
                  <a:cubicBezTo>
                    <a:pt x="22860" y="3667154"/>
                    <a:pt x="28575" y="3672869"/>
                    <a:pt x="36195" y="3670012"/>
                  </a:cubicBezTo>
                  <a:cubicBezTo>
                    <a:pt x="40957" y="3668107"/>
                    <a:pt x="59055" y="3664297"/>
                    <a:pt x="69532" y="3662392"/>
                  </a:cubicBezTo>
                  <a:lnTo>
                    <a:pt x="46672" y="3688109"/>
                  </a:lnTo>
                  <a:lnTo>
                    <a:pt x="46672" y="3689062"/>
                  </a:lnTo>
                  <a:cubicBezTo>
                    <a:pt x="46672" y="3689062"/>
                    <a:pt x="48577" y="3736687"/>
                    <a:pt x="48577" y="3742402"/>
                  </a:cubicBezTo>
                  <a:cubicBezTo>
                    <a:pt x="48577" y="3746212"/>
                    <a:pt x="29527" y="3779550"/>
                    <a:pt x="13335" y="3809078"/>
                  </a:cubicBezTo>
                  <a:lnTo>
                    <a:pt x="13335" y="3810030"/>
                  </a:lnTo>
                  <a:lnTo>
                    <a:pt x="15240" y="3833843"/>
                  </a:lnTo>
                  <a:lnTo>
                    <a:pt x="28575" y="3833843"/>
                  </a:lnTo>
                  <a:lnTo>
                    <a:pt x="43815" y="3821461"/>
                  </a:lnTo>
                  <a:lnTo>
                    <a:pt x="64770" y="3822413"/>
                  </a:lnTo>
                  <a:lnTo>
                    <a:pt x="83820" y="3830986"/>
                  </a:lnTo>
                  <a:lnTo>
                    <a:pt x="113347" y="3848131"/>
                  </a:lnTo>
                  <a:lnTo>
                    <a:pt x="138112" y="3837653"/>
                  </a:lnTo>
                  <a:lnTo>
                    <a:pt x="160972" y="3834796"/>
                  </a:lnTo>
                  <a:lnTo>
                    <a:pt x="165735" y="3834796"/>
                  </a:lnTo>
                  <a:lnTo>
                    <a:pt x="190500" y="3831938"/>
                  </a:lnTo>
                  <a:lnTo>
                    <a:pt x="229552" y="3856703"/>
                  </a:lnTo>
                  <a:lnTo>
                    <a:pt x="241934" y="3883374"/>
                  </a:lnTo>
                  <a:cubicBezTo>
                    <a:pt x="239077" y="3890041"/>
                    <a:pt x="229552" y="3920521"/>
                    <a:pt x="240029" y="3928141"/>
                  </a:cubicBezTo>
                  <a:cubicBezTo>
                    <a:pt x="240982" y="3928141"/>
                    <a:pt x="240982" y="3929094"/>
                    <a:pt x="241934" y="3930046"/>
                  </a:cubicBezTo>
                  <a:lnTo>
                    <a:pt x="242887" y="3930999"/>
                  </a:lnTo>
                  <a:lnTo>
                    <a:pt x="242887" y="3930999"/>
                  </a:lnTo>
                  <a:cubicBezTo>
                    <a:pt x="242887" y="3930999"/>
                    <a:pt x="243839" y="3931951"/>
                    <a:pt x="243839" y="3931951"/>
                  </a:cubicBezTo>
                  <a:lnTo>
                    <a:pt x="244792" y="3932904"/>
                  </a:lnTo>
                  <a:lnTo>
                    <a:pt x="244792" y="3932904"/>
                  </a:lnTo>
                  <a:cubicBezTo>
                    <a:pt x="244792" y="3932904"/>
                    <a:pt x="244792" y="3932904"/>
                    <a:pt x="244792" y="3932904"/>
                  </a:cubicBezTo>
                  <a:lnTo>
                    <a:pt x="244792" y="3932904"/>
                  </a:lnTo>
                  <a:lnTo>
                    <a:pt x="245744" y="3933856"/>
                  </a:lnTo>
                  <a:cubicBezTo>
                    <a:pt x="246697" y="3934809"/>
                    <a:pt x="247649" y="3935761"/>
                    <a:pt x="248602" y="3936714"/>
                  </a:cubicBezTo>
                  <a:lnTo>
                    <a:pt x="249554" y="3937666"/>
                  </a:lnTo>
                  <a:cubicBezTo>
                    <a:pt x="250507" y="3938619"/>
                    <a:pt x="250507" y="3938619"/>
                    <a:pt x="251459" y="3939571"/>
                  </a:cubicBezTo>
                  <a:cubicBezTo>
                    <a:pt x="252412" y="3940524"/>
                    <a:pt x="253364" y="3941476"/>
                    <a:pt x="255269" y="3942429"/>
                  </a:cubicBezTo>
                  <a:cubicBezTo>
                    <a:pt x="256222" y="3943381"/>
                    <a:pt x="257174" y="3944334"/>
                    <a:pt x="259079" y="3945287"/>
                  </a:cubicBezTo>
                  <a:lnTo>
                    <a:pt x="260032" y="3946239"/>
                  </a:lnTo>
                  <a:lnTo>
                    <a:pt x="260032" y="3946239"/>
                  </a:lnTo>
                  <a:cubicBezTo>
                    <a:pt x="262889" y="3949096"/>
                    <a:pt x="265747" y="3951001"/>
                    <a:pt x="268604" y="3953859"/>
                  </a:cubicBezTo>
                  <a:lnTo>
                    <a:pt x="268604" y="3953859"/>
                  </a:lnTo>
                  <a:lnTo>
                    <a:pt x="269557" y="3954812"/>
                  </a:lnTo>
                  <a:cubicBezTo>
                    <a:pt x="274319" y="3959574"/>
                    <a:pt x="280034" y="3964337"/>
                    <a:pt x="284797" y="3969099"/>
                  </a:cubicBezTo>
                  <a:lnTo>
                    <a:pt x="285749" y="3970051"/>
                  </a:lnTo>
                  <a:cubicBezTo>
                    <a:pt x="295274" y="3978624"/>
                    <a:pt x="302894" y="3986244"/>
                    <a:pt x="302894" y="3986244"/>
                  </a:cubicBezTo>
                  <a:lnTo>
                    <a:pt x="304799" y="3988149"/>
                  </a:lnTo>
                  <a:lnTo>
                    <a:pt x="352424" y="3948144"/>
                  </a:lnTo>
                  <a:lnTo>
                    <a:pt x="396239" y="3952906"/>
                  </a:lnTo>
                  <a:lnTo>
                    <a:pt x="420052" y="3929094"/>
                  </a:lnTo>
                  <a:lnTo>
                    <a:pt x="509586" y="3937666"/>
                  </a:lnTo>
                  <a:cubicBezTo>
                    <a:pt x="514349" y="3938619"/>
                    <a:pt x="551496" y="3948144"/>
                    <a:pt x="556259" y="3948144"/>
                  </a:cubicBezTo>
                  <a:cubicBezTo>
                    <a:pt x="557211" y="3948144"/>
                    <a:pt x="559116" y="3948144"/>
                    <a:pt x="561974" y="3948144"/>
                  </a:cubicBezTo>
                  <a:cubicBezTo>
                    <a:pt x="577214" y="3949096"/>
                    <a:pt x="586739" y="3950049"/>
                    <a:pt x="590549" y="3947191"/>
                  </a:cubicBezTo>
                  <a:cubicBezTo>
                    <a:pt x="594359" y="3945287"/>
                    <a:pt x="600074" y="3941476"/>
                    <a:pt x="602931" y="3940524"/>
                  </a:cubicBezTo>
                  <a:cubicBezTo>
                    <a:pt x="607694" y="3943381"/>
                    <a:pt x="619124" y="3951001"/>
                    <a:pt x="623886" y="3951001"/>
                  </a:cubicBezTo>
                  <a:cubicBezTo>
                    <a:pt x="624839" y="3951001"/>
                    <a:pt x="629601" y="3951001"/>
                    <a:pt x="689608" y="3875753"/>
                  </a:cubicBezTo>
                  <a:lnTo>
                    <a:pt x="765808" y="3875753"/>
                  </a:lnTo>
                  <a:lnTo>
                    <a:pt x="780096" y="3859561"/>
                  </a:lnTo>
                  <a:lnTo>
                    <a:pt x="780096" y="3858608"/>
                  </a:lnTo>
                  <a:cubicBezTo>
                    <a:pt x="783906" y="3829080"/>
                    <a:pt x="789621" y="3795743"/>
                    <a:pt x="793431" y="3792885"/>
                  </a:cubicBezTo>
                  <a:cubicBezTo>
                    <a:pt x="801051" y="3790980"/>
                    <a:pt x="867725" y="3765262"/>
                    <a:pt x="870583" y="3764310"/>
                  </a:cubicBezTo>
                  <a:lnTo>
                    <a:pt x="872488" y="3763358"/>
                  </a:lnTo>
                  <a:lnTo>
                    <a:pt x="871535" y="3761452"/>
                  </a:lnTo>
                  <a:cubicBezTo>
                    <a:pt x="867725" y="3750022"/>
                    <a:pt x="848675" y="3690014"/>
                    <a:pt x="843913" y="3685252"/>
                  </a:cubicBezTo>
                  <a:cubicBezTo>
                    <a:pt x="841056" y="3682394"/>
                    <a:pt x="836293" y="3669059"/>
                    <a:pt x="832483" y="3660487"/>
                  </a:cubicBezTo>
                  <a:lnTo>
                    <a:pt x="943925" y="3522373"/>
                  </a:lnTo>
                  <a:lnTo>
                    <a:pt x="1099182" y="3465222"/>
                  </a:lnTo>
                  <a:cubicBezTo>
                    <a:pt x="1101087" y="3464270"/>
                    <a:pt x="1137282" y="3439505"/>
                    <a:pt x="1141092" y="3434742"/>
                  </a:cubicBezTo>
                  <a:cubicBezTo>
                    <a:pt x="1152522" y="3423312"/>
                    <a:pt x="1167762" y="3407120"/>
                    <a:pt x="1168715" y="3397595"/>
                  </a:cubicBezTo>
                  <a:cubicBezTo>
                    <a:pt x="1170620" y="3387117"/>
                    <a:pt x="1174430" y="3368067"/>
                    <a:pt x="1174430" y="3368067"/>
                  </a:cubicBezTo>
                  <a:lnTo>
                    <a:pt x="1174430" y="3367114"/>
                  </a:lnTo>
                  <a:lnTo>
                    <a:pt x="1173477" y="3366162"/>
                  </a:lnTo>
                  <a:cubicBezTo>
                    <a:pt x="1173477" y="3366162"/>
                    <a:pt x="1170620" y="3363304"/>
                    <a:pt x="1166810" y="3359494"/>
                  </a:cubicBezTo>
                  <a:lnTo>
                    <a:pt x="1166810" y="3359494"/>
                  </a:lnTo>
                  <a:cubicBezTo>
                    <a:pt x="1163000" y="3355684"/>
                    <a:pt x="1160142" y="3351874"/>
                    <a:pt x="1158237" y="3349969"/>
                  </a:cubicBezTo>
                  <a:lnTo>
                    <a:pt x="1158237" y="3349969"/>
                  </a:lnTo>
                  <a:lnTo>
                    <a:pt x="1158237" y="3349969"/>
                  </a:lnTo>
                  <a:cubicBezTo>
                    <a:pt x="1157285" y="3349017"/>
                    <a:pt x="1157285" y="3349017"/>
                    <a:pt x="1157285" y="3348064"/>
                  </a:cubicBezTo>
                  <a:lnTo>
                    <a:pt x="1157285" y="3348064"/>
                  </a:lnTo>
                  <a:lnTo>
                    <a:pt x="1157285" y="3348064"/>
                  </a:lnTo>
                  <a:cubicBezTo>
                    <a:pt x="1157285" y="3348064"/>
                    <a:pt x="1156332" y="3347112"/>
                    <a:pt x="1156332" y="3347112"/>
                  </a:cubicBezTo>
                  <a:lnTo>
                    <a:pt x="1156332" y="3347112"/>
                  </a:lnTo>
                  <a:lnTo>
                    <a:pt x="1156332" y="3346159"/>
                  </a:lnTo>
                  <a:lnTo>
                    <a:pt x="1156332" y="3346159"/>
                  </a:lnTo>
                  <a:cubicBezTo>
                    <a:pt x="1156332" y="3345207"/>
                    <a:pt x="1155380" y="3345207"/>
                    <a:pt x="1155380" y="3345207"/>
                  </a:cubicBezTo>
                  <a:lnTo>
                    <a:pt x="1155380" y="3345207"/>
                  </a:lnTo>
                  <a:lnTo>
                    <a:pt x="1155380" y="3345207"/>
                  </a:lnTo>
                  <a:cubicBezTo>
                    <a:pt x="1155380" y="3345207"/>
                    <a:pt x="1155380" y="3345207"/>
                    <a:pt x="1155380" y="3345207"/>
                  </a:cubicBezTo>
                  <a:cubicBezTo>
                    <a:pt x="1155380" y="3342349"/>
                    <a:pt x="1160142" y="3325204"/>
                    <a:pt x="1163000" y="3315679"/>
                  </a:cubicBezTo>
                  <a:lnTo>
                    <a:pt x="1163000" y="3314726"/>
                  </a:lnTo>
                  <a:lnTo>
                    <a:pt x="1155380" y="3300439"/>
                  </a:lnTo>
                  <a:lnTo>
                    <a:pt x="1179192" y="3263291"/>
                  </a:lnTo>
                  <a:cubicBezTo>
                    <a:pt x="1183002" y="3265196"/>
                    <a:pt x="1189670" y="3269006"/>
                    <a:pt x="1197290" y="3265196"/>
                  </a:cubicBezTo>
                  <a:cubicBezTo>
                    <a:pt x="1198242" y="3265196"/>
                    <a:pt x="1198242" y="3264244"/>
                    <a:pt x="1199195" y="3264244"/>
                  </a:cubicBezTo>
                  <a:lnTo>
                    <a:pt x="1199195" y="3264244"/>
                  </a:lnTo>
                  <a:lnTo>
                    <a:pt x="1199195" y="3264244"/>
                  </a:lnTo>
                  <a:cubicBezTo>
                    <a:pt x="1200147" y="3263291"/>
                    <a:pt x="1202052" y="3262338"/>
                    <a:pt x="1203957" y="3261386"/>
                  </a:cubicBezTo>
                  <a:lnTo>
                    <a:pt x="1203957" y="3261386"/>
                  </a:lnTo>
                  <a:lnTo>
                    <a:pt x="1203957" y="3261386"/>
                  </a:lnTo>
                  <a:cubicBezTo>
                    <a:pt x="1205862" y="3260433"/>
                    <a:pt x="1207767" y="3258529"/>
                    <a:pt x="1209672" y="3257576"/>
                  </a:cubicBezTo>
                  <a:lnTo>
                    <a:pt x="1209672" y="3257576"/>
                  </a:lnTo>
                  <a:lnTo>
                    <a:pt x="1209672" y="3257576"/>
                  </a:lnTo>
                  <a:cubicBezTo>
                    <a:pt x="1210625" y="3256623"/>
                    <a:pt x="1211577" y="3255671"/>
                    <a:pt x="1212530" y="3255671"/>
                  </a:cubicBezTo>
                  <a:cubicBezTo>
                    <a:pt x="1223007" y="3247098"/>
                    <a:pt x="1236342" y="3236621"/>
                    <a:pt x="1240152" y="3233763"/>
                  </a:cubicBezTo>
                  <a:cubicBezTo>
                    <a:pt x="1247772" y="3237573"/>
                    <a:pt x="1275394" y="3250908"/>
                    <a:pt x="1279204" y="3252813"/>
                  </a:cubicBezTo>
                  <a:cubicBezTo>
                    <a:pt x="1282062" y="3253766"/>
                    <a:pt x="1287777" y="3259481"/>
                    <a:pt x="1289682" y="3262338"/>
                  </a:cubicBezTo>
                  <a:lnTo>
                    <a:pt x="1290634" y="3264244"/>
                  </a:lnTo>
                  <a:lnTo>
                    <a:pt x="1320162" y="3244241"/>
                  </a:lnTo>
                  <a:lnTo>
                    <a:pt x="1329687" y="3249003"/>
                  </a:lnTo>
                  <a:lnTo>
                    <a:pt x="1326829" y="3255671"/>
                  </a:lnTo>
                  <a:lnTo>
                    <a:pt x="1320162" y="3264244"/>
                  </a:lnTo>
                  <a:lnTo>
                    <a:pt x="1333497" y="3268054"/>
                  </a:lnTo>
                  <a:cubicBezTo>
                    <a:pt x="1336354" y="3269958"/>
                    <a:pt x="1342069" y="3274721"/>
                    <a:pt x="1343022" y="3276626"/>
                  </a:cubicBezTo>
                  <a:cubicBezTo>
                    <a:pt x="1344927" y="3281389"/>
                    <a:pt x="1357309" y="3292819"/>
                    <a:pt x="1362072" y="3295676"/>
                  </a:cubicBezTo>
                  <a:lnTo>
                    <a:pt x="1363024" y="3296629"/>
                  </a:lnTo>
                  <a:lnTo>
                    <a:pt x="1404934" y="3298534"/>
                  </a:lnTo>
                  <a:lnTo>
                    <a:pt x="1444939" y="3293771"/>
                  </a:lnTo>
                  <a:lnTo>
                    <a:pt x="1452559" y="3276626"/>
                  </a:lnTo>
                  <a:lnTo>
                    <a:pt x="1478276" y="3253766"/>
                  </a:lnTo>
                  <a:cubicBezTo>
                    <a:pt x="1482086" y="3255671"/>
                    <a:pt x="1489706" y="3257576"/>
                    <a:pt x="1494469" y="3250908"/>
                  </a:cubicBezTo>
                  <a:cubicBezTo>
                    <a:pt x="1499231" y="3244241"/>
                    <a:pt x="1506851" y="3234716"/>
                    <a:pt x="1508756" y="3231858"/>
                  </a:cubicBezTo>
                  <a:cubicBezTo>
                    <a:pt x="1511614" y="3230906"/>
                    <a:pt x="1524949" y="3226143"/>
                    <a:pt x="1534474" y="3225191"/>
                  </a:cubicBezTo>
                  <a:cubicBezTo>
                    <a:pt x="1536379" y="3225191"/>
                    <a:pt x="1537331" y="3225191"/>
                    <a:pt x="1538284" y="3225191"/>
                  </a:cubicBezTo>
                  <a:cubicBezTo>
                    <a:pt x="1548761" y="3225191"/>
                    <a:pt x="1564001" y="3219476"/>
                    <a:pt x="1564954" y="3218523"/>
                  </a:cubicBezTo>
                  <a:lnTo>
                    <a:pt x="1589719" y="3201378"/>
                  </a:lnTo>
                  <a:lnTo>
                    <a:pt x="1587814" y="3181375"/>
                  </a:lnTo>
                  <a:lnTo>
                    <a:pt x="1604959" y="3175660"/>
                  </a:lnTo>
                  <a:lnTo>
                    <a:pt x="1604959" y="3174708"/>
                  </a:lnTo>
                  <a:cubicBezTo>
                    <a:pt x="1605911" y="3173755"/>
                    <a:pt x="1605911" y="3172803"/>
                    <a:pt x="1606864" y="3171850"/>
                  </a:cubicBezTo>
                  <a:lnTo>
                    <a:pt x="1606864" y="3171850"/>
                  </a:lnTo>
                  <a:lnTo>
                    <a:pt x="1607816" y="3169945"/>
                  </a:lnTo>
                  <a:lnTo>
                    <a:pt x="1607816" y="3169945"/>
                  </a:lnTo>
                  <a:cubicBezTo>
                    <a:pt x="1607816" y="3169945"/>
                    <a:pt x="1607816" y="3169945"/>
                    <a:pt x="1607816" y="3169945"/>
                  </a:cubicBezTo>
                  <a:lnTo>
                    <a:pt x="1607816" y="3169945"/>
                  </a:lnTo>
                  <a:lnTo>
                    <a:pt x="1608769" y="3168040"/>
                  </a:lnTo>
                  <a:lnTo>
                    <a:pt x="1608769" y="3168040"/>
                  </a:lnTo>
                  <a:cubicBezTo>
                    <a:pt x="1608769" y="3168040"/>
                    <a:pt x="1608769" y="3168040"/>
                    <a:pt x="1608769" y="3168040"/>
                  </a:cubicBezTo>
                  <a:lnTo>
                    <a:pt x="1608769" y="3168040"/>
                  </a:lnTo>
                  <a:lnTo>
                    <a:pt x="1609721" y="3167088"/>
                  </a:lnTo>
                  <a:lnTo>
                    <a:pt x="1609721" y="3167088"/>
                  </a:lnTo>
                  <a:cubicBezTo>
                    <a:pt x="1609721" y="3167088"/>
                    <a:pt x="1609721" y="3167088"/>
                    <a:pt x="1609721" y="3167088"/>
                  </a:cubicBezTo>
                  <a:lnTo>
                    <a:pt x="1609721" y="3167088"/>
                  </a:lnTo>
                  <a:lnTo>
                    <a:pt x="1610674" y="3165183"/>
                  </a:lnTo>
                  <a:lnTo>
                    <a:pt x="1610674" y="3165183"/>
                  </a:lnTo>
                  <a:cubicBezTo>
                    <a:pt x="1610674" y="3165183"/>
                    <a:pt x="1610674" y="3165183"/>
                    <a:pt x="1610674" y="3164230"/>
                  </a:cubicBezTo>
                  <a:lnTo>
                    <a:pt x="1610674" y="3164230"/>
                  </a:lnTo>
                  <a:lnTo>
                    <a:pt x="1611626" y="3162325"/>
                  </a:lnTo>
                  <a:lnTo>
                    <a:pt x="1611626" y="3162325"/>
                  </a:lnTo>
                  <a:cubicBezTo>
                    <a:pt x="1615436" y="3156610"/>
                    <a:pt x="1619246" y="3151848"/>
                    <a:pt x="1621151" y="3151848"/>
                  </a:cubicBezTo>
                  <a:cubicBezTo>
                    <a:pt x="1623056" y="3151848"/>
                    <a:pt x="1624961" y="3151848"/>
                    <a:pt x="1626866" y="3151848"/>
                  </a:cubicBezTo>
                  <a:cubicBezTo>
                    <a:pt x="1629723" y="3151848"/>
                    <a:pt x="1632581" y="3150895"/>
                    <a:pt x="1639248" y="3151848"/>
                  </a:cubicBezTo>
                  <a:cubicBezTo>
                    <a:pt x="1648773" y="3152800"/>
                    <a:pt x="1662108" y="3158515"/>
                    <a:pt x="1664013" y="3159468"/>
                  </a:cubicBezTo>
                  <a:lnTo>
                    <a:pt x="1693541" y="3181375"/>
                  </a:lnTo>
                  <a:lnTo>
                    <a:pt x="1718306" y="3188043"/>
                  </a:lnTo>
                  <a:lnTo>
                    <a:pt x="1732593" y="3190900"/>
                  </a:lnTo>
                  <a:lnTo>
                    <a:pt x="1747833" y="3213761"/>
                  </a:lnTo>
                  <a:lnTo>
                    <a:pt x="1747833" y="3237573"/>
                  </a:lnTo>
                  <a:lnTo>
                    <a:pt x="1765931" y="3263291"/>
                  </a:lnTo>
                  <a:lnTo>
                    <a:pt x="1776408" y="3292819"/>
                  </a:lnTo>
                  <a:lnTo>
                    <a:pt x="1784028" y="3323299"/>
                  </a:lnTo>
                  <a:lnTo>
                    <a:pt x="1784981" y="3324251"/>
                  </a:lnTo>
                  <a:cubicBezTo>
                    <a:pt x="1797363" y="3332824"/>
                    <a:pt x="1811651" y="3344254"/>
                    <a:pt x="1812603" y="3347112"/>
                  </a:cubicBezTo>
                  <a:cubicBezTo>
                    <a:pt x="1812603" y="3348064"/>
                    <a:pt x="1812603" y="3350922"/>
                    <a:pt x="1812603" y="3353779"/>
                  </a:cubicBezTo>
                  <a:cubicBezTo>
                    <a:pt x="1812603" y="3362352"/>
                    <a:pt x="1813556" y="3374734"/>
                    <a:pt x="1822128" y="3374734"/>
                  </a:cubicBezTo>
                  <a:cubicBezTo>
                    <a:pt x="1829748" y="3374734"/>
                    <a:pt x="1842130" y="3375687"/>
                    <a:pt x="1844988" y="3375687"/>
                  </a:cubicBezTo>
                  <a:lnTo>
                    <a:pt x="1964050" y="3466175"/>
                  </a:lnTo>
                  <a:cubicBezTo>
                    <a:pt x="1965003" y="3467128"/>
                    <a:pt x="1986910" y="3486178"/>
                    <a:pt x="2000245" y="3486178"/>
                  </a:cubicBezTo>
                  <a:cubicBezTo>
                    <a:pt x="2004055" y="3486178"/>
                    <a:pt x="2009770" y="3485225"/>
                    <a:pt x="2015485" y="3483320"/>
                  </a:cubicBezTo>
                  <a:cubicBezTo>
                    <a:pt x="2026915" y="3480463"/>
                    <a:pt x="2042155" y="3477605"/>
                    <a:pt x="2050728" y="3482368"/>
                  </a:cubicBezTo>
                  <a:cubicBezTo>
                    <a:pt x="2065015" y="3489988"/>
                    <a:pt x="2090732" y="3514753"/>
                    <a:pt x="2090732" y="3514753"/>
                  </a:cubicBezTo>
                  <a:lnTo>
                    <a:pt x="2110735" y="3529041"/>
                  </a:lnTo>
                  <a:lnTo>
                    <a:pt x="2111687" y="3529041"/>
                  </a:lnTo>
                  <a:cubicBezTo>
                    <a:pt x="2111687" y="3529041"/>
                    <a:pt x="2114545" y="3528088"/>
                    <a:pt x="2116450" y="3529993"/>
                  </a:cubicBezTo>
                  <a:cubicBezTo>
                    <a:pt x="2118355" y="3531898"/>
                    <a:pt x="2119307" y="3535708"/>
                    <a:pt x="2118355" y="3541423"/>
                  </a:cubicBezTo>
                  <a:lnTo>
                    <a:pt x="2114545" y="3561426"/>
                  </a:lnTo>
                  <a:lnTo>
                    <a:pt x="2116450" y="3562378"/>
                  </a:lnTo>
                  <a:cubicBezTo>
                    <a:pt x="2118355" y="3562378"/>
                    <a:pt x="2130737" y="3565236"/>
                    <a:pt x="2137405" y="3562378"/>
                  </a:cubicBezTo>
                  <a:cubicBezTo>
                    <a:pt x="2142167" y="3559521"/>
                    <a:pt x="2152645" y="3550948"/>
                    <a:pt x="2156455" y="3547138"/>
                  </a:cubicBezTo>
                  <a:lnTo>
                    <a:pt x="2173600" y="3560473"/>
                  </a:lnTo>
                  <a:lnTo>
                    <a:pt x="2177410" y="3568093"/>
                  </a:lnTo>
                  <a:lnTo>
                    <a:pt x="2172647" y="3582381"/>
                  </a:lnTo>
                  <a:lnTo>
                    <a:pt x="2173600" y="3595716"/>
                  </a:lnTo>
                  <a:lnTo>
                    <a:pt x="2204080" y="3614766"/>
                  </a:lnTo>
                  <a:lnTo>
                    <a:pt x="2225035" y="3610004"/>
                  </a:lnTo>
                  <a:lnTo>
                    <a:pt x="2241227" y="3618576"/>
                  </a:lnTo>
                  <a:lnTo>
                    <a:pt x="2255515" y="3643342"/>
                  </a:lnTo>
                  <a:lnTo>
                    <a:pt x="2282184" y="3678584"/>
                  </a:lnTo>
                  <a:lnTo>
                    <a:pt x="2295519" y="3730020"/>
                  </a:lnTo>
                  <a:lnTo>
                    <a:pt x="2295519" y="3751927"/>
                  </a:lnTo>
                  <a:lnTo>
                    <a:pt x="2287899" y="3753832"/>
                  </a:lnTo>
                  <a:lnTo>
                    <a:pt x="2273612" y="3761452"/>
                  </a:lnTo>
                  <a:lnTo>
                    <a:pt x="2272659" y="3792885"/>
                  </a:lnTo>
                  <a:lnTo>
                    <a:pt x="2256467" y="3804315"/>
                  </a:lnTo>
                  <a:lnTo>
                    <a:pt x="2259325" y="3830033"/>
                  </a:lnTo>
                  <a:lnTo>
                    <a:pt x="2269802" y="3841463"/>
                  </a:lnTo>
                  <a:lnTo>
                    <a:pt x="2293615" y="3843368"/>
                  </a:lnTo>
                  <a:lnTo>
                    <a:pt x="2300282" y="3816698"/>
                  </a:lnTo>
                  <a:lnTo>
                    <a:pt x="2325047" y="3790980"/>
                  </a:lnTo>
                  <a:cubicBezTo>
                    <a:pt x="2328857" y="3790028"/>
                    <a:pt x="2343144" y="3785265"/>
                    <a:pt x="2341239" y="3773835"/>
                  </a:cubicBezTo>
                  <a:cubicBezTo>
                    <a:pt x="2339334" y="3764310"/>
                    <a:pt x="2333619" y="3747165"/>
                    <a:pt x="2332667" y="3742402"/>
                  </a:cubicBezTo>
                  <a:lnTo>
                    <a:pt x="2341239" y="3727162"/>
                  </a:lnTo>
                  <a:lnTo>
                    <a:pt x="2355527" y="3718590"/>
                  </a:lnTo>
                  <a:lnTo>
                    <a:pt x="2369814" y="3716685"/>
                  </a:lnTo>
                  <a:lnTo>
                    <a:pt x="2378387" y="3716685"/>
                  </a:lnTo>
                  <a:lnTo>
                    <a:pt x="2385054" y="3713827"/>
                  </a:lnTo>
                  <a:lnTo>
                    <a:pt x="2378387" y="3688109"/>
                  </a:lnTo>
                  <a:lnTo>
                    <a:pt x="2377434" y="3675727"/>
                  </a:lnTo>
                  <a:lnTo>
                    <a:pt x="2377434" y="3666202"/>
                  </a:lnTo>
                  <a:lnTo>
                    <a:pt x="2350764" y="3647151"/>
                  </a:lnTo>
                  <a:lnTo>
                    <a:pt x="2325047" y="3638579"/>
                  </a:lnTo>
                  <a:cubicBezTo>
                    <a:pt x="2324094" y="3636674"/>
                    <a:pt x="2321237" y="3630006"/>
                    <a:pt x="2321237" y="3621434"/>
                  </a:cubicBezTo>
                  <a:cubicBezTo>
                    <a:pt x="2321237" y="3610956"/>
                    <a:pt x="2324094" y="3595716"/>
                    <a:pt x="2324094" y="3595716"/>
                  </a:cubicBezTo>
                  <a:lnTo>
                    <a:pt x="2340287" y="3552853"/>
                  </a:lnTo>
                  <a:lnTo>
                    <a:pt x="2358384" y="3543328"/>
                  </a:lnTo>
                  <a:lnTo>
                    <a:pt x="2370767" y="3543328"/>
                  </a:lnTo>
                  <a:lnTo>
                    <a:pt x="2366957" y="3545233"/>
                  </a:lnTo>
                  <a:lnTo>
                    <a:pt x="2366957" y="3554758"/>
                  </a:lnTo>
                  <a:lnTo>
                    <a:pt x="2373624" y="3554758"/>
                  </a:lnTo>
                  <a:lnTo>
                    <a:pt x="2387912" y="3555711"/>
                  </a:lnTo>
                  <a:lnTo>
                    <a:pt x="2411724" y="3556663"/>
                  </a:lnTo>
                  <a:lnTo>
                    <a:pt x="2428869" y="3558568"/>
                  </a:lnTo>
                  <a:cubicBezTo>
                    <a:pt x="2429822" y="3559521"/>
                    <a:pt x="2434584" y="3561426"/>
                    <a:pt x="2436489" y="3568093"/>
                  </a:cubicBezTo>
                  <a:cubicBezTo>
                    <a:pt x="2437442" y="3571903"/>
                    <a:pt x="2437442" y="3573809"/>
                    <a:pt x="2437442" y="3575713"/>
                  </a:cubicBezTo>
                  <a:cubicBezTo>
                    <a:pt x="2437442" y="3577619"/>
                    <a:pt x="2437442" y="3579523"/>
                    <a:pt x="2438394" y="3582381"/>
                  </a:cubicBezTo>
                  <a:cubicBezTo>
                    <a:pt x="2439347" y="3583334"/>
                    <a:pt x="2439347" y="3585238"/>
                    <a:pt x="2439347" y="3587144"/>
                  </a:cubicBezTo>
                  <a:cubicBezTo>
                    <a:pt x="2439347" y="3590001"/>
                    <a:pt x="2439347" y="3593811"/>
                    <a:pt x="2443156" y="3594764"/>
                  </a:cubicBezTo>
                  <a:cubicBezTo>
                    <a:pt x="2444109" y="3594764"/>
                    <a:pt x="2447919" y="3597621"/>
                    <a:pt x="2449824" y="3600479"/>
                  </a:cubicBezTo>
                  <a:cubicBezTo>
                    <a:pt x="2454587" y="3604289"/>
                    <a:pt x="2458397" y="3608099"/>
                    <a:pt x="2461254" y="3609051"/>
                  </a:cubicBezTo>
                  <a:cubicBezTo>
                    <a:pt x="2465064" y="3610956"/>
                    <a:pt x="2472684" y="3614766"/>
                    <a:pt x="2474589" y="3615719"/>
                  </a:cubicBezTo>
                  <a:cubicBezTo>
                    <a:pt x="2476494" y="3617624"/>
                    <a:pt x="2480304" y="3621434"/>
                    <a:pt x="2483162" y="3619529"/>
                  </a:cubicBezTo>
                  <a:cubicBezTo>
                    <a:pt x="2485067" y="3618576"/>
                    <a:pt x="2486019" y="3616671"/>
                    <a:pt x="2486019" y="3613814"/>
                  </a:cubicBezTo>
                  <a:cubicBezTo>
                    <a:pt x="2486019" y="3605241"/>
                    <a:pt x="2486971" y="3581429"/>
                    <a:pt x="2486971" y="3581429"/>
                  </a:cubicBezTo>
                  <a:lnTo>
                    <a:pt x="2486971" y="3580476"/>
                  </a:lnTo>
                  <a:lnTo>
                    <a:pt x="2475542" y="3552853"/>
                  </a:lnTo>
                  <a:lnTo>
                    <a:pt x="2463159" y="3541423"/>
                  </a:lnTo>
                  <a:lnTo>
                    <a:pt x="2421249" y="3515706"/>
                  </a:lnTo>
                  <a:cubicBezTo>
                    <a:pt x="2417439" y="3512848"/>
                    <a:pt x="2396484" y="3498560"/>
                    <a:pt x="2392674" y="3497608"/>
                  </a:cubicBezTo>
                  <a:cubicBezTo>
                    <a:pt x="2388864" y="3496655"/>
                    <a:pt x="2331714" y="3479510"/>
                    <a:pt x="2330762" y="3479510"/>
                  </a:cubicBezTo>
                  <a:lnTo>
                    <a:pt x="2272659" y="3457603"/>
                  </a:lnTo>
                  <a:lnTo>
                    <a:pt x="2248847" y="3444267"/>
                  </a:lnTo>
                  <a:lnTo>
                    <a:pt x="2241227" y="3435695"/>
                  </a:lnTo>
                  <a:lnTo>
                    <a:pt x="2252657" y="3424265"/>
                  </a:lnTo>
                  <a:cubicBezTo>
                    <a:pt x="2253610" y="3423312"/>
                    <a:pt x="2259325" y="3418550"/>
                    <a:pt x="2259325" y="3413787"/>
                  </a:cubicBezTo>
                  <a:cubicBezTo>
                    <a:pt x="2259325" y="3409977"/>
                    <a:pt x="2255515" y="3398547"/>
                    <a:pt x="2255515" y="3396642"/>
                  </a:cubicBezTo>
                  <a:lnTo>
                    <a:pt x="2254562" y="3394737"/>
                  </a:lnTo>
                  <a:lnTo>
                    <a:pt x="2217415" y="3390927"/>
                  </a:lnTo>
                  <a:lnTo>
                    <a:pt x="2185982" y="3390927"/>
                  </a:lnTo>
                  <a:lnTo>
                    <a:pt x="2173600" y="3392832"/>
                  </a:lnTo>
                  <a:cubicBezTo>
                    <a:pt x="2171695" y="3393784"/>
                    <a:pt x="2165980" y="3394737"/>
                    <a:pt x="2164075" y="3394737"/>
                  </a:cubicBezTo>
                  <a:cubicBezTo>
                    <a:pt x="2162170" y="3394737"/>
                    <a:pt x="2147882" y="3389022"/>
                    <a:pt x="2135500" y="3383307"/>
                  </a:cubicBezTo>
                  <a:lnTo>
                    <a:pt x="2081207" y="3341397"/>
                  </a:lnTo>
                  <a:lnTo>
                    <a:pt x="2043107" y="3256623"/>
                  </a:lnTo>
                  <a:lnTo>
                    <a:pt x="2016438" y="3220428"/>
                  </a:lnTo>
                  <a:lnTo>
                    <a:pt x="1911663" y="3160420"/>
                  </a:lnTo>
                  <a:cubicBezTo>
                    <a:pt x="1909758" y="3143275"/>
                    <a:pt x="1905948" y="3115652"/>
                    <a:pt x="1906900" y="3112795"/>
                  </a:cubicBezTo>
                  <a:cubicBezTo>
                    <a:pt x="1906900" y="3110890"/>
                    <a:pt x="1906900" y="3108985"/>
                    <a:pt x="1906900" y="3105175"/>
                  </a:cubicBezTo>
                  <a:cubicBezTo>
                    <a:pt x="1906900" y="3102317"/>
                    <a:pt x="1906900" y="3094697"/>
                    <a:pt x="1907853" y="3093745"/>
                  </a:cubicBezTo>
                  <a:lnTo>
                    <a:pt x="1919283" y="3093745"/>
                  </a:lnTo>
                  <a:lnTo>
                    <a:pt x="1920235" y="3081362"/>
                  </a:lnTo>
                  <a:lnTo>
                    <a:pt x="1919283" y="3071837"/>
                  </a:lnTo>
                  <a:lnTo>
                    <a:pt x="1900233" y="3039452"/>
                  </a:lnTo>
                  <a:lnTo>
                    <a:pt x="1908805" y="3026117"/>
                  </a:lnTo>
                  <a:lnTo>
                    <a:pt x="1913568" y="3023259"/>
                  </a:lnTo>
                  <a:lnTo>
                    <a:pt x="1915473" y="3032784"/>
                  </a:lnTo>
                  <a:lnTo>
                    <a:pt x="1924045" y="3032784"/>
                  </a:lnTo>
                  <a:lnTo>
                    <a:pt x="1925950" y="3032784"/>
                  </a:lnTo>
                  <a:lnTo>
                    <a:pt x="1925950" y="3029927"/>
                  </a:lnTo>
                  <a:cubicBezTo>
                    <a:pt x="1925950" y="3029927"/>
                    <a:pt x="1926903" y="3027069"/>
                    <a:pt x="1933570" y="3022306"/>
                  </a:cubicBezTo>
                  <a:cubicBezTo>
                    <a:pt x="1942143" y="3016592"/>
                    <a:pt x="1956430" y="3007067"/>
                    <a:pt x="1956430" y="3007067"/>
                  </a:cubicBezTo>
                  <a:lnTo>
                    <a:pt x="1969765" y="2993731"/>
                  </a:lnTo>
                  <a:lnTo>
                    <a:pt x="1969765" y="2988969"/>
                  </a:lnTo>
                  <a:lnTo>
                    <a:pt x="1981195" y="2988969"/>
                  </a:lnTo>
                  <a:lnTo>
                    <a:pt x="1993578" y="2990874"/>
                  </a:lnTo>
                  <a:lnTo>
                    <a:pt x="1997388" y="2984206"/>
                  </a:lnTo>
                  <a:lnTo>
                    <a:pt x="2008818" y="2984206"/>
                  </a:lnTo>
                  <a:lnTo>
                    <a:pt x="2010723" y="2984206"/>
                  </a:lnTo>
                  <a:lnTo>
                    <a:pt x="2014533" y="2994684"/>
                  </a:lnTo>
                  <a:lnTo>
                    <a:pt x="2014533" y="2995636"/>
                  </a:lnTo>
                  <a:lnTo>
                    <a:pt x="2015485" y="2995636"/>
                  </a:lnTo>
                  <a:cubicBezTo>
                    <a:pt x="2015485" y="2995636"/>
                    <a:pt x="2015485" y="2996589"/>
                    <a:pt x="2014533" y="2997542"/>
                  </a:cubicBezTo>
                  <a:cubicBezTo>
                    <a:pt x="2012628" y="3000399"/>
                    <a:pt x="2003103" y="3007067"/>
                    <a:pt x="2000245" y="3008971"/>
                  </a:cubicBezTo>
                  <a:lnTo>
                    <a:pt x="2000245" y="3008971"/>
                  </a:lnTo>
                  <a:cubicBezTo>
                    <a:pt x="2000245" y="3008971"/>
                    <a:pt x="1999293" y="3009924"/>
                    <a:pt x="1998340" y="3010877"/>
                  </a:cubicBezTo>
                  <a:lnTo>
                    <a:pt x="1998340" y="3010877"/>
                  </a:lnTo>
                  <a:lnTo>
                    <a:pt x="1997388" y="3011829"/>
                  </a:lnTo>
                  <a:lnTo>
                    <a:pt x="1993578" y="3016592"/>
                  </a:lnTo>
                  <a:lnTo>
                    <a:pt x="1994530" y="3016592"/>
                  </a:lnTo>
                  <a:cubicBezTo>
                    <a:pt x="1992625" y="3020402"/>
                    <a:pt x="1992625" y="3023259"/>
                    <a:pt x="1993578" y="3025164"/>
                  </a:cubicBezTo>
                  <a:cubicBezTo>
                    <a:pt x="1995483" y="3028974"/>
                    <a:pt x="2001198" y="3043262"/>
                    <a:pt x="2001198" y="3043262"/>
                  </a:cubicBezTo>
                  <a:cubicBezTo>
                    <a:pt x="2002150" y="3044214"/>
                    <a:pt x="2016438" y="3068027"/>
                    <a:pt x="2018343" y="3070884"/>
                  </a:cubicBezTo>
                  <a:cubicBezTo>
                    <a:pt x="2019295" y="3071837"/>
                    <a:pt x="2019295" y="3072790"/>
                    <a:pt x="2019295" y="3074694"/>
                  </a:cubicBezTo>
                  <a:cubicBezTo>
                    <a:pt x="2020248" y="3078505"/>
                    <a:pt x="2021200" y="3083267"/>
                    <a:pt x="2025963" y="3083267"/>
                  </a:cubicBezTo>
                  <a:lnTo>
                    <a:pt x="2029773" y="3083267"/>
                  </a:lnTo>
                  <a:cubicBezTo>
                    <a:pt x="2034535" y="3084219"/>
                    <a:pt x="2045013" y="3085172"/>
                    <a:pt x="2046918" y="3080409"/>
                  </a:cubicBezTo>
                  <a:lnTo>
                    <a:pt x="2047870" y="3078505"/>
                  </a:lnTo>
                  <a:cubicBezTo>
                    <a:pt x="2049775" y="3075647"/>
                    <a:pt x="2050728" y="3071837"/>
                    <a:pt x="2050728" y="3068027"/>
                  </a:cubicBezTo>
                  <a:cubicBezTo>
                    <a:pt x="2050728" y="3065169"/>
                    <a:pt x="2052632" y="3054692"/>
                    <a:pt x="2053585" y="3049929"/>
                  </a:cubicBezTo>
                  <a:lnTo>
                    <a:pt x="2053585" y="3024212"/>
                  </a:lnTo>
                  <a:cubicBezTo>
                    <a:pt x="2053585" y="3022306"/>
                    <a:pt x="2053585" y="3020402"/>
                    <a:pt x="2053585" y="3020402"/>
                  </a:cubicBezTo>
                  <a:cubicBezTo>
                    <a:pt x="2053585" y="3020402"/>
                    <a:pt x="2055490" y="3020402"/>
                    <a:pt x="2060253" y="3022306"/>
                  </a:cubicBezTo>
                  <a:cubicBezTo>
                    <a:pt x="2072635" y="3028974"/>
                    <a:pt x="2094543" y="3045167"/>
                    <a:pt x="2094543" y="3045167"/>
                  </a:cubicBezTo>
                  <a:lnTo>
                    <a:pt x="2113593" y="3058502"/>
                  </a:lnTo>
                  <a:cubicBezTo>
                    <a:pt x="2111687" y="3063264"/>
                    <a:pt x="2107877" y="3074694"/>
                    <a:pt x="2110735" y="3082315"/>
                  </a:cubicBezTo>
                  <a:cubicBezTo>
                    <a:pt x="2112640" y="3088030"/>
                    <a:pt x="2119307" y="3095650"/>
                    <a:pt x="2125022" y="3102317"/>
                  </a:cubicBezTo>
                  <a:cubicBezTo>
                    <a:pt x="2127880" y="3105175"/>
                    <a:pt x="2130737" y="3108985"/>
                    <a:pt x="2131690" y="3109937"/>
                  </a:cubicBezTo>
                  <a:cubicBezTo>
                    <a:pt x="2132642" y="3112795"/>
                    <a:pt x="2141215" y="3128035"/>
                    <a:pt x="2142167" y="3128987"/>
                  </a:cubicBezTo>
                  <a:lnTo>
                    <a:pt x="2143120" y="3129940"/>
                  </a:lnTo>
                  <a:lnTo>
                    <a:pt x="2153597" y="3129940"/>
                  </a:lnTo>
                  <a:lnTo>
                    <a:pt x="2158360" y="3136607"/>
                  </a:lnTo>
                  <a:lnTo>
                    <a:pt x="2151692" y="3146132"/>
                  </a:lnTo>
                  <a:lnTo>
                    <a:pt x="2147882" y="3165183"/>
                  </a:lnTo>
                  <a:lnTo>
                    <a:pt x="2161217" y="3173755"/>
                  </a:lnTo>
                  <a:cubicBezTo>
                    <a:pt x="2161217" y="3173755"/>
                    <a:pt x="2178362" y="3182328"/>
                    <a:pt x="2182172" y="3185185"/>
                  </a:cubicBezTo>
                  <a:cubicBezTo>
                    <a:pt x="2185982" y="3187090"/>
                    <a:pt x="2202175" y="3194710"/>
                    <a:pt x="2205985" y="3196616"/>
                  </a:cubicBezTo>
                  <a:lnTo>
                    <a:pt x="2208842" y="3206141"/>
                  </a:lnTo>
                  <a:lnTo>
                    <a:pt x="2215510" y="3214713"/>
                  </a:lnTo>
                  <a:lnTo>
                    <a:pt x="2227892" y="3215666"/>
                  </a:lnTo>
                  <a:lnTo>
                    <a:pt x="2245990" y="3211856"/>
                  </a:lnTo>
                  <a:cubicBezTo>
                    <a:pt x="2254562" y="3210903"/>
                    <a:pt x="2269802" y="3209951"/>
                    <a:pt x="2273612" y="3211856"/>
                  </a:cubicBezTo>
                  <a:lnTo>
                    <a:pt x="2279327" y="3213761"/>
                  </a:lnTo>
                  <a:cubicBezTo>
                    <a:pt x="2284090" y="3217571"/>
                    <a:pt x="2318380" y="3240431"/>
                    <a:pt x="2324094" y="3242336"/>
                  </a:cubicBezTo>
                  <a:cubicBezTo>
                    <a:pt x="2329809" y="3244241"/>
                    <a:pt x="2345049" y="3253766"/>
                    <a:pt x="2345049" y="3253766"/>
                  </a:cubicBezTo>
                  <a:lnTo>
                    <a:pt x="2358384" y="3265196"/>
                  </a:lnTo>
                  <a:lnTo>
                    <a:pt x="2361242" y="3273769"/>
                  </a:lnTo>
                  <a:lnTo>
                    <a:pt x="2376482" y="3277579"/>
                  </a:lnTo>
                  <a:lnTo>
                    <a:pt x="2391722" y="3283294"/>
                  </a:lnTo>
                  <a:lnTo>
                    <a:pt x="2413629" y="3301391"/>
                  </a:lnTo>
                  <a:lnTo>
                    <a:pt x="2427917" y="3309011"/>
                  </a:lnTo>
                  <a:lnTo>
                    <a:pt x="2428869" y="3309011"/>
                  </a:lnTo>
                  <a:lnTo>
                    <a:pt x="2428869" y="3309011"/>
                  </a:lnTo>
                  <a:lnTo>
                    <a:pt x="2433632" y="3309964"/>
                  </a:lnTo>
                  <a:lnTo>
                    <a:pt x="2433632" y="3309964"/>
                  </a:lnTo>
                  <a:lnTo>
                    <a:pt x="2433632" y="3309964"/>
                  </a:lnTo>
                  <a:lnTo>
                    <a:pt x="2453634" y="3311869"/>
                  </a:lnTo>
                  <a:lnTo>
                    <a:pt x="2464112" y="3319489"/>
                  </a:lnTo>
                  <a:lnTo>
                    <a:pt x="2487924" y="3345207"/>
                  </a:lnTo>
                  <a:lnTo>
                    <a:pt x="2488877" y="3345207"/>
                  </a:lnTo>
                  <a:cubicBezTo>
                    <a:pt x="2490781" y="3346159"/>
                    <a:pt x="2507927" y="3356637"/>
                    <a:pt x="2512689" y="3357589"/>
                  </a:cubicBezTo>
                  <a:cubicBezTo>
                    <a:pt x="2514594" y="3357589"/>
                    <a:pt x="2518404" y="3359494"/>
                    <a:pt x="2522214" y="3361399"/>
                  </a:cubicBezTo>
                  <a:cubicBezTo>
                    <a:pt x="2522214" y="3361399"/>
                    <a:pt x="2523167" y="3361399"/>
                    <a:pt x="2523167" y="3361399"/>
                  </a:cubicBezTo>
                  <a:cubicBezTo>
                    <a:pt x="2524119" y="3361399"/>
                    <a:pt x="2524119" y="3362352"/>
                    <a:pt x="2525071" y="3362352"/>
                  </a:cubicBezTo>
                  <a:cubicBezTo>
                    <a:pt x="2525071" y="3362352"/>
                    <a:pt x="2526024" y="3362352"/>
                    <a:pt x="2526024" y="3363304"/>
                  </a:cubicBezTo>
                  <a:cubicBezTo>
                    <a:pt x="2526024" y="3363304"/>
                    <a:pt x="2526976" y="3363304"/>
                    <a:pt x="2526976" y="3364257"/>
                  </a:cubicBezTo>
                  <a:cubicBezTo>
                    <a:pt x="2528881" y="3365209"/>
                    <a:pt x="2530786" y="3366162"/>
                    <a:pt x="2531739" y="3366162"/>
                  </a:cubicBezTo>
                  <a:cubicBezTo>
                    <a:pt x="2532691" y="3366162"/>
                    <a:pt x="2532691" y="3367114"/>
                    <a:pt x="2532691" y="3367114"/>
                  </a:cubicBezTo>
                  <a:cubicBezTo>
                    <a:pt x="2532691" y="3367114"/>
                    <a:pt x="2533644" y="3368067"/>
                    <a:pt x="2533644" y="3368067"/>
                  </a:cubicBezTo>
                  <a:cubicBezTo>
                    <a:pt x="2533644" y="3368067"/>
                    <a:pt x="2533644" y="3368067"/>
                    <a:pt x="2533644" y="3368067"/>
                  </a:cubicBezTo>
                  <a:cubicBezTo>
                    <a:pt x="2534596" y="3369019"/>
                    <a:pt x="2534596" y="3369019"/>
                    <a:pt x="2535549" y="3369972"/>
                  </a:cubicBezTo>
                  <a:cubicBezTo>
                    <a:pt x="2535549" y="3369972"/>
                    <a:pt x="2535549" y="3369972"/>
                    <a:pt x="2535549" y="3369972"/>
                  </a:cubicBezTo>
                  <a:cubicBezTo>
                    <a:pt x="2536501" y="3370924"/>
                    <a:pt x="2537454" y="3371877"/>
                    <a:pt x="2538406" y="3373782"/>
                  </a:cubicBezTo>
                  <a:cubicBezTo>
                    <a:pt x="2538406" y="3373782"/>
                    <a:pt x="2538406" y="3374734"/>
                    <a:pt x="2539359" y="3374734"/>
                  </a:cubicBezTo>
                  <a:cubicBezTo>
                    <a:pt x="2540311" y="3376639"/>
                    <a:pt x="2541264" y="3378545"/>
                    <a:pt x="2543169" y="3380449"/>
                  </a:cubicBezTo>
                  <a:lnTo>
                    <a:pt x="2543169" y="3380449"/>
                  </a:lnTo>
                  <a:cubicBezTo>
                    <a:pt x="2544121" y="3381402"/>
                    <a:pt x="2544121" y="3382355"/>
                    <a:pt x="2545074" y="3383307"/>
                  </a:cubicBezTo>
                  <a:cubicBezTo>
                    <a:pt x="2544121" y="3386164"/>
                    <a:pt x="2541264" y="3391880"/>
                    <a:pt x="2541264" y="3396642"/>
                  </a:cubicBezTo>
                  <a:lnTo>
                    <a:pt x="2541264" y="3411882"/>
                  </a:lnTo>
                  <a:lnTo>
                    <a:pt x="2544121" y="3420455"/>
                  </a:lnTo>
                  <a:lnTo>
                    <a:pt x="2547931" y="3425217"/>
                  </a:lnTo>
                  <a:lnTo>
                    <a:pt x="2551741" y="3437600"/>
                  </a:lnTo>
                  <a:lnTo>
                    <a:pt x="2545074" y="3453793"/>
                  </a:lnTo>
                  <a:lnTo>
                    <a:pt x="2545074" y="3462365"/>
                  </a:lnTo>
                  <a:lnTo>
                    <a:pt x="2547931" y="3472843"/>
                  </a:lnTo>
                  <a:lnTo>
                    <a:pt x="2547931" y="3476653"/>
                  </a:lnTo>
                  <a:lnTo>
                    <a:pt x="2536501" y="3497608"/>
                  </a:lnTo>
                  <a:lnTo>
                    <a:pt x="2536501" y="3498560"/>
                  </a:lnTo>
                  <a:cubicBezTo>
                    <a:pt x="2537454" y="3502371"/>
                    <a:pt x="2540311" y="3509990"/>
                    <a:pt x="2544121" y="3510943"/>
                  </a:cubicBezTo>
                  <a:cubicBezTo>
                    <a:pt x="2546026" y="3511896"/>
                    <a:pt x="2549836" y="3514753"/>
                    <a:pt x="2551741" y="3515706"/>
                  </a:cubicBezTo>
                  <a:cubicBezTo>
                    <a:pt x="2554599" y="3516658"/>
                    <a:pt x="2556504" y="3519516"/>
                    <a:pt x="2556504" y="3519516"/>
                  </a:cubicBezTo>
                  <a:cubicBezTo>
                    <a:pt x="2556504" y="3519516"/>
                    <a:pt x="2556504" y="3519516"/>
                    <a:pt x="2555551" y="3520468"/>
                  </a:cubicBezTo>
                  <a:cubicBezTo>
                    <a:pt x="2553646" y="3521421"/>
                    <a:pt x="2552694" y="3521421"/>
                    <a:pt x="2552694" y="3521421"/>
                  </a:cubicBezTo>
                  <a:cubicBezTo>
                    <a:pt x="2550789" y="3520468"/>
                    <a:pt x="2549836" y="3521421"/>
                    <a:pt x="2547931" y="3524278"/>
                  </a:cubicBezTo>
                  <a:cubicBezTo>
                    <a:pt x="2546979" y="3525231"/>
                    <a:pt x="2546026" y="3525231"/>
                    <a:pt x="2545074" y="3525231"/>
                  </a:cubicBezTo>
                  <a:lnTo>
                    <a:pt x="2543169" y="3525231"/>
                  </a:lnTo>
                  <a:lnTo>
                    <a:pt x="2542216" y="3526183"/>
                  </a:lnTo>
                  <a:cubicBezTo>
                    <a:pt x="2541264" y="3527135"/>
                    <a:pt x="2542216" y="3529041"/>
                    <a:pt x="2543169" y="3530946"/>
                  </a:cubicBezTo>
                  <a:cubicBezTo>
                    <a:pt x="2546026" y="3536661"/>
                    <a:pt x="2554599" y="3542376"/>
                    <a:pt x="2554599" y="3542376"/>
                  </a:cubicBezTo>
                  <a:lnTo>
                    <a:pt x="2555551" y="3542376"/>
                  </a:lnTo>
                  <a:lnTo>
                    <a:pt x="2566981" y="3543328"/>
                  </a:lnTo>
                  <a:lnTo>
                    <a:pt x="2589841" y="3549996"/>
                  </a:lnTo>
                  <a:lnTo>
                    <a:pt x="2596509" y="3556663"/>
                  </a:lnTo>
                  <a:lnTo>
                    <a:pt x="2614606" y="3586191"/>
                  </a:lnTo>
                  <a:lnTo>
                    <a:pt x="2618416" y="3596669"/>
                  </a:lnTo>
                  <a:lnTo>
                    <a:pt x="2625084" y="3596669"/>
                  </a:lnTo>
                  <a:cubicBezTo>
                    <a:pt x="2626036" y="3598574"/>
                    <a:pt x="2627941" y="3601431"/>
                    <a:pt x="2629846" y="3604289"/>
                  </a:cubicBezTo>
                  <a:lnTo>
                    <a:pt x="2629846" y="3604289"/>
                  </a:lnTo>
                  <a:lnTo>
                    <a:pt x="2629846" y="3604289"/>
                  </a:lnTo>
                  <a:lnTo>
                    <a:pt x="2629846" y="3604289"/>
                  </a:lnTo>
                  <a:lnTo>
                    <a:pt x="2630799" y="3605241"/>
                  </a:lnTo>
                  <a:lnTo>
                    <a:pt x="2630799" y="3605241"/>
                  </a:lnTo>
                  <a:cubicBezTo>
                    <a:pt x="2630799" y="3606194"/>
                    <a:pt x="2631751" y="3606194"/>
                    <a:pt x="2631751" y="3606194"/>
                  </a:cubicBezTo>
                  <a:cubicBezTo>
                    <a:pt x="2631751" y="3606194"/>
                    <a:pt x="2631751" y="3606194"/>
                    <a:pt x="2631751" y="3607146"/>
                  </a:cubicBezTo>
                  <a:lnTo>
                    <a:pt x="2631751" y="3607146"/>
                  </a:lnTo>
                  <a:lnTo>
                    <a:pt x="2631751" y="3607146"/>
                  </a:lnTo>
                  <a:cubicBezTo>
                    <a:pt x="2632704" y="3608099"/>
                    <a:pt x="2632704" y="3608099"/>
                    <a:pt x="2632704" y="3609051"/>
                  </a:cubicBezTo>
                  <a:cubicBezTo>
                    <a:pt x="2632704" y="3609051"/>
                    <a:pt x="2632704" y="3609051"/>
                    <a:pt x="2633656" y="3610004"/>
                  </a:cubicBezTo>
                  <a:lnTo>
                    <a:pt x="2633656" y="3610004"/>
                  </a:lnTo>
                  <a:lnTo>
                    <a:pt x="2633656" y="3610004"/>
                  </a:lnTo>
                  <a:cubicBezTo>
                    <a:pt x="2634609" y="3610956"/>
                    <a:pt x="2635561" y="3611909"/>
                    <a:pt x="2638419" y="3613814"/>
                  </a:cubicBezTo>
                  <a:lnTo>
                    <a:pt x="2638419" y="3613814"/>
                  </a:lnTo>
                  <a:lnTo>
                    <a:pt x="2638419" y="3613814"/>
                  </a:lnTo>
                  <a:lnTo>
                    <a:pt x="2638419" y="3613814"/>
                  </a:lnTo>
                  <a:cubicBezTo>
                    <a:pt x="2639371" y="3613814"/>
                    <a:pt x="2639371" y="3614766"/>
                    <a:pt x="2640324" y="3615719"/>
                  </a:cubicBezTo>
                  <a:lnTo>
                    <a:pt x="2640324" y="3615719"/>
                  </a:lnTo>
                  <a:lnTo>
                    <a:pt x="2640324" y="3615719"/>
                  </a:lnTo>
                  <a:cubicBezTo>
                    <a:pt x="2640324" y="3615719"/>
                    <a:pt x="2641276" y="3616671"/>
                    <a:pt x="2642229" y="3616671"/>
                  </a:cubicBezTo>
                  <a:lnTo>
                    <a:pt x="2643181" y="3617624"/>
                  </a:lnTo>
                  <a:lnTo>
                    <a:pt x="2643181" y="3617624"/>
                  </a:lnTo>
                  <a:cubicBezTo>
                    <a:pt x="2644134" y="3618576"/>
                    <a:pt x="2645086" y="3619529"/>
                    <a:pt x="2646039" y="3620481"/>
                  </a:cubicBezTo>
                  <a:lnTo>
                    <a:pt x="2646039" y="3620481"/>
                  </a:lnTo>
                  <a:lnTo>
                    <a:pt x="2646039" y="3620481"/>
                  </a:lnTo>
                  <a:cubicBezTo>
                    <a:pt x="2646039" y="3620481"/>
                    <a:pt x="2646991" y="3620481"/>
                    <a:pt x="2646991" y="3621434"/>
                  </a:cubicBezTo>
                  <a:lnTo>
                    <a:pt x="2646991" y="3621434"/>
                  </a:lnTo>
                  <a:lnTo>
                    <a:pt x="2646991" y="3621434"/>
                  </a:lnTo>
                  <a:cubicBezTo>
                    <a:pt x="2646991" y="3621434"/>
                    <a:pt x="2647943" y="3622386"/>
                    <a:pt x="2647943" y="3622386"/>
                  </a:cubicBezTo>
                  <a:lnTo>
                    <a:pt x="2647943" y="3622386"/>
                  </a:lnTo>
                  <a:lnTo>
                    <a:pt x="2647943" y="3622386"/>
                  </a:lnTo>
                  <a:cubicBezTo>
                    <a:pt x="2648896" y="3623339"/>
                    <a:pt x="2648896" y="3623339"/>
                    <a:pt x="2649849" y="3624291"/>
                  </a:cubicBezTo>
                  <a:lnTo>
                    <a:pt x="2649849" y="3624291"/>
                  </a:lnTo>
                  <a:lnTo>
                    <a:pt x="2650801" y="3625244"/>
                  </a:lnTo>
                  <a:cubicBezTo>
                    <a:pt x="2651754" y="3626196"/>
                    <a:pt x="2653659" y="3628101"/>
                    <a:pt x="2654611" y="3629054"/>
                  </a:cubicBezTo>
                  <a:lnTo>
                    <a:pt x="2654611" y="3629054"/>
                  </a:lnTo>
                  <a:lnTo>
                    <a:pt x="2654611" y="3629054"/>
                  </a:lnTo>
                  <a:cubicBezTo>
                    <a:pt x="2654611" y="3629054"/>
                    <a:pt x="2655564" y="3630006"/>
                    <a:pt x="2655564" y="3630006"/>
                  </a:cubicBezTo>
                  <a:lnTo>
                    <a:pt x="2655564" y="3630006"/>
                  </a:lnTo>
                  <a:lnTo>
                    <a:pt x="2656516" y="3630959"/>
                  </a:lnTo>
                  <a:cubicBezTo>
                    <a:pt x="2664136" y="3637626"/>
                    <a:pt x="2670804" y="3644294"/>
                    <a:pt x="2671756" y="3644294"/>
                  </a:cubicBezTo>
                  <a:lnTo>
                    <a:pt x="2707951" y="3654772"/>
                  </a:lnTo>
                  <a:lnTo>
                    <a:pt x="2719381" y="3651914"/>
                  </a:lnTo>
                  <a:cubicBezTo>
                    <a:pt x="2725096" y="3655724"/>
                    <a:pt x="2731763" y="3660487"/>
                    <a:pt x="2732716" y="3661439"/>
                  </a:cubicBezTo>
                  <a:cubicBezTo>
                    <a:pt x="2732716" y="3662392"/>
                    <a:pt x="2732716" y="3664297"/>
                    <a:pt x="2733668" y="3665249"/>
                  </a:cubicBezTo>
                  <a:lnTo>
                    <a:pt x="2702236" y="3665249"/>
                  </a:lnTo>
                  <a:lnTo>
                    <a:pt x="2695568" y="3670012"/>
                  </a:lnTo>
                  <a:cubicBezTo>
                    <a:pt x="2694616" y="3670012"/>
                    <a:pt x="2689854" y="3673822"/>
                    <a:pt x="2690806" y="3678584"/>
                  </a:cubicBezTo>
                  <a:cubicBezTo>
                    <a:pt x="2690806" y="3681442"/>
                    <a:pt x="2693664" y="3683347"/>
                    <a:pt x="2697473" y="3685252"/>
                  </a:cubicBezTo>
                  <a:lnTo>
                    <a:pt x="2707951" y="3689062"/>
                  </a:lnTo>
                  <a:cubicBezTo>
                    <a:pt x="2714618" y="3693824"/>
                    <a:pt x="2722238" y="3699539"/>
                    <a:pt x="2723191" y="3701445"/>
                  </a:cubicBezTo>
                  <a:cubicBezTo>
                    <a:pt x="2724143" y="3705255"/>
                    <a:pt x="2732716" y="3723352"/>
                    <a:pt x="2733668" y="3725257"/>
                  </a:cubicBezTo>
                  <a:lnTo>
                    <a:pt x="2733668" y="3726210"/>
                  </a:lnTo>
                  <a:lnTo>
                    <a:pt x="2745098" y="3730020"/>
                  </a:lnTo>
                  <a:lnTo>
                    <a:pt x="2746051" y="3729067"/>
                  </a:lnTo>
                  <a:cubicBezTo>
                    <a:pt x="2748908" y="3726210"/>
                    <a:pt x="2757481" y="3719542"/>
                    <a:pt x="2762243" y="3719542"/>
                  </a:cubicBezTo>
                  <a:cubicBezTo>
                    <a:pt x="2766053" y="3719542"/>
                    <a:pt x="2772721" y="3719542"/>
                    <a:pt x="2778436" y="3720495"/>
                  </a:cubicBezTo>
                  <a:cubicBezTo>
                    <a:pt x="2783198" y="3720495"/>
                    <a:pt x="2787008" y="3720495"/>
                    <a:pt x="2787961" y="3720495"/>
                  </a:cubicBezTo>
                  <a:cubicBezTo>
                    <a:pt x="2788913" y="3720495"/>
                    <a:pt x="2790818" y="3720495"/>
                    <a:pt x="2793676" y="3720495"/>
                  </a:cubicBezTo>
                  <a:cubicBezTo>
                    <a:pt x="2798438" y="3720495"/>
                    <a:pt x="2802248" y="3721447"/>
                    <a:pt x="2805106" y="3721447"/>
                  </a:cubicBezTo>
                  <a:cubicBezTo>
                    <a:pt x="2804153" y="3721447"/>
                    <a:pt x="2802248" y="3722400"/>
                    <a:pt x="2801296" y="3724305"/>
                  </a:cubicBezTo>
                  <a:cubicBezTo>
                    <a:pt x="2799391" y="3726210"/>
                    <a:pt x="2797486" y="3728115"/>
                    <a:pt x="2796533" y="3730020"/>
                  </a:cubicBezTo>
                  <a:cubicBezTo>
                    <a:pt x="2794628" y="3732877"/>
                    <a:pt x="2793676" y="3734782"/>
                    <a:pt x="2789866" y="3736687"/>
                  </a:cubicBezTo>
                  <a:cubicBezTo>
                    <a:pt x="2787008" y="3737640"/>
                    <a:pt x="2786056" y="3739545"/>
                    <a:pt x="2784151" y="3740497"/>
                  </a:cubicBezTo>
                  <a:cubicBezTo>
                    <a:pt x="2781293" y="3742402"/>
                    <a:pt x="2780341" y="3742402"/>
                    <a:pt x="2778436" y="3742402"/>
                  </a:cubicBezTo>
                  <a:cubicBezTo>
                    <a:pt x="2777483" y="3742402"/>
                    <a:pt x="2775578" y="3742402"/>
                    <a:pt x="2772721" y="3742402"/>
                  </a:cubicBezTo>
                  <a:cubicBezTo>
                    <a:pt x="2762243" y="3741450"/>
                    <a:pt x="2756528" y="3741450"/>
                    <a:pt x="2754623" y="3743355"/>
                  </a:cubicBezTo>
                  <a:cubicBezTo>
                    <a:pt x="2753671" y="3744307"/>
                    <a:pt x="2753671" y="3745260"/>
                    <a:pt x="2753671" y="3745260"/>
                  </a:cubicBezTo>
                  <a:cubicBezTo>
                    <a:pt x="2753671" y="3747165"/>
                    <a:pt x="2751766" y="3761452"/>
                    <a:pt x="2750813" y="3771930"/>
                  </a:cubicBezTo>
                  <a:lnTo>
                    <a:pt x="2746051" y="3772883"/>
                  </a:lnTo>
                  <a:lnTo>
                    <a:pt x="2733668" y="3782408"/>
                  </a:lnTo>
                  <a:lnTo>
                    <a:pt x="2784151" y="3800505"/>
                  </a:lnTo>
                  <a:lnTo>
                    <a:pt x="2788913" y="3824318"/>
                  </a:lnTo>
                  <a:lnTo>
                    <a:pt x="2800343" y="3844321"/>
                  </a:lnTo>
                  <a:lnTo>
                    <a:pt x="2797486" y="3860513"/>
                  </a:lnTo>
                  <a:cubicBezTo>
                    <a:pt x="2795581" y="3860513"/>
                    <a:pt x="2794628" y="3861466"/>
                    <a:pt x="2793676" y="3863371"/>
                  </a:cubicBezTo>
                  <a:cubicBezTo>
                    <a:pt x="2792723" y="3866228"/>
                    <a:pt x="2794628" y="3870038"/>
                    <a:pt x="2799391" y="3874801"/>
                  </a:cubicBezTo>
                  <a:cubicBezTo>
                    <a:pt x="2809868" y="3884326"/>
                    <a:pt x="2823203" y="3891946"/>
                    <a:pt x="2826061" y="3893851"/>
                  </a:cubicBezTo>
                  <a:cubicBezTo>
                    <a:pt x="2827013" y="3894803"/>
                    <a:pt x="2827966" y="3895756"/>
                    <a:pt x="2829871" y="3895756"/>
                  </a:cubicBezTo>
                  <a:cubicBezTo>
                    <a:pt x="2830823" y="3895756"/>
                    <a:pt x="2832728" y="3895756"/>
                    <a:pt x="2834633" y="3892899"/>
                  </a:cubicBezTo>
                  <a:lnTo>
                    <a:pt x="2834633" y="3891946"/>
                  </a:lnTo>
                  <a:cubicBezTo>
                    <a:pt x="2837491" y="3888136"/>
                    <a:pt x="2838443" y="3886231"/>
                    <a:pt x="2838443" y="3878611"/>
                  </a:cubicBezTo>
                  <a:lnTo>
                    <a:pt x="2838443" y="3860513"/>
                  </a:lnTo>
                  <a:lnTo>
                    <a:pt x="2852730" y="3862418"/>
                  </a:lnTo>
                  <a:cubicBezTo>
                    <a:pt x="2852730" y="3867181"/>
                    <a:pt x="2852730" y="3873848"/>
                    <a:pt x="2857493" y="3876706"/>
                  </a:cubicBezTo>
                  <a:cubicBezTo>
                    <a:pt x="2860351" y="3878611"/>
                    <a:pt x="2867970" y="3882421"/>
                    <a:pt x="2870828" y="3884326"/>
                  </a:cubicBezTo>
                  <a:cubicBezTo>
                    <a:pt x="2868923" y="3904329"/>
                    <a:pt x="2869876" y="3915759"/>
                    <a:pt x="2873686" y="3916711"/>
                  </a:cubicBezTo>
                  <a:cubicBezTo>
                    <a:pt x="2874638" y="3916711"/>
                    <a:pt x="2876543" y="3918616"/>
                    <a:pt x="2878448" y="3920521"/>
                  </a:cubicBezTo>
                  <a:cubicBezTo>
                    <a:pt x="2883211" y="3924331"/>
                    <a:pt x="2887020" y="3927189"/>
                    <a:pt x="2889878" y="3927189"/>
                  </a:cubicBezTo>
                  <a:cubicBezTo>
                    <a:pt x="2890830" y="3927189"/>
                    <a:pt x="2890830" y="3927189"/>
                    <a:pt x="2891783" y="3927189"/>
                  </a:cubicBezTo>
                  <a:cubicBezTo>
                    <a:pt x="2892735" y="3926236"/>
                    <a:pt x="2893688" y="3925284"/>
                    <a:pt x="2893688" y="3922426"/>
                  </a:cubicBezTo>
                  <a:lnTo>
                    <a:pt x="2893688" y="3889088"/>
                  </a:lnTo>
                  <a:lnTo>
                    <a:pt x="2899403" y="3876706"/>
                  </a:lnTo>
                  <a:lnTo>
                    <a:pt x="2907023" y="3877658"/>
                  </a:lnTo>
                  <a:lnTo>
                    <a:pt x="2911785" y="3885278"/>
                  </a:lnTo>
                  <a:cubicBezTo>
                    <a:pt x="2912738" y="3887184"/>
                    <a:pt x="2915595" y="3898613"/>
                    <a:pt x="2924168" y="3900519"/>
                  </a:cubicBezTo>
                  <a:cubicBezTo>
                    <a:pt x="2927025" y="3901471"/>
                    <a:pt x="2931788" y="3903376"/>
                    <a:pt x="2935598" y="3904329"/>
                  </a:cubicBezTo>
                  <a:cubicBezTo>
                    <a:pt x="2944170" y="3908138"/>
                    <a:pt x="2947028" y="3909091"/>
                    <a:pt x="2948933" y="3906234"/>
                  </a:cubicBezTo>
                  <a:cubicBezTo>
                    <a:pt x="2949885" y="3905281"/>
                    <a:pt x="2949885" y="3904329"/>
                    <a:pt x="2947980" y="3902424"/>
                  </a:cubicBezTo>
                  <a:cubicBezTo>
                    <a:pt x="2945123" y="3898613"/>
                    <a:pt x="2945123" y="3894803"/>
                    <a:pt x="2945123" y="3894803"/>
                  </a:cubicBezTo>
                  <a:lnTo>
                    <a:pt x="2945123" y="3894803"/>
                  </a:lnTo>
                  <a:lnTo>
                    <a:pt x="2942265" y="3865276"/>
                  </a:lnTo>
                  <a:lnTo>
                    <a:pt x="2942265" y="3864323"/>
                  </a:lnTo>
                  <a:cubicBezTo>
                    <a:pt x="2940360" y="3859561"/>
                    <a:pt x="2927978" y="3837653"/>
                    <a:pt x="2923216" y="3834796"/>
                  </a:cubicBezTo>
                  <a:cubicBezTo>
                    <a:pt x="2919405" y="3831938"/>
                    <a:pt x="2896545" y="3803363"/>
                    <a:pt x="2895593" y="3800505"/>
                  </a:cubicBezTo>
                  <a:cubicBezTo>
                    <a:pt x="2895593" y="3798600"/>
                    <a:pt x="2897498" y="3792885"/>
                    <a:pt x="2900355" y="3787170"/>
                  </a:cubicBezTo>
                  <a:lnTo>
                    <a:pt x="2916548" y="3794790"/>
                  </a:lnTo>
                  <a:lnTo>
                    <a:pt x="2917500" y="3794790"/>
                  </a:lnTo>
                  <a:cubicBezTo>
                    <a:pt x="2918453" y="3794790"/>
                    <a:pt x="2921310" y="3793838"/>
                    <a:pt x="2923216" y="3795743"/>
                  </a:cubicBezTo>
                  <a:cubicBezTo>
                    <a:pt x="2923216" y="3795743"/>
                    <a:pt x="2924168" y="3796695"/>
                    <a:pt x="2924168" y="3797648"/>
                  </a:cubicBezTo>
                  <a:cubicBezTo>
                    <a:pt x="2925120" y="3804315"/>
                    <a:pt x="2925120" y="3808125"/>
                    <a:pt x="2925120" y="3808125"/>
                  </a:cubicBezTo>
                  <a:lnTo>
                    <a:pt x="2925120" y="3810983"/>
                  </a:lnTo>
                  <a:lnTo>
                    <a:pt x="2945123" y="3806220"/>
                  </a:lnTo>
                  <a:lnTo>
                    <a:pt x="2973698" y="3790028"/>
                  </a:lnTo>
                  <a:lnTo>
                    <a:pt x="2952743" y="3773835"/>
                  </a:lnTo>
                  <a:lnTo>
                    <a:pt x="2940360" y="3778598"/>
                  </a:lnTo>
                  <a:lnTo>
                    <a:pt x="2943218" y="3781455"/>
                  </a:lnTo>
                  <a:cubicBezTo>
                    <a:pt x="2938455" y="3781455"/>
                    <a:pt x="2933693" y="3779550"/>
                    <a:pt x="2933693" y="3779550"/>
                  </a:cubicBezTo>
                  <a:lnTo>
                    <a:pt x="2933693" y="3779550"/>
                  </a:lnTo>
                  <a:cubicBezTo>
                    <a:pt x="2933693" y="3779550"/>
                    <a:pt x="2933693" y="3778598"/>
                    <a:pt x="2933693" y="3777645"/>
                  </a:cubicBezTo>
                  <a:cubicBezTo>
                    <a:pt x="2933693" y="3773835"/>
                    <a:pt x="2929883" y="3765262"/>
                    <a:pt x="2928930" y="3763358"/>
                  </a:cubicBezTo>
                  <a:lnTo>
                    <a:pt x="2928930" y="3753832"/>
                  </a:lnTo>
                  <a:lnTo>
                    <a:pt x="2916548" y="3751927"/>
                  </a:lnTo>
                  <a:lnTo>
                    <a:pt x="2916548" y="3742402"/>
                  </a:lnTo>
                  <a:lnTo>
                    <a:pt x="2935598" y="3732877"/>
                  </a:lnTo>
                  <a:lnTo>
                    <a:pt x="2945123" y="3726210"/>
                  </a:lnTo>
                  <a:lnTo>
                    <a:pt x="2961315" y="3732877"/>
                  </a:lnTo>
                  <a:cubicBezTo>
                    <a:pt x="2961315" y="3736687"/>
                    <a:pt x="2964173" y="3742402"/>
                    <a:pt x="2971793" y="3743355"/>
                  </a:cubicBezTo>
                  <a:cubicBezTo>
                    <a:pt x="2976555" y="3744307"/>
                    <a:pt x="2981318" y="3745260"/>
                    <a:pt x="2985128" y="3745260"/>
                  </a:cubicBezTo>
                  <a:cubicBezTo>
                    <a:pt x="2988938" y="3746212"/>
                    <a:pt x="2992748" y="3746212"/>
                    <a:pt x="2993700" y="3747165"/>
                  </a:cubicBezTo>
                  <a:cubicBezTo>
                    <a:pt x="2995605" y="3748117"/>
                    <a:pt x="2999415" y="3750022"/>
                    <a:pt x="3001320" y="3750975"/>
                  </a:cubicBezTo>
                  <a:lnTo>
                    <a:pt x="3007988" y="3754785"/>
                  </a:lnTo>
                  <a:lnTo>
                    <a:pt x="2995605" y="3729067"/>
                  </a:lnTo>
                  <a:lnTo>
                    <a:pt x="2986080" y="3710970"/>
                  </a:lnTo>
                  <a:lnTo>
                    <a:pt x="2989890" y="3695729"/>
                  </a:lnTo>
                  <a:lnTo>
                    <a:pt x="2973698" y="3686204"/>
                  </a:lnTo>
                  <a:lnTo>
                    <a:pt x="2965125" y="3681442"/>
                  </a:lnTo>
                  <a:lnTo>
                    <a:pt x="2982270" y="3677632"/>
                  </a:lnTo>
                  <a:lnTo>
                    <a:pt x="2996558" y="3710017"/>
                  </a:lnTo>
                  <a:lnTo>
                    <a:pt x="3026085" y="3714780"/>
                  </a:lnTo>
                  <a:lnTo>
                    <a:pt x="3026085" y="3714780"/>
                  </a:lnTo>
                  <a:lnTo>
                    <a:pt x="3042278" y="3710970"/>
                  </a:lnTo>
                  <a:lnTo>
                    <a:pt x="3038468" y="3696682"/>
                  </a:lnTo>
                  <a:lnTo>
                    <a:pt x="3009893" y="3689062"/>
                  </a:lnTo>
                  <a:lnTo>
                    <a:pt x="2996558" y="3644294"/>
                  </a:lnTo>
                  <a:lnTo>
                    <a:pt x="2982270" y="3634769"/>
                  </a:lnTo>
                  <a:lnTo>
                    <a:pt x="2981318" y="3634769"/>
                  </a:lnTo>
                  <a:cubicBezTo>
                    <a:pt x="2969888" y="3633816"/>
                    <a:pt x="2938455" y="3631911"/>
                    <a:pt x="2933693" y="3630006"/>
                  </a:cubicBezTo>
                  <a:cubicBezTo>
                    <a:pt x="2932741" y="3630006"/>
                    <a:pt x="2932741" y="3630006"/>
                    <a:pt x="2932741" y="3630006"/>
                  </a:cubicBezTo>
                  <a:cubicBezTo>
                    <a:pt x="2932741" y="3629054"/>
                    <a:pt x="2933693" y="3626196"/>
                    <a:pt x="2934645" y="3623339"/>
                  </a:cubicBezTo>
                  <a:lnTo>
                    <a:pt x="2936550" y="3620481"/>
                  </a:lnTo>
                  <a:lnTo>
                    <a:pt x="2900355" y="3616671"/>
                  </a:lnTo>
                  <a:lnTo>
                    <a:pt x="2878448" y="3643342"/>
                  </a:lnTo>
                  <a:lnTo>
                    <a:pt x="2883211" y="3643342"/>
                  </a:lnTo>
                  <a:cubicBezTo>
                    <a:pt x="2884163" y="3643342"/>
                    <a:pt x="2898451" y="3645247"/>
                    <a:pt x="2903213" y="3645247"/>
                  </a:cubicBezTo>
                  <a:cubicBezTo>
                    <a:pt x="2905118" y="3645247"/>
                    <a:pt x="2919405" y="3651914"/>
                    <a:pt x="2927978" y="3656677"/>
                  </a:cubicBezTo>
                  <a:cubicBezTo>
                    <a:pt x="2939408" y="3662392"/>
                    <a:pt x="2946075" y="3665249"/>
                    <a:pt x="2948933" y="3666202"/>
                  </a:cubicBezTo>
                  <a:cubicBezTo>
                    <a:pt x="2949885" y="3666202"/>
                    <a:pt x="2950838" y="3668107"/>
                    <a:pt x="2949885" y="3671917"/>
                  </a:cubicBezTo>
                  <a:lnTo>
                    <a:pt x="2927978" y="3671917"/>
                  </a:lnTo>
                  <a:lnTo>
                    <a:pt x="2918453" y="3661439"/>
                  </a:lnTo>
                  <a:lnTo>
                    <a:pt x="2910833" y="3656677"/>
                  </a:lnTo>
                  <a:lnTo>
                    <a:pt x="2905118" y="3663344"/>
                  </a:lnTo>
                  <a:lnTo>
                    <a:pt x="2899403" y="3663344"/>
                  </a:lnTo>
                  <a:cubicBezTo>
                    <a:pt x="2896545" y="3657629"/>
                    <a:pt x="2895593" y="3654772"/>
                    <a:pt x="2895593" y="3654772"/>
                  </a:cubicBezTo>
                  <a:cubicBezTo>
                    <a:pt x="2895593" y="3654772"/>
                    <a:pt x="2893688" y="3651914"/>
                    <a:pt x="2888926" y="3651914"/>
                  </a:cubicBezTo>
                  <a:cubicBezTo>
                    <a:pt x="2885116" y="3651914"/>
                    <a:pt x="2865113" y="3653819"/>
                    <a:pt x="2862255" y="3653819"/>
                  </a:cubicBezTo>
                  <a:lnTo>
                    <a:pt x="2849873" y="3650961"/>
                  </a:lnTo>
                  <a:cubicBezTo>
                    <a:pt x="2849873" y="3650009"/>
                    <a:pt x="2848921" y="3649057"/>
                    <a:pt x="2848921" y="3649057"/>
                  </a:cubicBezTo>
                  <a:cubicBezTo>
                    <a:pt x="2851778" y="3648104"/>
                    <a:pt x="2865113" y="3636674"/>
                    <a:pt x="2869876" y="3633816"/>
                  </a:cubicBezTo>
                  <a:lnTo>
                    <a:pt x="2878448" y="3626196"/>
                  </a:lnTo>
                  <a:lnTo>
                    <a:pt x="2878448" y="3625244"/>
                  </a:lnTo>
                  <a:cubicBezTo>
                    <a:pt x="2877495" y="3621434"/>
                    <a:pt x="2876543" y="3609051"/>
                    <a:pt x="2873686" y="3606194"/>
                  </a:cubicBezTo>
                  <a:cubicBezTo>
                    <a:pt x="2873686" y="3605241"/>
                    <a:pt x="2872733" y="3604289"/>
                    <a:pt x="2871780" y="3604289"/>
                  </a:cubicBezTo>
                  <a:cubicBezTo>
                    <a:pt x="2870828" y="3603336"/>
                    <a:pt x="2868923" y="3601431"/>
                    <a:pt x="2868923" y="3599526"/>
                  </a:cubicBezTo>
                  <a:cubicBezTo>
                    <a:pt x="2868923" y="3598574"/>
                    <a:pt x="2869876" y="3596669"/>
                    <a:pt x="2870828" y="3596669"/>
                  </a:cubicBezTo>
                  <a:cubicBezTo>
                    <a:pt x="2876543" y="3591906"/>
                    <a:pt x="2880353" y="3590001"/>
                    <a:pt x="2881305" y="3589048"/>
                  </a:cubicBezTo>
                  <a:cubicBezTo>
                    <a:pt x="2883211" y="3589048"/>
                    <a:pt x="2886068" y="3589048"/>
                    <a:pt x="2887973" y="3590001"/>
                  </a:cubicBezTo>
                  <a:cubicBezTo>
                    <a:pt x="2889878" y="3591906"/>
                    <a:pt x="2890830" y="3596669"/>
                    <a:pt x="2890830" y="3598574"/>
                  </a:cubicBezTo>
                  <a:lnTo>
                    <a:pt x="2889878" y="3608099"/>
                  </a:lnTo>
                  <a:lnTo>
                    <a:pt x="2891783" y="3609051"/>
                  </a:lnTo>
                  <a:cubicBezTo>
                    <a:pt x="2891783" y="3609051"/>
                    <a:pt x="2894641" y="3610004"/>
                    <a:pt x="2898451" y="3609051"/>
                  </a:cubicBezTo>
                  <a:cubicBezTo>
                    <a:pt x="2901308" y="3608099"/>
                    <a:pt x="2907976" y="3601431"/>
                    <a:pt x="2910833" y="3599526"/>
                  </a:cubicBezTo>
                  <a:lnTo>
                    <a:pt x="2911785" y="3598574"/>
                  </a:lnTo>
                  <a:lnTo>
                    <a:pt x="2904166" y="3578571"/>
                  </a:lnTo>
                  <a:lnTo>
                    <a:pt x="2903213" y="3578571"/>
                  </a:lnTo>
                  <a:cubicBezTo>
                    <a:pt x="2902260" y="3578571"/>
                    <a:pt x="2889878" y="3572856"/>
                    <a:pt x="2884163" y="3570951"/>
                  </a:cubicBezTo>
                  <a:cubicBezTo>
                    <a:pt x="2880353" y="3569998"/>
                    <a:pt x="2861303" y="3553806"/>
                    <a:pt x="2849873" y="3543328"/>
                  </a:cubicBezTo>
                  <a:lnTo>
                    <a:pt x="2825108" y="3515706"/>
                  </a:lnTo>
                  <a:lnTo>
                    <a:pt x="2827966" y="3462365"/>
                  </a:lnTo>
                  <a:cubicBezTo>
                    <a:pt x="2831776" y="3454745"/>
                    <a:pt x="2837491" y="3448077"/>
                    <a:pt x="2838443" y="3448077"/>
                  </a:cubicBezTo>
                  <a:lnTo>
                    <a:pt x="2841301" y="3448077"/>
                  </a:lnTo>
                  <a:lnTo>
                    <a:pt x="2845111" y="3453793"/>
                  </a:lnTo>
                  <a:cubicBezTo>
                    <a:pt x="2842253" y="3456650"/>
                    <a:pt x="2837491" y="3461413"/>
                    <a:pt x="2837491" y="3465222"/>
                  </a:cubicBezTo>
                  <a:cubicBezTo>
                    <a:pt x="2837491" y="3466175"/>
                    <a:pt x="2837491" y="3468080"/>
                    <a:pt x="2838443" y="3468080"/>
                  </a:cubicBezTo>
                  <a:cubicBezTo>
                    <a:pt x="2841301" y="3470938"/>
                    <a:pt x="2844158" y="3473795"/>
                    <a:pt x="2848921" y="3473795"/>
                  </a:cubicBezTo>
                  <a:cubicBezTo>
                    <a:pt x="2850826" y="3473795"/>
                    <a:pt x="2863208" y="3478558"/>
                    <a:pt x="2874638" y="3482368"/>
                  </a:cubicBezTo>
                  <a:cubicBezTo>
                    <a:pt x="2881305" y="3492845"/>
                    <a:pt x="2893688" y="3509990"/>
                    <a:pt x="2897498" y="3510943"/>
                  </a:cubicBezTo>
                  <a:cubicBezTo>
                    <a:pt x="2901308" y="3511896"/>
                    <a:pt x="2916548" y="3512848"/>
                    <a:pt x="2917500" y="3512848"/>
                  </a:cubicBezTo>
                  <a:lnTo>
                    <a:pt x="2932741" y="3514753"/>
                  </a:lnTo>
                  <a:lnTo>
                    <a:pt x="2924168" y="3504275"/>
                  </a:lnTo>
                  <a:lnTo>
                    <a:pt x="2907023" y="3495703"/>
                  </a:lnTo>
                  <a:lnTo>
                    <a:pt x="2901308" y="3493798"/>
                  </a:lnTo>
                  <a:lnTo>
                    <a:pt x="2892735" y="3484273"/>
                  </a:lnTo>
                  <a:lnTo>
                    <a:pt x="2894641" y="3477605"/>
                  </a:lnTo>
                  <a:lnTo>
                    <a:pt x="2899403" y="3475700"/>
                  </a:lnTo>
                  <a:lnTo>
                    <a:pt x="2913691" y="3478558"/>
                  </a:lnTo>
                  <a:lnTo>
                    <a:pt x="2924168" y="3486178"/>
                  </a:lnTo>
                  <a:lnTo>
                    <a:pt x="2938455" y="3501418"/>
                  </a:lnTo>
                  <a:lnTo>
                    <a:pt x="2946075" y="3496655"/>
                  </a:lnTo>
                  <a:cubicBezTo>
                    <a:pt x="2947028" y="3496655"/>
                    <a:pt x="2948933" y="3495703"/>
                    <a:pt x="2949885" y="3493798"/>
                  </a:cubicBezTo>
                  <a:cubicBezTo>
                    <a:pt x="2950838" y="3491893"/>
                    <a:pt x="2950838" y="3489035"/>
                    <a:pt x="2948933" y="3486178"/>
                  </a:cubicBezTo>
                  <a:cubicBezTo>
                    <a:pt x="2944170" y="3478558"/>
                    <a:pt x="2940360" y="3473795"/>
                    <a:pt x="2935598" y="3470938"/>
                  </a:cubicBezTo>
                  <a:cubicBezTo>
                    <a:pt x="2932741" y="3469033"/>
                    <a:pt x="2926073" y="3465222"/>
                    <a:pt x="2923216" y="3463318"/>
                  </a:cubicBezTo>
                  <a:cubicBezTo>
                    <a:pt x="2923216" y="3462365"/>
                    <a:pt x="2923216" y="3461413"/>
                    <a:pt x="2923216" y="3460460"/>
                  </a:cubicBezTo>
                  <a:cubicBezTo>
                    <a:pt x="2923216" y="3460460"/>
                    <a:pt x="2924168" y="3459508"/>
                    <a:pt x="2925120" y="3459508"/>
                  </a:cubicBezTo>
                  <a:cubicBezTo>
                    <a:pt x="2927025" y="3459508"/>
                    <a:pt x="2927978" y="3459508"/>
                    <a:pt x="2929883" y="3459508"/>
                  </a:cubicBezTo>
                  <a:cubicBezTo>
                    <a:pt x="2934645" y="3459508"/>
                    <a:pt x="2939408" y="3459508"/>
                    <a:pt x="2942265" y="3460460"/>
                  </a:cubicBezTo>
                  <a:cubicBezTo>
                    <a:pt x="2946075" y="3462365"/>
                    <a:pt x="2956553" y="3468080"/>
                    <a:pt x="2962268" y="3471890"/>
                  </a:cubicBezTo>
                  <a:cubicBezTo>
                    <a:pt x="2964173" y="3472843"/>
                    <a:pt x="2965125" y="3473795"/>
                    <a:pt x="2966078" y="3474748"/>
                  </a:cubicBezTo>
                  <a:cubicBezTo>
                    <a:pt x="2968935" y="3476653"/>
                    <a:pt x="2970840" y="3478558"/>
                    <a:pt x="2973698" y="3478558"/>
                  </a:cubicBezTo>
                  <a:cubicBezTo>
                    <a:pt x="2974650" y="3478558"/>
                    <a:pt x="2975603" y="3477605"/>
                    <a:pt x="2976555" y="3476653"/>
                  </a:cubicBezTo>
                  <a:cubicBezTo>
                    <a:pt x="2978460" y="3472843"/>
                    <a:pt x="2979413" y="3465222"/>
                    <a:pt x="2980365" y="3464270"/>
                  </a:cubicBezTo>
                  <a:lnTo>
                    <a:pt x="2980365" y="3463318"/>
                  </a:lnTo>
                  <a:lnTo>
                    <a:pt x="2980365" y="3462365"/>
                  </a:lnTo>
                  <a:cubicBezTo>
                    <a:pt x="2980365" y="3462365"/>
                    <a:pt x="2978460" y="3458555"/>
                    <a:pt x="2974650" y="3455697"/>
                  </a:cubicBezTo>
                  <a:cubicBezTo>
                    <a:pt x="2970840" y="3453793"/>
                    <a:pt x="2968935" y="3449983"/>
                    <a:pt x="2968935" y="3449983"/>
                  </a:cubicBezTo>
                  <a:lnTo>
                    <a:pt x="2968935" y="3449030"/>
                  </a:lnTo>
                  <a:lnTo>
                    <a:pt x="2947028" y="3441410"/>
                  </a:lnTo>
                  <a:lnTo>
                    <a:pt x="2930835" y="3437600"/>
                  </a:lnTo>
                  <a:lnTo>
                    <a:pt x="2918453" y="3429027"/>
                  </a:lnTo>
                  <a:lnTo>
                    <a:pt x="2912738" y="3416645"/>
                  </a:lnTo>
                  <a:lnTo>
                    <a:pt x="2911785" y="3412835"/>
                  </a:lnTo>
                  <a:lnTo>
                    <a:pt x="2938455" y="3414740"/>
                  </a:lnTo>
                  <a:lnTo>
                    <a:pt x="2956553" y="3391880"/>
                  </a:lnTo>
                  <a:lnTo>
                    <a:pt x="2974650" y="3381402"/>
                  </a:lnTo>
                  <a:cubicBezTo>
                    <a:pt x="2976555" y="3384259"/>
                    <a:pt x="2980365" y="3388070"/>
                    <a:pt x="2983223" y="3388070"/>
                  </a:cubicBezTo>
                  <a:cubicBezTo>
                    <a:pt x="2986080" y="3388070"/>
                    <a:pt x="2994653" y="3386164"/>
                    <a:pt x="2995605" y="3386164"/>
                  </a:cubicBezTo>
                  <a:lnTo>
                    <a:pt x="2996558" y="3386164"/>
                  </a:lnTo>
                  <a:lnTo>
                    <a:pt x="2996558" y="3386164"/>
                  </a:lnTo>
                  <a:cubicBezTo>
                    <a:pt x="3006083" y="3377592"/>
                    <a:pt x="3017513" y="3368067"/>
                    <a:pt x="3019418" y="3368067"/>
                  </a:cubicBezTo>
                  <a:cubicBezTo>
                    <a:pt x="3024180" y="3368067"/>
                    <a:pt x="3090855" y="3369019"/>
                    <a:pt x="3102285" y="3369019"/>
                  </a:cubicBezTo>
                  <a:lnTo>
                    <a:pt x="3104190" y="3372829"/>
                  </a:lnTo>
                  <a:lnTo>
                    <a:pt x="3104190" y="3372829"/>
                  </a:lnTo>
                  <a:cubicBezTo>
                    <a:pt x="3104190" y="3372829"/>
                    <a:pt x="3104190" y="3372829"/>
                    <a:pt x="3104190" y="3372829"/>
                  </a:cubicBezTo>
                  <a:lnTo>
                    <a:pt x="3104190" y="3372829"/>
                  </a:lnTo>
                  <a:lnTo>
                    <a:pt x="3104190" y="3372829"/>
                  </a:lnTo>
                  <a:cubicBezTo>
                    <a:pt x="3104190" y="3373782"/>
                    <a:pt x="3105142" y="3373782"/>
                    <a:pt x="3105142" y="3374734"/>
                  </a:cubicBezTo>
                  <a:lnTo>
                    <a:pt x="3105142" y="3374734"/>
                  </a:lnTo>
                  <a:lnTo>
                    <a:pt x="3105142" y="3374734"/>
                  </a:lnTo>
                  <a:cubicBezTo>
                    <a:pt x="3105142" y="3374734"/>
                    <a:pt x="3105142" y="3374734"/>
                    <a:pt x="3105142" y="3374734"/>
                  </a:cubicBezTo>
                  <a:lnTo>
                    <a:pt x="3105142" y="3374734"/>
                  </a:lnTo>
                  <a:lnTo>
                    <a:pt x="3105142" y="3374734"/>
                  </a:lnTo>
                  <a:cubicBezTo>
                    <a:pt x="3105142" y="3374734"/>
                    <a:pt x="3105142" y="3374734"/>
                    <a:pt x="3106095" y="3375687"/>
                  </a:cubicBezTo>
                  <a:lnTo>
                    <a:pt x="3106095" y="3375687"/>
                  </a:lnTo>
                  <a:lnTo>
                    <a:pt x="3106095" y="3375687"/>
                  </a:lnTo>
                  <a:cubicBezTo>
                    <a:pt x="3106095" y="3375687"/>
                    <a:pt x="3107047" y="3376639"/>
                    <a:pt x="3107047" y="3376639"/>
                  </a:cubicBezTo>
                  <a:lnTo>
                    <a:pt x="3107047" y="3376639"/>
                  </a:lnTo>
                  <a:lnTo>
                    <a:pt x="3107047" y="3376639"/>
                  </a:lnTo>
                  <a:cubicBezTo>
                    <a:pt x="3107047" y="3376639"/>
                    <a:pt x="3107047" y="3376639"/>
                    <a:pt x="3108000" y="3376639"/>
                  </a:cubicBezTo>
                  <a:lnTo>
                    <a:pt x="3108000" y="3376639"/>
                  </a:lnTo>
                  <a:lnTo>
                    <a:pt x="3108000" y="3376639"/>
                  </a:lnTo>
                  <a:cubicBezTo>
                    <a:pt x="3108000" y="3376639"/>
                    <a:pt x="3108000" y="3376639"/>
                    <a:pt x="3108000" y="3376639"/>
                  </a:cubicBezTo>
                  <a:lnTo>
                    <a:pt x="3108000" y="3376639"/>
                  </a:lnTo>
                  <a:lnTo>
                    <a:pt x="3108000" y="3376639"/>
                  </a:lnTo>
                  <a:lnTo>
                    <a:pt x="3108000" y="3376639"/>
                  </a:lnTo>
                  <a:cubicBezTo>
                    <a:pt x="3108953" y="3377592"/>
                    <a:pt x="3109905" y="3377592"/>
                    <a:pt x="3110857" y="3377592"/>
                  </a:cubicBezTo>
                  <a:cubicBezTo>
                    <a:pt x="3111810" y="3377592"/>
                    <a:pt x="3113715" y="3378545"/>
                    <a:pt x="3115620" y="3379497"/>
                  </a:cubicBezTo>
                  <a:cubicBezTo>
                    <a:pt x="3118478" y="3380449"/>
                    <a:pt x="3122287" y="3382355"/>
                    <a:pt x="3126097" y="3382355"/>
                  </a:cubicBezTo>
                  <a:cubicBezTo>
                    <a:pt x="3130860" y="3382355"/>
                    <a:pt x="3144195" y="3379497"/>
                    <a:pt x="3144195" y="3379497"/>
                  </a:cubicBezTo>
                  <a:lnTo>
                    <a:pt x="3164197" y="3374734"/>
                  </a:lnTo>
                  <a:lnTo>
                    <a:pt x="3171817" y="3372829"/>
                  </a:lnTo>
                  <a:cubicBezTo>
                    <a:pt x="3173722" y="3373782"/>
                    <a:pt x="3174675" y="3375687"/>
                    <a:pt x="3174675" y="3376639"/>
                  </a:cubicBezTo>
                  <a:cubicBezTo>
                    <a:pt x="3174675" y="3377592"/>
                    <a:pt x="3173722" y="3378545"/>
                    <a:pt x="3168960" y="3379497"/>
                  </a:cubicBezTo>
                  <a:cubicBezTo>
                    <a:pt x="3163245" y="3380449"/>
                    <a:pt x="3159435" y="3380449"/>
                    <a:pt x="3157530" y="3381402"/>
                  </a:cubicBezTo>
                  <a:cubicBezTo>
                    <a:pt x="3153720" y="3381402"/>
                    <a:pt x="3151815" y="3382355"/>
                    <a:pt x="3148957" y="3386164"/>
                  </a:cubicBezTo>
                  <a:cubicBezTo>
                    <a:pt x="3148005" y="3388070"/>
                    <a:pt x="3147052" y="3389974"/>
                    <a:pt x="3146100" y="3390927"/>
                  </a:cubicBezTo>
                  <a:cubicBezTo>
                    <a:pt x="3145147" y="3392832"/>
                    <a:pt x="3144195" y="3394737"/>
                    <a:pt x="3143242" y="3395690"/>
                  </a:cubicBezTo>
                  <a:cubicBezTo>
                    <a:pt x="3141337" y="3398547"/>
                    <a:pt x="3123240" y="3427122"/>
                    <a:pt x="3123240" y="3427122"/>
                  </a:cubicBezTo>
                  <a:lnTo>
                    <a:pt x="3122287" y="3429027"/>
                  </a:lnTo>
                  <a:lnTo>
                    <a:pt x="3136575" y="3446172"/>
                  </a:lnTo>
                  <a:lnTo>
                    <a:pt x="3138480" y="3443315"/>
                  </a:lnTo>
                  <a:cubicBezTo>
                    <a:pt x="3149910" y="3422360"/>
                    <a:pt x="3162292" y="3400452"/>
                    <a:pt x="3165150" y="3398547"/>
                  </a:cubicBezTo>
                  <a:cubicBezTo>
                    <a:pt x="3168960" y="3397595"/>
                    <a:pt x="3188962" y="3382355"/>
                    <a:pt x="3194677" y="3378545"/>
                  </a:cubicBezTo>
                  <a:lnTo>
                    <a:pt x="3208012" y="3360447"/>
                  </a:lnTo>
                  <a:lnTo>
                    <a:pt x="3216585" y="3329967"/>
                  </a:lnTo>
                  <a:lnTo>
                    <a:pt x="3219442" y="3324251"/>
                  </a:lnTo>
                  <a:lnTo>
                    <a:pt x="3274687" y="3298534"/>
                  </a:lnTo>
                  <a:cubicBezTo>
                    <a:pt x="3281354" y="3295676"/>
                    <a:pt x="3293737" y="3290914"/>
                    <a:pt x="3296594" y="3290914"/>
                  </a:cubicBezTo>
                  <a:cubicBezTo>
                    <a:pt x="3297547" y="3290914"/>
                    <a:pt x="3301357" y="3290914"/>
                    <a:pt x="3305167" y="3291866"/>
                  </a:cubicBezTo>
                  <a:cubicBezTo>
                    <a:pt x="3316597" y="3292819"/>
                    <a:pt x="3326122" y="3293771"/>
                    <a:pt x="3328979" y="3292819"/>
                  </a:cubicBezTo>
                  <a:cubicBezTo>
                    <a:pt x="3334694" y="3290914"/>
                    <a:pt x="3341362" y="3285199"/>
                    <a:pt x="3341362" y="3276626"/>
                  </a:cubicBezTo>
                  <a:cubicBezTo>
                    <a:pt x="3341362" y="3269006"/>
                    <a:pt x="3338504" y="3249003"/>
                    <a:pt x="3338504" y="3248051"/>
                  </a:cubicBezTo>
                  <a:lnTo>
                    <a:pt x="3338504" y="3246146"/>
                  </a:lnTo>
                  <a:lnTo>
                    <a:pt x="3290879" y="3244241"/>
                  </a:lnTo>
                  <a:cubicBezTo>
                    <a:pt x="3287069" y="3241383"/>
                    <a:pt x="3269925" y="3228048"/>
                    <a:pt x="3264210" y="3223286"/>
                  </a:cubicBezTo>
                  <a:cubicBezTo>
                    <a:pt x="3258495" y="3219476"/>
                    <a:pt x="3238492" y="3202331"/>
                    <a:pt x="3236587" y="3199473"/>
                  </a:cubicBezTo>
                  <a:cubicBezTo>
                    <a:pt x="3236587" y="3199473"/>
                    <a:pt x="3235635" y="3198520"/>
                    <a:pt x="3235635" y="3196616"/>
                  </a:cubicBezTo>
                  <a:lnTo>
                    <a:pt x="3235635" y="3196616"/>
                  </a:lnTo>
                  <a:lnTo>
                    <a:pt x="3234682" y="3194710"/>
                  </a:lnTo>
                  <a:lnTo>
                    <a:pt x="3234682" y="3194710"/>
                  </a:lnTo>
                  <a:lnTo>
                    <a:pt x="3234682" y="3194710"/>
                  </a:lnTo>
                  <a:lnTo>
                    <a:pt x="3234682" y="3193758"/>
                  </a:lnTo>
                  <a:lnTo>
                    <a:pt x="3233730" y="3191853"/>
                  </a:lnTo>
                  <a:lnTo>
                    <a:pt x="3233730" y="3191853"/>
                  </a:lnTo>
                  <a:lnTo>
                    <a:pt x="3232777" y="3189948"/>
                  </a:lnTo>
                  <a:lnTo>
                    <a:pt x="3232777" y="3189948"/>
                  </a:lnTo>
                  <a:cubicBezTo>
                    <a:pt x="3232777" y="3189948"/>
                    <a:pt x="3231825" y="3188995"/>
                    <a:pt x="3231825" y="3188995"/>
                  </a:cubicBezTo>
                  <a:lnTo>
                    <a:pt x="3231825" y="3188995"/>
                  </a:lnTo>
                  <a:lnTo>
                    <a:pt x="3230872" y="3188043"/>
                  </a:lnTo>
                  <a:lnTo>
                    <a:pt x="3230872" y="3188043"/>
                  </a:lnTo>
                  <a:cubicBezTo>
                    <a:pt x="3230872" y="3187090"/>
                    <a:pt x="3229920" y="3187090"/>
                    <a:pt x="3229920" y="3186138"/>
                  </a:cubicBezTo>
                  <a:lnTo>
                    <a:pt x="3229920" y="3186138"/>
                  </a:lnTo>
                  <a:lnTo>
                    <a:pt x="3229920" y="3185185"/>
                  </a:lnTo>
                  <a:lnTo>
                    <a:pt x="3229920" y="3185185"/>
                  </a:lnTo>
                  <a:cubicBezTo>
                    <a:pt x="3229920" y="3184233"/>
                    <a:pt x="3228967" y="3183280"/>
                    <a:pt x="3228967" y="3183280"/>
                  </a:cubicBezTo>
                  <a:lnTo>
                    <a:pt x="3228967" y="3183280"/>
                  </a:lnTo>
                  <a:lnTo>
                    <a:pt x="3228967" y="3183280"/>
                  </a:lnTo>
                  <a:cubicBezTo>
                    <a:pt x="3227062" y="3180423"/>
                    <a:pt x="3226110" y="3178518"/>
                    <a:pt x="3224205" y="3176613"/>
                  </a:cubicBezTo>
                  <a:lnTo>
                    <a:pt x="3224205" y="3176613"/>
                  </a:lnTo>
                  <a:lnTo>
                    <a:pt x="3224205" y="3175660"/>
                  </a:lnTo>
                  <a:lnTo>
                    <a:pt x="3224205" y="3175660"/>
                  </a:lnTo>
                  <a:cubicBezTo>
                    <a:pt x="3223252" y="3174708"/>
                    <a:pt x="3222300" y="3173755"/>
                    <a:pt x="3221347" y="3172803"/>
                  </a:cubicBezTo>
                  <a:lnTo>
                    <a:pt x="3221347" y="3172803"/>
                  </a:lnTo>
                  <a:lnTo>
                    <a:pt x="3221347" y="3172803"/>
                  </a:lnTo>
                  <a:lnTo>
                    <a:pt x="3221347" y="3172803"/>
                  </a:lnTo>
                  <a:cubicBezTo>
                    <a:pt x="3221347" y="3172803"/>
                    <a:pt x="3220395" y="3171850"/>
                    <a:pt x="3220395" y="3171850"/>
                  </a:cubicBezTo>
                  <a:lnTo>
                    <a:pt x="3220395" y="3171850"/>
                  </a:lnTo>
                  <a:lnTo>
                    <a:pt x="3220395" y="3171850"/>
                  </a:lnTo>
                  <a:lnTo>
                    <a:pt x="3220395" y="3171850"/>
                  </a:lnTo>
                  <a:cubicBezTo>
                    <a:pt x="3220395" y="3171850"/>
                    <a:pt x="3219442" y="3170898"/>
                    <a:pt x="3219442" y="3170898"/>
                  </a:cubicBezTo>
                  <a:cubicBezTo>
                    <a:pt x="3218490" y="3169945"/>
                    <a:pt x="3215632" y="3168040"/>
                    <a:pt x="3213727" y="3165183"/>
                  </a:cubicBezTo>
                  <a:cubicBezTo>
                    <a:pt x="3208965" y="3160420"/>
                    <a:pt x="3202297" y="3154705"/>
                    <a:pt x="3198487" y="3153753"/>
                  </a:cubicBezTo>
                  <a:cubicBezTo>
                    <a:pt x="3195630" y="3152800"/>
                    <a:pt x="3192772" y="3152800"/>
                    <a:pt x="3190867" y="3152800"/>
                  </a:cubicBezTo>
                  <a:cubicBezTo>
                    <a:pt x="3193725" y="3147085"/>
                    <a:pt x="3199440" y="3133750"/>
                    <a:pt x="3201345" y="3128987"/>
                  </a:cubicBezTo>
                  <a:cubicBezTo>
                    <a:pt x="3204202" y="3122320"/>
                    <a:pt x="3200392" y="3088982"/>
                    <a:pt x="3200392" y="3083267"/>
                  </a:cubicBezTo>
                  <a:lnTo>
                    <a:pt x="3200392" y="3058502"/>
                  </a:lnTo>
                  <a:lnTo>
                    <a:pt x="3220395" y="3041357"/>
                  </a:lnTo>
                  <a:lnTo>
                    <a:pt x="3232777" y="3038499"/>
                  </a:lnTo>
                  <a:lnTo>
                    <a:pt x="3242302" y="3006114"/>
                  </a:lnTo>
                  <a:lnTo>
                    <a:pt x="3242302" y="3005161"/>
                  </a:lnTo>
                  <a:cubicBezTo>
                    <a:pt x="3242302" y="3005161"/>
                    <a:pt x="3242302" y="3001351"/>
                    <a:pt x="3241350" y="2996589"/>
                  </a:cubicBezTo>
                  <a:lnTo>
                    <a:pt x="3241350" y="2996589"/>
                  </a:lnTo>
                  <a:lnTo>
                    <a:pt x="3240397" y="2993731"/>
                  </a:lnTo>
                  <a:lnTo>
                    <a:pt x="3240397" y="2993731"/>
                  </a:lnTo>
                  <a:lnTo>
                    <a:pt x="3240397" y="2993731"/>
                  </a:lnTo>
                  <a:cubicBezTo>
                    <a:pt x="3240397" y="2993731"/>
                    <a:pt x="3240397" y="2993731"/>
                    <a:pt x="3240397" y="2993731"/>
                  </a:cubicBezTo>
                  <a:lnTo>
                    <a:pt x="3240397" y="2991826"/>
                  </a:lnTo>
                  <a:lnTo>
                    <a:pt x="3240397" y="2991826"/>
                  </a:lnTo>
                  <a:cubicBezTo>
                    <a:pt x="3240397" y="2990874"/>
                    <a:pt x="3239445" y="2989921"/>
                    <a:pt x="3239445" y="2988969"/>
                  </a:cubicBezTo>
                  <a:lnTo>
                    <a:pt x="3239445" y="2988969"/>
                  </a:lnTo>
                  <a:cubicBezTo>
                    <a:pt x="3239445" y="2988969"/>
                    <a:pt x="3239445" y="2988969"/>
                    <a:pt x="3239445" y="2988969"/>
                  </a:cubicBezTo>
                  <a:lnTo>
                    <a:pt x="3239445" y="2988969"/>
                  </a:lnTo>
                  <a:cubicBezTo>
                    <a:pt x="3239445" y="2988969"/>
                    <a:pt x="3239445" y="2988969"/>
                    <a:pt x="3239445" y="2988969"/>
                  </a:cubicBezTo>
                  <a:cubicBezTo>
                    <a:pt x="3239445" y="2988969"/>
                    <a:pt x="3239445" y="2988969"/>
                    <a:pt x="3239445" y="2988969"/>
                  </a:cubicBezTo>
                  <a:cubicBezTo>
                    <a:pt x="3239445" y="2988016"/>
                    <a:pt x="3239445" y="2988016"/>
                    <a:pt x="3238492" y="2987064"/>
                  </a:cubicBezTo>
                  <a:lnTo>
                    <a:pt x="3238492" y="2987064"/>
                  </a:lnTo>
                  <a:cubicBezTo>
                    <a:pt x="3238492" y="2987064"/>
                    <a:pt x="3238492" y="2987064"/>
                    <a:pt x="3238492" y="2986111"/>
                  </a:cubicBezTo>
                  <a:lnTo>
                    <a:pt x="3238492" y="2986111"/>
                  </a:lnTo>
                  <a:cubicBezTo>
                    <a:pt x="3238492" y="2985159"/>
                    <a:pt x="3237540" y="2985159"/>
                    <a:pt x="3237540" y="2984206"/>
                  </a:cubicBezTo>
                  <a:cubicBezTo>
                    <a:pt x="3234682" y="2979444"/>
                    <a:pt x="3234682" y="2978491"/>
                    <a:pt x="3233730" y="2973729"/>
                  </a:cubicBezTo>
                  <a:cubicBezTo>
                    <a:pt x="3233730" y="2971824"/>
                    <a:pt x="3232777" y="2968966"/>
                    <a:pt x="3231825" y="2965156"/>
                  </a:cubicBezTo>
                  <a:cubicBezTo>
                    <a:pt x="3231825" y="2965156"/>
                    <a:pt x="3231825" y="2965156"/>
                    <a:pt x="3231825" y="2965156"/>
                  </a:cubicBezTo>
                  <a:lnTo>
                    <a:pt x="3231825" y="2965156"/>
                  </a:lnTo>
                  <a:lnTo>
                    <a:pt x="3231825" y="2965156"/>
                  </a:lnTo>
                  <a:cubicBezTo>
                    <a:pt x="3231825" y="2964204"/>
                    <a:pt x="3231825" y="2964204"/>
                    <a:pt x="3231825" y="2963251"/>
                  </a:cubicBezTo>
                  <a:lnTo>
                    <a:pt x="3231825" y="2963251"/>
                  </a:lnTo>
                  <a:lnTo>
                    <a:pt x="3231825" y="2963251"/>
                  </a:lnTo>
                  <a:lnTo>
                    <a:pt x="3231825" y="2963251"/>
                  </a:lnTo>
                  <a:cubicBezTo>
                    <a:pt x="3231825" y="2962299"/>
                    <a:pt x="3231825" y="2962299"/>
                    <a:pt x="3231825" y="2961346"/>
                  </a:cubicBezTo>
                  <a:lnTo>
                    <a:pt x="3231825" y="2961346"/>
                  </a:lnTo>
                  <a:lnTo>
                    <a:pt x="3231825" y="2960393"/>
                  </a:lnTo>
                  <a:lnTo>
                    <a:pt x="3231825" y="2960393"/>
                  </a:lnTo>
                  <a:cubicBezTo>
                    <a:pt x="3231825" y="2960393"/>
                    <a:pt x="3231825" y="2959441"/>
                    <a:pt x="3231825" y="2959441"/>
                  </a:cubicBezTo>
                  <a:lnTo>
                    <a:pt x="3231825" y="2959441"/>
                  </a:lnTo>
                  <a:lnTo>
                    <a:pt x="3231825" y="2959441"/>
                  </a:lnTo>
                  <a:cubicBezTo>
                    <a:pt x="3231825" y="2959441"/>
                    <a:pt x="3231825" y="2958489"/>
                    <a:pt x="3231825" y="2958489"/>
                  </a:cubicBezTo>
                  <a:lnTo>
                    <a:pt x="3231825" y="2957536"/>
                  </a:lnTo>
                  <a:lnTo>
                    <a:pt x="3231825" y="2957536"/>
                  </a:lnTo>
                  <a:cubicBezTo>
                    <a:pt x="3231825" y="2957536"/>
                    <a:pt x="3231825" y="2956584"/>
                    <a:pt x="3231825" y="2956584"/>
                  </a:cubicBezTo>
                  <a:lnTo>
                    <a:pt x="3231825" y="2955631"/>
                  </a:lnTo>
                  <a:lnTo>
                    <a:pt x="3231825" y="2955631"/>
                  </a:lnTo>
                  <a:cubicBezTo>
                    <a:pt x="3231825" y="2955631"/>
                    <a:pt x="3231825" y="2955631"/>
                    <a:pt x="3231825" y="2954679"/>
                  </a:cubicBezTo>
                  <a:lnTo>
                    <a:pt x="3231825" y="2954679"/>
                  </a:lnTo>
                  <a:lnTo>
                    <a:pt x="3231825" y="2952774"/>
                  </a:lnTo>
                  <a:cubicBezTo>
                    <a:pt x="3231825" y="2952774"/>
                    <a:pt x="3231825" y="2951821"/>
                    <a:pt x="3231825" y="2951821"/>
                  </a:cubicBezTo>
                  <a:lnTo>
                    <a:pt x="3231825" y="2951821"/>
                  </a:lnTo>
                  <a:lnTo>
                    <a:pt x="3231825" y="2950868"/>
                  </a:lnTo>
                  <a:cubicBezTo>
                    <a:pt x="3231825" y="2949916"/>
                    <a:pt x="3231825" y="2948011"/>
                    <a:pt x="3230872" y="2947058"/>
                  </a:cubicBezTo>
                  <a:lnTo>
                    <a:pt x="3230872" y="2947058"/>
                  </a:lnTo>
                  <a:lnTo>
                    <a:pt x="3230872" y="2946106"/>
                  </a:lnTo>
                  <a:cubicBezTo>
                    <a:pt x="3230872" y="2946106"/>
                    <a:pt x="3230872" y="2945154"/>
                    <a:pt x="3230872" y="2945154"/>
                  </a:cubicBezTo>
                  <a:lnTo>
                    <a:pt x="3230872" y="2944201"/>
                  </a:lnTo>
                  <a:lnTo>
                    <a:pt x="3230872" y="2944201"/>
                  </a:lnTo>
                  <a:cubicBezTo>
                    <a:pt x="3230872" y="2944201"/>
                    <a:pt x="3230872" y="2943248"/>
                    <a:pt x="3230872" y="2943248"/>
                  </a:cubicBezTo>
                  <a:lnTo>
                    <a:pt x="3230872" y="2943248"/>
                  </a:lnTo>
                  <a:lnTo>
                    <a:pt x="3230872" y="2941343"/>
                  </a:lnTo>
                  <a:lnTo>
                    <a:pt x="3230872" y="2941343"/>
                  </a:lnTo>
                  <a:cubicBezTo>
                    <a:pt x="3230872" y="2940391"/>
                    <a:pt x="3230872" y="2940391"/>
                    <a:pt x="3230872" y="2939438"/>
                  </a:cubicBezTo>
                  <a:lnTo>
                    <a:pt x="3229920" y="2934676"/>
                  </a:lnTo>
                  <a:lnTo>
                    <a:pt x="3229920" y="2934676"/>
                  </a:lnTo>
                  <a:cubicBezTo>
                    <a:pt x="3228967" y="2926103"/>
                    <a:pt x="3228015" y="2919436"/>
                    <a:pt x="3228015" y="2919436"/>
                  </a:cubicBezTo>
                  <a:lnTo>
                    <a:pt x="3228015" y="2886098"/>
                  </a:lnTo>
                  <a:lnTo>
                    <a:pt x="3226110" y="2853713"/>
                  </a:lnTo>
                  <a:lnTo>
                    <a:pt x="3229920" y="2842283"/>
                  </a:lnTo>
                  <a:cubicBezTo>
                    <a:pt x="3236587" y="2841330"/>
                    <a:pt x="3240397" y="2841330"/>
                    <a:pt x="3242302" y="2843235"/>
                  </a:cubicBezTo>
                  <a:lnTo>
                    <a:pt x="3242302" y="2857523"/>
                  </a:lnTo>
                  <a:lnTo>
                    <a:pt x="3249922" y="2863238"/>
                  </a:lnTo>
                  <a:lnTo>
                    <a:pt x="3284212" y="2847045"/>
                  </a:lnTo>
                  <a:lnTo>
                    <a:pt x="3284212" y="2810850"/>
                  </a:lnTo>
                  <a:cubicBezTo>
                    <a:pt x="3284212" y="2807992"/>
                    <a:pt x="3285165" y="2806087"/>
                    <a:pt x="3285165" y="2804182"/>
                  </a:cubicBezTo>
                  <a:cubicBezTo>
                    <a:pt x="3286117" y="2800372"/>
                    <a:pt x="3287069" y="2796562"/>
                    <a:pt x="3285165" y="2790847"/>
                  </a:cubicBezTo>
                  <a:cubicBezTo>
                    <a:pt x="3284212" y="2788942"/>
                    <a:pt x="3283260" y="2786085"/>
                    <a:pt x="3282307" y="2783227"/>
                  </a:cubicBezTo>
                  <a:cubicBezTo>
                    <a:pt x="3281354" y="2778465"/>
                    <a:pt x="3280402" y="2774655"/>
                    <a:pt x="3280402" y="2774655"/>
                  </a:cubicBezTo>
                  <a:lnTo>
                    <a:pt x="3280402" y="2773702"/>
                  </a:lnTo>
                  <a:lnTo>
                    <a:pt x="3280402" y="2773702"/>
                  </a:lnTo>
                  <a:lnTo>
                    <a:pt x="3283260" y="2762272"/>
                  </a:lnTo>
                  <a:lnTo>
                    <a:pt x="3283260" y="2772750"/>
                  </a:lnTo>
                  <a:lnTo>
                    <a:pt x="3265162" y="2763225"/>
                  </a:lnTo>
                  <a:lnTo>
                    <a:pt x="3265162" y="2738459"/>
                  </a:lnTo>
                  <a:lnTo>
                    <a:pt x="3269925" y="2734649"/>
                  </a:lnTo>
                  <a:lnTo>
                    <a:pt x="3284212" y="2731792"/>
                  </a:lnTo>
                  <a:lnTo>
                    <a:pt x="3305167" y="2701312"/>
                  </a:lnTo>
                  <a:cubicBezTo>
                    <a:pt x="3306119" y="2700359"/>
                    <a:pt x="3308025" y="2699406"/>
                    <a:pt x="3308025" y="2696549"/>
                  </a:cubicBezTo>
                  <a:cubicBezTo>
                    <a:pt x="3308025" y="2693691"/>
                    <a:pt x="3307072" y="2691787"/>
                    <a:pt x="3305167" y="2688929"/>
                  </a:cubicBezTo>
                  <a:lnTo>
                    <a:pt x="3294690" y="2678451"/>
                  </a:lnTo>
                  <a:lnTo>
                    <a:pt x="3274687" y="2667021"/>
                  </a:lnTo>
                  <a:lnTo>
                    <a:pt x="3274687" y="2655591"/>
                  </a:lnTo>
                  <a:lnTo>
                    <a:pt x="3280402" y="2655591"/>
                  </a:lnTo>
                  <a:lnTo>
                    <a:pt x="3288022" y="2655591"/>
                  </a:lnTo>
                  <a:lnTo>
                    <a:pt x="3303262" y="2670831"/>
                  </a:lnTo>
                  <a:lnTo>
                    <a:pt x="3312787" y="2682261"/>
                  </a:lnTo>
                  <a:lnTo>
                    <a:pt x="3320407" y="2651781"/>
                  </a:lnTo>
                  <a:lnTo>
                    <a:pt x="3320407" y="2639399"/>
                  </a:lnTo>
                  <a:cubicBezTo>
                    <a:pt x="3321359" y="2639399"/>
                    <a:pt x="3323265" y="2638446"/>
                    <a:pt x="3325169" y="2637493"/>
                  </a:cubicBezTo>
                  <a:cubicBezTo>
                    <a:pt x="3329932" y="2635589"/>
                    <a:pt x="3332790" y="2635589"/>
                    <a:pt x="3333742" y="2634636"/>
                  </a:cubicBezTo>
                  <a:lnTo>
                    <a:pt x="3333742" y="2634636"/>
                  </a:lnTo>
                  <a:lnTo>
                    <a:pt x="3333742" y="2634636"/>
                  </a:lnTo>
                  <a:cubicBezTo>
                    <a:pt x="3335647" y="2633684"/>
                    <a:pt x="3336599" y="2633684"/>
                    <a:pt x="3337552" y="2633684"/>
                  </a:cubicBezTo>
                  <a:lnTo>
                    <a:pt x="3337552" y="2633684"/>
                  </a:lnTo>
                  <a:cubicBezTo>
                    <a:pt x="3339457" y="2633684"/>
                    <a:pt x="3343267" y="2631778"/>
                    <a:pt x="3351839" y="2628921"/>
                  </a:cubicBezTo>
                  <a:lnTo>
                    <a:pt x="3381367" y="2618443"/>
                  </a:lnTo>
                  <a:lnTo>
                    <a:pt x="3390892" y="2588916"/>
                  </a:lnTo>
                  <a:lnTo>
                    <a:pt x="3391844" y="2580343"/>
                  </a:lnTo>
                  <a:lnTo>
                    <a:pt x="3401369" y="2565103"/>
                  </a:lnTo>
                  <a:lnTo>
                    <a:pt x="3403274" y="2577486"/>
                  </a:lnTo>
                  <a:lnTo>
                    <a:pt x="3407084" y="2586058"/>
                  </a:lnTo>
                  <a:lnTo>
                    <a:pt x="3442327" y="2591773"/>
                  </a:lnTo>
                  <a:cubicBezTo>
                    <a:pt x="3444232" y="2593678"/>
                    <a:pt x="3447089" y="2595583"/>
                    <a:pt x="3446137" y="2596536"/>
                  </a:cubicBezTo>
                  <a:cubicBezTo>
                    <a:pt x="3445184" y="2596536"/>
                    <a:pt x="3444232" y="2597488"/>
                    <a:pt x="3444232" y="2598441"/>
                  </a:cubicBezTo>
                  <a:cubicBezTo>
                    <a:pt x="3443279" y="2598441"/>
                    <a:pt x="3443279" y="2598441"/>
                    <a:pt x="3442327" y="2599393"/>
                  </a:cubicBezTo>
                  <a:cubicBezTo>
                    <a:pt x="3433754" y="2602251"/>
                    <a:pt x="3432802" y="2602251"/>
                    <a:pt x="3423277" y="2602251"/>
                  </a:cubicBezTo>
                  <a:cubicBezTo>
                    <a:pt x="3413752" y="2602251"/>
                    <a:pt x="3395654" y="2605108"/>
                    <a:pt x="3394702" y="2605108"/>
                  </a:cubicBezTo>
                  <a:lnTo>
                    <a:pt x="3392797" y="2605108"/>
                  </a:lnTo>
                  <a:lnTo>
                    <a:pt x="3392797" y="2615586"/>
                  </a:lnTo>
                  <a:lnTo>
                    <a:pt x="3420419" y="2618443"/>
                  </a:lnTo>
                  <a:lnTo>
                    <a:pt x="3423277" y="2631778"/>
                  </a:lnTo>
                  <a:lnTo>
                    <a:pt x="3436612" y="2636541"/>
                  </a:lnTo>
                  <a:lnTo>
                    <a:pt x="3459472" y="2639399"/>
                  </a:lnTo>
                  <a:lnTo>
                    <a:pt x="3506144" y="2637493"/>
                  </a:lnTo>
                  <a:lnTo>
                    <a:pt x="3496619" y="2634636"/>
                  </a:lnTo>
                  <a:cubicBezTo>
                    <a:pt x="3497572" y="2633684"/>
                    <a:pt x="3501381" y="2630826"/>
                    <a:pt x="3508049" y="2627968"/>
                  </a:cubicBezTo>
                  <a:lnTo>
                    <a:pt x="3525194" y="2619396"/>
                  </a:lnTo>
                  <a:lnTo>
                    <a:pt x="3538529" y="2617491"/>
                  </a:lnTo>
                  <a:lnTo>
                    <a:pt x="3539481" y="2617491"/>
                  </a:lnTo>
                  <a:cubicBezTo>
                    <a:pt x="3543291" y="2615586"/>
                    <a:pt x="3548054" y="2613681"/>
                    <a:pt x="3549006" y="2613681"/>
                  </a:cubicBezTo>
                  <a:cubicBezTo>
                    <a:pt x="3549006" y="2613681"/>
                    <a:pt x="3549006" y="2614633"/>
                    <a:pt x="3549006" y="2615586"/>
                  </a:cubicBezTo>
                  <a:cubicBezTo>
                    <a:pt x="3549006" y="2616538"/>
                    <a:pt x="3549006" y="2618443"/>
                    <a:pt x="3550911" y="2620348"/>
                  </a:cubicBezTo>
                  <a:cubicBezTo>
                    <a:pt x="3550911" y="2621301"/>
                    <a:pt x="3549959" y="2623206"/>
                    <a:pt x="3549959" y="2624158"/>
                  </a:cubicBezTo>
                  <a:lnTo>
                    <a:pt x="3542339" y="2645114"/>
                  </a:lnTo>
                  <a:lnTo>
                    <a:pt x="3487094" y="2711789"/>
                  </a:lnTo>
                  <a:lnTo>
                    <a:pt x="3494714" y="2721314"/>
                  </a:lnTo>
                  <a:lnTo>
                    <a:pt x="3517574" y="2721314"/>
                  </a:lnTo>
                  <a:lnTo>
                    <a:pt x="3525194" y="2716552"/>
                  </a:lnTo>
                  <a:lnTo>
                    <a:pt x="3537577" y="2710837"/>
                  </a:lnTo>
                  <a:lnTo>
                    <a:pt x="3545196" y="2716552"/>
                  </a:lnTo>
                  <a:lnTo>
                    <a:pt x="3558531" y="2718457"/>
                  </a:lnTo>
                  <a:lnTo>
                    <a:pt x="3567104" y="2718457"/>
                  </a:lnTo>
                  <a:lnTo>
                    <a:pt x="3587106" y="2727029"/>
                  </a:lnTo>
                  <a:lnTo>
                    <a:pt x="3588059" y="2725124"/>
                  </a:lnTo>
                  <a:cubicBezTo>
                    <a:pt x="3589011" y="2722267"/>
                    <a:pt x="3590916" y="2719409"/>
                    <a:pt x="3591869" y="2717504"/>
                  </a:cubicBezTo>
                  <a:cubicBezTo>
                    <a:pt x="3591869" y="2720362"/>
                    <a:pt x="3591869" y="2725124"/>
                    <a:pt x="3590916" y="2736554"/>
                  </a:cubicBezTo>
                  <a:cubicBezTo>
                    <a:pt x="3589011" y="2757509"/>
                    <a:pt x="3585201" y="2767987"/>
                    <a:pt x="3583296" y="2771797"/>
                  </a:cubicBezTo>
                  <a:cubicBezTo>
                    <a:pt x="3581391" y="2777512"/>
                    <a:pt x="3581391" y="2779417"/>
                    <a:pt x="3588059" y="2782275"/>
                  </a:cubicBezTo>
                  <a:cubicBezTo>
                    <a:pt x="3601394" y="2787037"/>
                    <a:pt x="3604251" y="2788942"/>
                    <a:pt x="3606156" y="2789895"/>
                  </a:cubicBezTo>
                  <a:cubicBezTo>
                    <a:pt x="3608061" y="2791800"/>
                    <a:pt x="3609014" y="2791800"/>
                    <a:pt x="3615681" y="2791800"/>
                  </a:cubicBezTo>
                  <a:cubicBezTo>
                    <a:pt x="3626159" y="2791800"/>
                    <a:pt x="3632826" y="2783227"/>
                    <a:pt x="3637589" y="2776560"/>
                  </a:cubicBezTo>
                  <a:cubicBezTo>
                    <a:pt x="3639494" y="2773702"/>
                    <a:pt x="3641399" y="2771797"/>
                    <a:pt x="3643304" y="2769892"/>
                  </a:cubicBezTo>
                  <a:cubicBezTo>
                    <a:pt x="3649019" y="2765129"/>
                    <a:pt x="3658544" y="2757509"/>
                    <a:pt x="3658544" y="2757509"/>
                  </a:cubicBezTo>
                  <a:lnTo>
                    <a:pt x="3659496" y="2756557"/>
                  </a:lnTo>
                  <a:lnTo>
                    <a:pt x="3664259" y="2736554"/>
                  </a:lnTo>
                  <a:cubicBezTo>
                    <a:pt x="3669021" y="2730839"/>
                    <a:pt x="3678546" y="2722267"/>
                    <a:pt x="3682356" y="2721314"/>
                  </a:cubicBezTo>
                  <a:cubicBezTo>
                    <a:pt x="3684261" y="2721314"/>
                    <a:pt x="3686166" y="2720362"/>
                    <a:pt x="3688071" y="2720362"/>
                  </a:cubicBezTo>
                  <a:cubicBezTo>
                    <a:pt x="3693786" y="2719409"/>
                    <a:pt x="3699501" y="2719409"/>
                    <a:pt x="3703311" y="2714647"/>
                  </a:cubicBezTo>
                  <a:lnTo>
                    <a:pt x="3708074" y="2707979"/>
                  </a:lnTo>
                  <a:lnTo>
                    <a:pt x="3709978" y="2692739"/>
                  </a:lnTo>
                  <a:lnTo>
                    <a:pt x="3713789" y="2681309"/>
                  </a:lnTo>
                  <a:lnTo>
                    <a:pt x="3723314" y="2674641"/>
                  </a:lnTo>
                  <a:lnTo>
                    <a:pt x="3729028" y="2664164"/>
                  </a:lnTo>
                  <a:cubicBezTo>
                    <a:pt x="3736648" y="2663211"/>
                    <a:pt x="3742364" y="2663211"/>
                    <a:pt x="3742364" y="2663211"/>
                  </a:cubicBezTo>
                  <a:lnTo>
                    <a:pt x="3765223" y="2657496"/>
                  </a:lnTo>
                  <a:lnTo>
                    <a:pt x="3786178" y="2645114"/>
                  </a:lnTo>
                  <a:lnTo>
                    <a:pt x="3786178" y="2644161"/>
                  </a:lnTo>
                  <a:cubicBezTo>
                    <a:pt x="3789036" y="2633684"/>
                    <a:pt x="3789036" y="2627016"/>
                    <a:pt x="3789036" y="2625111"/>
                  </a:cubicBezTo>
                  <a:cubicBezTo>
                    <a:pt x="3790941" y="2623206"/>
                    <a:pt x="3794751" y="2615586"/>
                    <a:pt x="3794751" y="2609871"/>
                  </a:cubicBezTo>
                  <a:lnTo>
                    <a:pt x="3794751" y="2597488"/>
                  </a:lnTo>
                  <a:lnTo>
                    <a:pt x="3792846" y="2596536"/>
                  </a:lnTo>
                  <a:cubicBezTo>
                    <a:pt x="3792846" y="2596536"/>
                    <a:pt x="3781416" y="2593678"/>
                    <a:pt x="3774748" y="2596536"/>
                  </a:cubicBezTo>
                  <a:lnTo>
                    <a:pt x="3774748" y="2596536"/>
                  </a:lnTo>
                  <a:cubicBezTo>
                    <a:pt x="3769033" y="2599393"/>
                    <a:pt x="3754746" y="2604156"/>
                    <a:pt x="3754746" y="2604156"/>
                  </a:cubicBezTo>
                  <a:lnTo>
                    <a:pt x="3741411" y="2606061"/>
                  </a:lnTo>
                  <a:lnTo>
                    <a:pt x="3729028" y="2621301"/>
                  </a:lnTo>
                  <a:lnTo>
                    <a:pt x="3723314" y="2626064"/>
                  </a:lnTo>
                  <a:lnTo>
                    <a:pt x="3702358" y="2647019"/>
                  </a:lnTo>
                  <a:lnTo>
                    <a:pt x="3696643" y="2651781"/>
                  </a:lnTo>
                  <a:cubicBezTo>
                    <a:pt x="3694739" y="2650829"/>
                    <a:pt x="3691881" y="2648924"/>
                    <a:pt x="3688071" y="2647019"/>
                  </a:cubicBezTo>
                  <a:lnTo>
                    <a:pt x="3673784" y="2639399"/>
                  </a:lnTo>
                  <a:lnTo>
                    <a:pt x="3657591" y="2619396"/>
                  </a:lnTo>
                  <a:cubicBezTo>
                    <a:pt x="3657591" y="2619396"/>
                    <a:pt x="3657591" y="2619396"/>
                    <a:pt x="3657591" y="2618443"/>
                  </a:cubicBezTo>
                  <a:cubicBezTo>
                    <a:pt x="3657591" y="2617491"/>
                    <a:pt x="3658544" y="2616538"/>
                    <a:pt x="3655686" y="2615586"/>
                  </a:cubicBezTo>
                  <a:lnTo>
                    <a:pt x="3655686" y="2615586"/>
                  </a:lnTo>
                  <a:cubicBezTo>
                    <a:pt x="3655686" y="2615586"/>
                    <a:pt x="3655686" y="2615586"/>
                    <a:pt x="3655686" y="2615586"/>
                  </a:cubicBezTo>
                  <a:cubicBezTo>
                    <a:pt x="3653781" y="2614633"/>
                    <a:pt x="3649971" y="2613681"/>
                    <a:pt x="3644256" y="2611776"/>
                  </a:cubicBezTo>
                  <a:cubicBezTo>
                    <a:pt x="3633779" y="2608918"/>
                    <a:pt x="3629969" y="2608918"/>
                    <a:pt x="3628064" y="2608918"/>
                  </a:cubicBezTo>
                  <a:cubicBezTo>
                    <a:pt x="3628064" y="2608918"/>
                    <a:pt x="3627111" y="2608918"/>
                    <a:pt x="3627111" y="2608918"/>
                  </a:cubicBezTo>
                  <a:cubicBezTo>
                    <a:pt x="3627111" y="2608918"/>
                    <a:pt x="3626159" y="2607966"/>
                    <a:pt x="3625206" y="2607013"/>
                  </a:cubicBezTo>
                  <a:lnTo>
                    <a:pt x="3620444" y="2600346"/>
                  </a:lnTo>
                  <a:lnTo>
                    <a:pt x="3583296" y="2597488"/>
                  </a:lnTo>
                  <a:lnTo>
                    <a:pt x="3569009" y="2597488"/>
                  </a:lnTo>
                  <a:lnTo>
                    <a:pt x="3553769" y="2591773"/>
                  </a:lnTo>
                  <a:cubicBezTo>
                    <a:pt x="3553769" y="2590821"/>
                    <a:pt x="3552816" y="2590821"/>
                    <a:pt x="3552816" y="2589868"/>
                  </a:cubicBezTo>
                  <a:lnTo>
                    <a:pt x="3621396" y="2589868"/>
                  </a:lnTo>
                  <a:lnTo>
                    <a:pt x="3629969" y="2587011"/>
                  </a:lnTo>
                  <a:lnTo>
                    <a:pt x="3630921" y="2586058"/>
                  </a:lnTo>
                  <a:cubicBezTo>
                    <a:pt x="3630921" y="2586058"/>
                    <a:pt x="3638541" y="2577486"/>
                    <a:pt x="3640446" y="2567961"/>
                  </a:cubicBezTo>
                  <a:lnTo>
                    <a:pt x="3641399" y="2559388"/>
                  </a:lnTo>
                  <a:lnTo>
                    <a:pt x="3658544" y="2529860"/>
                  </a:lnTo>
                  <a:lnTo>
                    <a:pt x="3657591" y="2528908"/>
                  </a:lnTo>
                  <a:cubicBezTo>
                    <a:pt x="3653781" y="2522240"/>
                    <a:pt x="3649971" y="2513667"/>
                    <a:pt x="3648066" y="2510810"/>
                  </a:cubicBezTo>
                  <a:lnTo>
                    <a:pt x="3652829" y="2504142"/>
                  </a:lnTo>
                  <a:lnTo>
                    <a:pt x="3670926" y="2512715"/>
                  </a:lnTo>
                  <a:lnTo>
                    <a:pt x="3682356" y="2503190"/>
                  </a:lnTo>
                  <a:lnTo>
                    <a:pt x="3682356" y="2490807"/>
                  </a:lnTo>
                  <a:lnTo>
                    <a:pt x="3694739" y="2479377"/>
                  </a:lnTo>
                  <a:cubicBezTo>
                    <a:pt x="3739506" y="2461280"/>
                    <a:pt x="3739506" y="2456517"/>
                    <a:pt x="3739506" y="2454612"/>
                  </a:cubicBezTo>
                  <a:cubicBezTo>
                    <a:pt x="3739506" y="2453660"/>
                    <a:pt x="3743316" y="2447945"/>
                    <a:pt x="3767128" y="2427942"/>
                  </a:cubicBezTo>
                  <a:cubicBezTo>
                    <a:pt x="3773796" y="2422227"/>
                    <a:pt x="3779511" y="2416512"/>
                    <a:pt x="3781416" y="2413654"/>
                  </a:cubicBezTo>
                  <a:cubicBezTo>
                    <a:pt x="3783321" y="2414607"/>
                    <a:pt x="3786178" y="2414607"/>
                    <a:pt x="3789036" y="2413654"/>
                  </a:cubicBezTo>
                  <a:cubicBezTo>
                    <a:pt x="3790941" y="2412702"/>
                    <a:pt x="3791893" y="2410797"/>
                    <a:pt x="3791893" y="2406987"/>
                  </a:cubicBezTo>
                  <a:cubicBezTo>
                    <a:pt x="3791893" y="2400319"/>
                    <a:pt x="3790941" y="2392699"/>
                    <a:pt x="3790941" y="2388889"/>
                  </a:cubicBezTo>
                  <a:lnTo>
                    <a:pt x="3823326" y="2374601"/>
                  </a:lnTo>
                  <a:lnTo>
                    <a:pt x="3823326" y="2374601"/>
                  </a:lnTo>
                  <a:lnTo>
                    <a:pt x="3823326" y="2374601"/>
                  </a:lnTo>
                  <a:lnTo>
                    <a:pt x="3877618" y="2344121"/>
                  </a:lnTo>
                  <a:lnTo>
                    <a:pt x="3885238" y="2325071"/>
                  </a:lnTo>
                  <a:lnTo>
                    <a:pt x="3902383" y="2319356"/>
                  </a:lnTo>
                  <a:lnTo>
                    <a:pt x="3907145" y="2323166"/>
                  </a:lnTo>
                  <a:cubicBezTo>
                    <a:pt x="3907145" y="2323166"/>
                    <a:pt x="3910955" y="2326024"/>
                    <a:pt x="3910955" y="2329834"/>
                  </a:cubicBezTo>
                  <a:cubicBezTo>
                    <a:pt x="3910955" y="2331739"/>
                    <a:pt x="3910955" y="2332691"/>
                    <a:pt x="3911908" y="2333644"/>
                  </a:cubicBezTo>
                  <a:cubicBezTo>
                    <a:pt x="3911908" y="2333644"/>
                    <a:pt x="3911908" y="2333644"/>
                    <a:pt x="3911908" y="2333644"/>
                  </a:cubicBezTo>
                  <a:cubicBezTo>
                    <a:pt x="3910003" y="2335549"/>
                    <a:pt x="3909051" y="2336501"/>
                    <a:pt x="3909051" y="2338406"/>
                  </a:cubicBezTo>
                  <a:cubicBezTo>
                    <a:pt x="3908098" y="2338406"/>
                    <a:pt x="3908098" y="2338406"/>
                    <a:pt x="3907145" y="2339359"/>
                  </a:cubicBezTo>
                  <a:cubicBezTo>
                    <a:pt x="3895715" y="2342216"/>
                    <a:pt x="3870951" y="2382222"/>
                    <a:pt x="3868093" y="2386984"/>
                  </a:cubicBezTo>
                  <a:lnTo>
                    <a:pt x="3867140" y="2387937"/>
                  </a:lnTo>
                  <a:lnTo>
                    <a:pt x="3870951" y="2401272"/>
                  </a:lnTo>
                  <a:lnTo>
                    <a:pt x="3835708" y="2407939"/>
                  </a:lnTo>
                  <a:lnTo>
                    <a:pt x="3825231" y="2420322"/>
                  </a:lnTo>
                  <a:lnTo>
                    <a:pt x="3829993" y="2433657"/>
                  </a:lnTo>
                  <a:lnTo>
                    <a:pt x="3846186" y="2448897"/>
                  </a:lnTo>
                  <a:lnTo>
                    <a:pt x="3859521" y="2450802"/>
                  </a:lnTo>
                  <a:lnTo>
                    <a:pt x="3869998" y="2447945"/>
                  </a:lnTo>
                  <a:lnTo>
                    <a:pt x="3889048" y="2452707"/>
                  </a:lnTo>
                  <a:lnTo>
                    <a:pt x="3902383" y="2456517"/>
                  </a:lnTo>
                  <a:lnTo>
                    <a:pt x="3902383" y="2459375"/>
                  </a:lnTo>
                  <a:lnTo>
                    <a:pt x="3891905" y="2466042"/>
                  </a:lnTo>
                  <a:lnTo>
                    <a:pt x="3867140" y="2466042"/>
                  </a:lnTo>
                  <a:lnTo>
                    <a:pt x="3854758" y="2483187"/>
                  </a:lnTo>
                  <a:lnTo>
                    <a:pt x="3861426" y="2491760"/>
                  </a:lnTo>
                  <a:lnTo>
                    <a:pt x="3862378" y="2504142"/>
                  </a:lnTo>
                  <a:lnTo>
                    <a:pt x="3859521" y="2567961"/>
                  </a:lnTo>
                  <a:cubicBezTo>
                    <a:pt x="3858568" y="2568913"/>
                    <a:pt x="3853806" y="2572723"/>
                    <a:pt x="3845233" y="2573676"/>
                  </a:cubicBezTo>
                  <a:cubicBezTo>
                    <a:pt x="3832851" y="2575580"/>
                    <a:pt x="3815706" y="2581296"/>
                    <a:pt x="3814753" y="2581296"/>
                  </a:cubicBezTo>
                  <a:lnTo>
                    <a:pt x="3811896" y="2582248"/>
                  </a:lnTo>
                  <a:cubicBezTo>
                    <a:pt x="3805228" y="2586058"/>
                    <a:pt x="3799513" y="2589868"/>
                    <a:pt x="3799513" y="2594631"/>
                  </a:cubicBezTo>
                  <a:lnTo>
                    <a:pt x="3799513" y="2595583"/>
                  </a:lnTo>
                  <a:lnTo>
                    <a:pt x="3808086" y="2601298"/>
                  </a:lnTo>
                  <a:cubicBezTo>
                    <a:pt x="3808086" y="2601298"/>
                    <a:pt x="3810943" y="2602251"/>
                    <a:pt x="3810943" y="2604156"/>
                  </a:cubicBezTo>
                  <a:cubicBezTo>
                    <a:pt x="3810943" y="2605108"/>
                    <a:pt x="3810943" y="2606061"/>
                    <a:pt x="3809991" y="2607013"/>
                  </a:cubicBezTo>
                  <a:lnTo>
                    <a:pt x="3804276" y="2614633"/>
                  </a:lnTo>
                  <a:lnTo>
                    <a:pt x="3809991" y="2626064"/>
                  </a:lnTo>
                  <a:lnTo>
                    <a:pt x="3822373" y="2627968"/>
                  </a:lnTo>
                  <a:lnTo>
                    <a:pt x="3869046" y="2627968"/>
                  </a:lnTo>
                  <a:lnTo>
                    <a:pt x="3882380" y="2642256"/>
                  </a:lnTo>
                  <a:lnTo>
                    <a:pt x="3904288" y="2647019"/>
                  </a:lnTo>
                  <a:lnTo>
                    <a:pt x="3905240" y="2646066"/>
                  </a:lnTo>
                  <a:cubicBezTo>
                    <a:pt x="3905240" y="2646066"/>
                    <a:pt x="3909051" y="2641303"/>
                    <a:pt x="3915718" y="2641303"/>
                  </a:cubicBezTo>
                  <a:cubicBezTo>
                    <a:pt x="3920480" y="2641303"/>
                    <a:pt x="3928101" y="2642256"/>
                    <a:pt x="3932863" y="2642256"/>
                  </a:cubicBezTo>
                  <a:cubicBezTo>
                    <a:pt x="3932863" y="2642256"/>
                    <a:pt x="3932863" y="2643209"/>
                    <a:pt x="3932863" y="2643209"/>
                  </a:cubicBezTo>
                  <a:cubicBezTo>
                    <a:pt x="3932863" y="2645114"/>
                    <a:pt x="3934768" y="2647019"/>
                    <a:pt x="3937626" y="2648924"/>
                  </a:cubicBezTo>
                  <a:cubicBezTo>
                    <a:pt x="3944293" y="2651781"/>
                    <a:pt x="3954770" y="2655591"/>
                    <a:pt x="3959533" y="2655591"/>
                  </a:cubicBezTo>
                  <a:cubicBezTo>
                    <a:pt x="3961438" y="2655591"/>
                    <a:pt x="3966200" y="2654639"/>
                    <a:pt x="3970963" y="2653686"/>
                  </a:cubicBezTo>
                  <a:cubicBezTo>
                    <a:pt x="3975725" y="2652734"/>
                    <a:pt x="3981440" y="2650829"/>
                    <a:pt x="3984298" y="2650829"/>
                  </a:cubicBezTo>
                  <a:cubicBezTo>
                    <a:pt x="3986203" y="2650829"/>
                    <a:pt x="3988108" y="2650829"/>
                    <a:pt x="3990965" y="2649876"/>
                  </a:cubicBezTo>
                  <a:cubicBezTo>
                    <a:pt x="3996680" y="2648924"/>
                    <a:pt x="4003348" y="2647971"/>
                    <a:pt x="4010968" y="2650829"/>
                  </a:cubicBezTo>
                  <a:cubicBezTo>
                    <a:pt x="4020493" y="2652734"/>
                    <a:pt x="4051925" y="2672736"/>
                    <a:pt x="4067165" y="2683214"/>
                  </a:cubicBezTo>
                  <a:lnTo>
                    <a:pt x="4070975" y="2686071"/>
                  </a:lnTo>
                  <a:lnTo>
                    <a:pt x="4070975" y="1905"/>
                  </a:lnTo>
                  <a:lnTo>
                    <a:pt x="3182295" y="0"/>
                  </a:lnTo>
                  <a:close/>
                  <a:moveTo>
                    <a:pt x="1734498" y="1499247"/>
                  </a:moveTo>
                  <a:cubicBezTo>
                    <a:pt x="1732593" y="1498294"/>
                    <a:pt x="1730688" y="1498294"/>
                    <a:pt x="1728783" y="1495437"/>
                  </a:cubicBezTo>
                  <a:lnTo>
                    <a:pt x="1722116" y="1485912"/>
                  </a:lnTo>
                  <a:cubicBezTo>
                    <a:pt x="1722116" y="1482102"/>
                    <a:pt x="1720211" y="1465909"/>
                    <a:pt x="1719258" y="1458289"/>
                  </a:cubicBezTo>
                  <a:cubicBezTo>
                    <a:pt x="1717353" y="1448764"/>
                    <a:pt x="1704018" y="1439239"/>
                    <a:pt x="1703066" y="1438286"/>
                  </a:cubicBezTo>
                  <a:lnTo>
                    <a:pt x="1702113" y="1437334"/>
                  </a:lnTo>
                  <a:lnTo>
                    <a:pt x="1691636" y="1441144"/>
                  </a:lnTo>
                  <a:lnTo>
                    <a:pt x="1691636" y="1506867"/>
                  </a:lnTo>
                  <a:lnTo>
                    <a:pt x="1691636" y="1506867"/>
                  </a:lnTo>
                  <a:cubicBezTo>
                    <a:pt x="1691636" y="1506867"/>
                    <a:pt x="1690683" y="1506867"/>
                    <a:pt x="1690683" y="1506867"/>
                  </a:cubicBezTo>
                  <a:lnTo>
                    <a:pt x="1690683" y="1506867"/>
                  </a:lnTo>
                  <a:lnTo>
                    <a:pt x="1690683" y="1506867"/>
                  </a:lnTo>
                  <a:cubicBezTo>
                    <a:pt x="1684016" y="1508772"/>
                    <a:pt x="1664966" y="1514487"/>
                    <a:pt x="1653536" y="1516392"/>
                  </a:cubicBezTo>
                  <a:cubicBezTo>
                    <a:pt x="1644011" y="1518297"/>
                    <a:pt x="1637344" y="1521155"/>
                    <a:pt x="1630676" y="1524012"/>
                  </a:cubicBezTo>
                  <a:cubicBezTo>
                    <a:pt x="1627819" y="1525917"/>
                    <a:pt x="1624961" y="1526870"/>
                    <a:pt x="1621151" y="1527822"/>
                  </a:cubicBezTo>
                  <a:cubicBezTo>
                    <a:pt x="1611626" y="1530680"/>
                    <a:pt x="1596386" y="1574495"/>
                    <a:pt x="1592576" y="1584020"/>
                  </a:cubicBezTo>
                  <a:lnTo>
                    <a:pt x="1567811" y="1608785"/>
                  </a:lnTo>
                  <a:cubicBezTo>
                    <a:pt x="1565906" y="1609738"/>
                    <a:pt x="1553524" y="1615453"/>
                    <a:pt x="1541141" y="1619263"/>
                  </a:cubicBezTo>
                  <a:cubicBezTo>
                    <a:pt x="1528759" y="1623073"/>
                    <a:pt x="1521139" y="1622120"/>
                    <a:pt x="1521139" y="1622120"/>
                  </a:cubicBezTo>
                  <a:lnTo>
                    <a:pt x="1503994" y="1620215"/>
                  </a:lnTo>
                  <a:cubicBezTo>
                    <a:pt x="1503041" y="1620215"/>
                    <a:pt x="1491611" y="1617358"/>
                    <a:pt x="1481134" y="1617358"/>
                  </a:cubicBezTo>
                  <a:cubicBezTo>
                    <a:pt x="1474466" y="1617358"/>
                    <a:pt x="1470656" y="1616405"/>
                    <a:pt x="1465894" y="1615453"/>
                  </a:cubicBezTo>
                  <a:cubicBezTo>
                    <a:pt x="1463989" y="1615453"/>
                    <a:pt x="1461131" y="1614500"/>
                    <a:pt x="1457322" y="1614500"/>
                  </a:cubicBezTo>
                  <a:cubicBezTo>
                    <a:pt x="1456369" y="1614500"/>
                    <a:pt x="1456369" y="1614500"/>
                    <a:pt x="1455417" y="1614500"/>
                  </a:cubicBezTo>
                  <a:cubicBezTo>
                    <a:pt x="1456369" y="1614500"/>
                    <a:pt x="1457322" y="1613548"/>
                    <a:pt x="1457322" y="1613548"/>
                  </a:cubicBezTo>
                  <a:lnTo>
                    <a:pt x="1459226" y="1612595"/>
                  </a:lnTo>
                  <a:lnTo>
                    <a:pt x="1454464" y="1591640"/>
                  </a:lnTo>
                  <a:lnTo>
                    <a:pt x="1442081" y="1579258"/>
                  </a:lnTo>
                  <a:lnTo>
                    <a:pt x="1423984" y="1564017"/>
                  </a:lnTo>
                  <a:lnTo>
                    <a:pt x="1407792" y="1552587"/>
                  </a:lnTo>
                  <a:lnTo>
                    <a:pt x="1399219" y="1538300"/>
                  </a:lnTo>
                  <a:lnTo>
                    <a:pt x="1398267" y="1519250"/>
                  </a:lnTo>
                  <a:lnTo>
                    <a:pt x="1409697" y="1524965"/>
                  </a:lnTo>
                  <a:lnTo>
                    <a:pt x="1443034" y="1532585"/>
                  </a:lnTo>
                  <a:lnTo>
                    <a:pt x="1446844" y="1517345"/>
                  </a:lnTo>
                  <a:lnTo>
                    <a:pt x="1446844" y="1475434"/>
                  </a:lnTo>
                  <a:lnTo>
                    <a:pt x="1417317" y="1480197"/>
                  </a:lnTo>
                  <a:lnTo>
                    <a:pt x="1399219" y="1481149"/>
                  </a:lnTo>
                  <a:lnTo>
                    <a:pt x="1394457" y="1476387"/>
                  </a:lnTo>
                  <a:lnTo>
                    <a:pt x="1394457" y="1451622"/>
                  </a:lnTo>
                  <a:lnTo>
                    <a:pt x="1417317" y="1443049"/>
                  </a:lnTo>
                  <a:lnTo>
                    <a:pt x="1424936" y="1435429"/>
                  </a:lnTo>
                  <a:lnTo>
                    <a:pt x="1424936" y="1424951"/>
                  </a:lnTo>
                  <a:lnTo>
                    <a:pt x="1423984" y="1419236"/>
                  </a:lnTo>
                  <a:lnTo>
                    <a:pt x="1424936" y="1414474"/>
                  </a:lnTo>
                  <a:lnTo>
                    <a:pt x="1431604" y="1405901"/>
                  </a:lnTo>
                  <a:lnTo>
                    <a:pt x="1441129" y="1399234"/>
                  </a:lnTo>
                  <a:lnTo>
                    <a:pt x="1451606" y="1394471"/>
                  </a:lnTo>
                  <a:lnTo>
                    <a:pt x="1451606" y="1392566"/>
                  </a:lnTo>
                  <a:cubicBezTo>
                    <a:pt x="1451606" y="1392566"/>
                    <a:pt x="1451606" y="1384946"/>
                    <a:pt x="1449701" y="1380183"/>
                  </a:cubicBezTo>
                  <a:cubicBezTo>
                    <a:pt x="1449701" y="1379231"/>
                    <a:pt x="1448749" y="1378278"/>
                    <a:pt x="1446844" y="1378278"/>
                  </a:cubicBezTo>
                  <a:cubicBezTo>
                    <a:pt x="1443986" y="1377326"/>
                    <a:pt x="1438272" y="1382089"/>
                    <a:pt x="1430652" y="1391614"/>
                  </a:cubicBezTo>
                  <a:lnTo>
                    <a:pt x="1419222" y="1383994"/>
                  </a:lnTo>
                  <a:cubicBezTo>
                    <a:pt x="1416364" y="1382089"/>
                    <a:pt x="1414459" y="1381136"/>
                    <a:pt x="1413507" y="1380183"/>
                  </a:cubicBezTo>
                  <a:cubicBezTo>
                    <a:pt x="1413507" y="1380183"/>
                    <a:pt x="1413507" y="1380183"/>
                    <a:pt x="1413507" y="1380183"/>
                  </a:cubicBezTo>
                  <a:lnTo>
                    <a:pt x="1413507" y="1380183"/>
                  </a:lnTo>
                  <a:cubicBezTo>
                    <a:pt x="1412554" y="1380183"/>
                    <a:pt x="1412554" y="1379231"/>
                    <a:pt x="1411602" y="1379231"/>
                  </a:cubicBezTo>
                  <a:cubicBezTo>
                    <a:pt x="1405887" y="1375421"/>
                    <a:pt x="1398267" y="1372564"/>
                    <a:pt x="1396362" y="1371611"/>
                  </a:cubicBezTo>
                  <a:lnTo>
                    <a:pt x="1393504" y="1363991"/>
                  </a:lnTo>
                  <a:lnTo>
                    <a:pt x="1396362" y="1351608"/>
                  </a:lnTo>
                  <a:lnTo>
                    <a:pt x="1407792" y="1343988"/>
                  </a:lnTo>
                  <a:lnTo>
                    <a:pt x="1403982" y="1327796"/>
                  </a:lnTo>
                  <a:lnTo>
                    <a:pt x="1385884" y="1332558"/>
                  </a:lnTo>
                  <a:lnTo>
                    <a:pt x="1379217" y="1330653"/>
                  </a:lnTo>
                  <a:lnTo>
                    <a:pt x="1380169" y="1321128"/>
                  </a:lnTo>
                  <a:cubicBezTo>
                    <a:pt x="1381122" y="1319223"/>
                    <a:pt x="1385884" y="1310651"/>
                    <a:pt x="1385884" y="1303983"/>
                  </a:cubicBezTo>
                  <a:lnTo>
                    <a:pt x="1385884" y="1291600"/>
                  </a:lnTo>
                  <a:lnTo>
                    <a:pt x="1423984" y="1291600"/>
                  </a:lnTo>
                  <a:lnTo>
                    <a:pt x="1406839" y="1268740"/>
                  </a:lnTo>
                  <a:lnTo>
                    <a:pt x="1379217" y="1263978"/>
                  </a:lnTo>
                  <a:lnTo>
                    <a:pt x="1377312" y="1250643"/>
                  </a:lnTo>
                  <a:lnTo>
                    <a:pt x="1403029" y="1247785"/>
                  </a:lnTo>
                  <a:lnTo>
                    <a:pt x="1399219" y="1234450"/>
                  </a:lnTo>
                  <a:lnTo>
                    <a:pt x="1393504" y="1224925"/>
                  </a:lnTo>
                  <a:lnTo>
                    <a:pt x="1393504" y="1220162"/>
                  </a:lnTo>
                  <a:lnTo>
                    <a:pt x="1396362" y="1203970"/>
                  </a:lnTo>
                  <a:lnTo>
                    <a:pt x="1423984" y="1199207"/>
                  </a:lnTo>
                  <a:lnTo>
                    <a:pt x="1393504" y="1177299"/>
                  </a:lnTo>
                  <a:lnTo>
                    <a:pt x="1393504" y="1165869"/>
                  </a:lnTo>
                  <a:lnTo>
                    <a:pt x="1397314" y="1163012"/>
                  </a:lnTo>
                  <a:lnTo>
                    <a:pt x="1409697" y="1165869"/>
                  </a:lnTo>
                  <a:lnTo>
                    <a:pt x="1441129" y="1168727"/>
                  </a:lnTo>
                  <a:lnTo>
                    <a:pt x="1457322" y="1168727"/>
                  </a:lnTo>
                  <a:lnTo>
                    <a:pt x="1465894" y="1158249"/>
                  </a:lnTo>
                  <a:lnTo>
                    <a:pt x="1463989" y="1137294"/>
                  </a:lnTo>
                  <a:lnTo>
                    <a:pt x="1468751" y="1129674"/>
                  </a:lnTo>
                  <a:lnTo>
                    <a:pt x="1483039" y="1129674"/>
                  </a:lnTo>
                  <a:lnTo>
                    <a:pt x="1494469" y="1127769"/>
                  </a:lnTo>
                  <a:lnTo>
                    <a:pt x="1516376" y="1127769"/>
                  </a:lnTo>
                  <a:lnTo>
                    <a:pt x="1518281" y="1116339"/>
                  </a:lnTo>
                  <a:lnTo>
                    <a:pt x="1514471" y="1103004"/>
                  </a:lnTo>
                  <a:lnTo>
                    <a:pt x="1499231" y="1095384"/>
                  </a:lnTo>
                  <a:lnTo>
                    <a:pt x="1495421" y="1082049"/>
                  </a:lnTo>
                  <a:lnTo>
                    <a:pt x="1500184" y="1074429"/>
                  </a:lnTo>
                  <a:lnTo>
                    <a:pt x="1518281" y="1071571"/>
                  </a:lnTo>
                  <a:lnTo>
                    <a:pt x="1530664" y="1071571"/>
                  </a:lnTo>
                  <a:cubicBezTo>
                    <a:pt x="1534474" y="1071571"/>
                    <a:pt x="1538284" y="1071571"/>
                    <a:pt x="1541141" y="1072524"/>
                  </a:cubicBezTo>
                  <a:cubicBezTo>
                    <a:pt x="1544951" y="1073476"/>
                    <a:pt x="1548761" y="1073476"/>
                    <a:pt x="1551619" y="1073476"/>
                  </a:cubicBezTo>
                  <a:cubicBezTo>
                    <a:pt x="1554476" y="1073476"/>
                    <a:pt x="1558286" y="1074429"/>
                    <a:pt x="1565906" y="1073476"/>
                  </a:cubicBezTo>
                  <a:lnTo>
                    <a:pt x="1567811" y="1073476"/>
                  </a:lnTo>
                  <a:lnTo>
                    <a:pt x="1567811" y="1071571"/>
                  </a:lnTo>
                  <a:cubicBezTo>
                    <a:pt x="1567811" y="1070619"/>
                    <a:pt x="1570669" y="1048711"/>
                    <a:pt x="1570669" y="1042996"/>
                  </a:cubicBezTo>
                  <a:cubicBezTo>
                    <a:pt x="1570669" y="1039186"/>
                    <a:pt x="1571621" y="1038233"/>
                    <a:pt x="1571621" y="1037281"/>
                  </a:cubicBezTo>
                  <a:lnTo>
                    <a:pt x="1584956" y="1028708"/>
                  </a:lnTo>
                  <a:lnTo>
                    <a:pt x="1594481" y="1029661"/>
                  </a:lnTo>
                  <a:lnTo>
                    <a:pt x="1602101" y="1029661"/>
                  </a:lnTo>
                  <a:lnTo>
                    <a:pt x="1610674" y="1016326"/>
                  </a:lnTo>
                  <a:lnTo>
                    <a:pt x="1612579" y="1001085"/>
                  </a:lnTo>
                  <a:lnTo>
                    <a:pt x="1630676" y="1002038"/>
                  </a:lnTo>
                  <a:lnTo>
                    <a:pt x="1631629" y="1009658"/>
                  </a:lnTo>
                  <a:lnTo>
                    <a:pt x="1646868" y="1022993"/>
                  </a:lnTo>
                  <a:lnTo>
                    <a:pt x="1656393" y="1022993"/>
                  </a:lnTo>
                  <a:lnTo>
                    <a:pt x="1657346" y="1022993"/>
                  </a:lnTo>
                  <a:cubicBezTo>
                    <a:pt x="1658298" y="1022993"/>
                    <a:pt x="1677348" y="1017278"/>
                    <a:pt x="1684016" y="1014421"/>
                  </a:cubicBezTo>
                  <a:cubicBezTo>
                    <a:pt x="1693541" y="1010611"/>
                    <a:pt x="1691636" y="999180"/>
                    <a:pt x="1691636" y="998228"/>
                  </a:cubicBezTo>
                  <a:lnTo>
                    <a:pt x="1691636" y="996323"/>
                  </a:lnTo>
                  <a:lnTo>
                    <a:pt x="1663061" y="999180"/>
                  </a:lnTo>
                  <a:cubicBezTo>
                    <a:pt x="1661156" y="998228"/>
                    <a:pt x="1653536" y="993465"/>
                    <a:pt x="1638296" y="982988"/>
                  </a:cubicBezTo>
                  <a:cubicBezTo>
                    <a:pt x="1635439" y="981083"/>
                    <a:pt x="1633534" y="980130"/>
                    <a:pt x="1632581" y="979178"/>
                  </a:cubicBezTo>
                  <a:cubicBezTo>
                    <a:pt x="1633534" y="979178"/>
                    <a:pt x="1635439" y="979178"/>
                    <a:pt x="1637344" y="980130"/>
                  </a:cubicBezTo>
                  <a:lnTo>
                    <a:pt x="1638296" y="980130"/>
                  </a:lnTo>
                  <a:lnTo>
                    <a:pt x="1650679" y="977273"/>
                  </a:lnTo>
                  <a:cubicBezTo>
                    <a:pt x="1654488" y="976320"/>
                    <a:pt x="1657346" y="974415"/>
                    <a:pt x="1658298" y="971558"/>
                  </a:cubicBezTo>
                  <a:cubicBezTo>
                    <a:pt x="1660204" y="967748"/>
                    <a:pt x="1657346" y="962985"/>
                    <a:pt x="1656393" y="961080"/>
                  </a:cubicBezTo>
                  <a:lnTo>
                    <a:pt x="1662108" y="935362"/>
                  </a:lnTo>
                  <a:lnTo>
                    <a:pt x="1677348" y="910597"/>
                  </a:lnTo>
                  <a:lnTo>
                    <a:pt x="1687826" y="913455"/>
                  </a:lnTo>
                  <a:lnTo>
                    <a:pt x="1705923" y="911550"/>
                  </a:lnTo>
                  <a:lnTo>
                    <a:pt x="1714496" y="888690"/>
                  </a:lnTo>
                  <a:lnTo>
                    <a:pt x="1719258" y="862972"/>
                  </a:lnTo>
                  <a:lnTo>
                    <a:pt x="1709733" y="855352"/>
                  </a:lnTo>
                  <a:lnTo>
                    <a:pt x="1709733" y="846779"/>
                  </a:lnTo>
                  <a:lnTo>
                    <a:pt x="1725926" y="834397"/>
                  </a:lnTo>
                  <a:cubicBezTo>
                    <a:pt x="1728783" y="833444"/>
                    <a:pt x="1745928" y="828682"/>
                    <a:pt x="1768788" y="821062"/>
                  </a:cubicBezTo>
                  <a:cubicBezTo>
                    <a:pt x="1777361" y="818204"/>
                    <a:pt x="1781171" y="815346"/>
                    <a:pt x="1781171" y="811536"/>
                  </a:cubicBezTo>
                  <a:cubicBezTo>
                    <a:pt x="1780218" y="806774"/>
                    <a:pt x="1772598" y="804869"/>
                    <a:pt x="1766883" y="804869"/>
                  </a:cubicBezTo>
                  <a:lnTo>
                    <a:pt x="1760216" y="794391"/>
                  </a:lnTo>
                  <a:lnTo>
                    <a:pt x="1760216" y="779151"/>
                  </a:lnTo>
                  <a:lnTo>
                    <a:pt x="1770693" y="761054"/>
                  </a:lnTo>
                  <a:lnTo>
                    <a:pt x="1770693" y="740098"/>
                  </a:lnTo>
                  <a:lnTo>
                    <a:pt x="1757358" y="723906"/>
                  </a:lnTo>
                  <a:cubicBezTo>
                    <a:pt x="1758311" y="721048"/>
                    <a:pt x="1761168" y="713428"/>
                    <a:pt x="1781171" y="707713"/>
                  </a:cubicBezTo>
                  <a:cubicBezTo>
                    <a:pt x="1796411" y="702951"/>
                    <a:pt x="1797363" y="702951"/>
                    <a:pt x="1797363" y="700093"/>
                  </a:cubicBezTo>
                  <a:cubicBezTo>
                    <a:pt x="1796411" y="698188"/>
                    <a:pt x="1794506" y="698188"/>
                    <a:pt x="1790696" y="698188"/>
                  </a:cubicBezTo>
                  <a:cubicBezTo>
                    <a:pt x="1788791" y="695331"/>
                    <a:pt x="1785933" y="688663"/>
                    <a:pt x="1782123" y="684853"/>
                  </a:cubicBezTo>
                  <a:cubicBezTo>
                    <a:pt x="1779266" y="681043"/>
                    <a:pt x="1779266" y="676280"/>
                    <a:pt x="1779266" y="672470"/>
                  </a:cubicBezTo>
                  <a:cubicBezTo>
                    <a:pt x="1779266" y="671518"/>
                    <a:pt x="1779266" y="670565"/>
                    <a:pt x="1779266" y="669613"/>
                  </a:cubicBezTo>
                  <a:cubicBezTo>
                    <a:pt x="1779266" y="666755"/>
                    <a:pt x="1789743" y="654373"/>
                    <a:pt x="1798316" y="643895"/>
                  </a:cubicBezTo>
                  <a:lnTo>
                    <a:pt x="1823081" y="620082"/>
                  </a:lnTo>
                  <a:cubicBezTo>
                    <a:pt x="1825938" y="619130"/>
                    <a:pt x="1840226" y="612462"/>
                    <a:pt x="1853560" y="609605"/>
                  </a:cubicBezTo>
                  <a:cubicBezTo>
                    <a:pt x="1856418" y="608652"/>
                    <a:pt x="1861180" y="607700"/>
                    <a:pt x="1862133" y="604842"/>
                  </a:cubicBezTo>
                  <a:cubicBezTo>
                    <a:pt x="1863085" y="601032"/>
                    <a:pt x="1860228" y="598175"/>
                    <a:pt x="1856418" y="594365"/>
                  </a:cubicBezTo>
                  <a:cubicBezTo>
                    <a:pt x="1854513" y="592460"/>
                    <a:pt x="1852608" y="590555"/>
                    <a:pt x="1851655" y="588650"/>
                  </a:cubicBezTo>
                  <a:lnTo>
                    <a:pt x="1850703" y="587697"/>
                  </a:lnTo>
                  <a:lnTo>
                    <a:pt x="1849751" y="587697"/>
                  </a:lnTo>
                  <a:cubicBezTo>
                    <a:pt x="1847846" y="587697"/>
                    <a:pt x="1841178" y="586745"/>
                    <a:pt x="1840226" y="583887"/>
                  </a:cubicBezTo>
                  <a:cubicBezTo>
                    <a:pt x="1838321" y="581982"/>
                    <a:pt x="1839273" y="572457"/>
                    <a:pt x="1840226" y="565790"/>
                  </a:cubicBezTo>
                  <a:lnTo>
                    <a:pt x="1871658" y="549597"/>
                  </a:lnTo>
                  <a:lnTo>
                    <a:pt x="1871658" y="535309"/>
                  </a:lnTo>
                  <a:lnTo>
                    <a:pt x="1880230" y="523879"/>
                  </a:lnTo>
                  <a:lnTo>
                    <a:pt x="1855466" y="525784"/>
                  </a:lnTo>
                  <a:lnTo>
                    <a:pt x="1851655" y="520069"/>
                  </a:lnTo>
                  <a:cubicBezTo>
                    <a:pt x="1852608" y="517212"/>
                    <a:pt x="1856418" y="511497"/>
                    <a:pt x="1858323" y="508639"/>
                  </a:cubicBezTo>
                  <a:cubicBezTo>
                    <a:pt x="1860228" y="505782"/>
                    <a:pt x="1880230" y="501972"/>
                    <a:pt x="1887850" y="501019"/>
                  </a:cubicBezTo>
                  <a:cubicBezTo>
                    <a:pt x="1890708" y="500066"/>
                    <a:pt x="1893565" y="500066"/>
                    <a:pt x="1894518" y="499114"/>
                  </a:cubicBezTo>
                  <a:cubicBezTo>
                    <a:pt x="1901185" y="497209"/>
                    <a:pt x="1898328" y="480064"/>
                    <a:pt x="1895470" y="463871"/>
                  </a:cubicBezTo>
                  <a:lnTo>
                    <a:pt x="1920235" y="458156"/>
                  </a:lnTo>
                  <a:lnTo>
                    <a:pt x="1940238" y="448631"/>
                  </a:lnTo>
                  <a:lnTo>
                    <a:pt x="1949763" y="431486"/>
                  </a:lnTo>
                  <a:lnTo>
                    <a:pt x="1921188" y="422913"/>
                  </a:lnTo>
                  <a:lnTo>
                    <a:pt x="1887850" y="424818"/>
                  </a:lnTo>
                  <a:lnTo>
                    <a:pt x="1883088" y="434343"/>
                  </a:lnTo>
                  <a:lnTo>
                    <a:pt x="1861180" y="445774"/>
                  </a:lnTo>
                  <a:lnTo>
                    <a:pt x="1851655" y="451489"/>
                  </a:lnTo>
                  <a:cubicBezTo>
                    <a:pt x="1849751" y="451489"/>
                    <a:pt x="1843083" y="449584"/>
                    <a:pt x="1841178" y="440059"/>
                  </a:cubicBezTo>
                  <a:cubicBezTo>
                    <a:pt x="1840226" y="435296"/>
                    <a:pt x="1839273" y="431486"/>
                    <a:pt x="1835463" y="431486"/>
                  </a:cubicBezTo>
                  <a:cubicBezTo>
                    <a:pt x="1833558" y="431486"/>
                    <a:pt x="1832606" y="432438"/>
                    <a:pt x="1831653" y="433391"/>
                  </a:cubicBezTo>
                  <a:lnTo>
                    <a:pt x="1818318" y="421961"/>
                  </a:lnTo>
                  <a:lnTo>
                    <a:pt x="1862133" y="421961"/>
                  </a:lnTo>
                  <a:lnTo>
                    <a:pt x="1886898" y="402911"/>
                  </a:lnTo>
                  <a:lnTo>
                    <a:pt x="1875468" y="396243"/>
                  </a:lnTo>
                  <a:lnTo>
                    <a:pt x="1860228" y="396243"/>
                  </a:lnTo>
                  <a:cubicBezTo>
                    <a:pt x="1857371" y="396243"/>
                    <a:pt x="1853560" y="392433"/>
                    <a:pt x="1849751" y="388623"/>
                  </a:cubicBezTo>
                  <a:lnTo>
                    <a:pt x="1872610" y="388623"/>
                  </a:lnTo>
                  <a:cubicBezTo>
                    <a:pt x="1880230" y="388623"/>
                    <a:pt x="1889755" y="390528"/>
                    <a:pt x="1891660" y="393386"/>
                  </a:cubicBezTo>
                  <a:cubicBezTo>
                    <a:pt x="1894518" y="398148"/>
                    <a:pt x="1904043" y="406721"/>
                    <a:pt x="1904043" y="407673"/>
                  </a:cubicBezTo>
                  <a:lnTo>
                    <a:pt x="1904995" y="408626"/>
                  </a:lnTo>
                  <a:lnTo>
                    <a:pt x="1934523" y="408626"/>
                  </a:lnTo>
                  <a:lnTo>
                    <a:pt x="1935475" y="407673"/>
                  </a:lnTo>
                  <a:cubicBezTo>
                    <a:pt x="1935475" y="407673"/>
                    <a:pt x="1939285" y="402911"/>
                    <a:pt x="1939285" y="397196"/>
                  </a:cubicBezTo>
                  <a:cubicBezTo>
                    <a:pt x="1939285" y="392433"/>
                    <a:pt x="1937380" y="376240"/>
                    <a:pt x="1937380" y="376240"/>
                  </a:cubicBezTo>
                  <a:lnTo>
                    <a:pt x="1937380" y="374335"/>
                  </a:lnTo>
                  <a:lnTo>
                    <a:pt x="1935475" y="373383"/>
                  </a:lnTo>
                  <a:cubicBezTo>
                    <a:pt x="1934523" y="373383"/>
                    <a:pt x="1921188" y="368620"/>
                    <a:pt x="1916425" y="368620"/>
                  </a:cubicBezTo>
                  <a:cubicBezTo>
                    <a:pt x="1915473" y="367668"/>
                    <a:pt x="1915473" y="365763"/>
                    <a:pt x="1916425" y="363858"/>
                  </a:cubicBezTo>
                  <a:cubicBezTo>
                    <a:pt x="1916425" y="362905"/>
                    <a:pt x="1921188" y="342903"/>
                    <a:pt x="1921188" y="336235"/>
                  </a:cubicBezTo>
                  <a:cubicBezTo>
                    <a:pt x="1922140" y="335283"/>
                    <a:pt x="1924998" y="336235"/>
                    <a:pt x="1927855" y="337188"/>
                  </a:cubicBezTo>
                  <a:lnTo>
                    <a:pt x="1928808" y="337188"/>
                  </a:lnTo>
                  <a:cubicBezTo>
                    <a:pt x="1929760" y="337188"/>
                    <a:pt x="1952620" y="340045"/>
                    <a:pt x="1963098" y="340045"/>
                  </a:cubicBezTo>
                  <a:cubicBezTo>
                    <a:pt x="1974528" y="340045"/>
                    <a:pt x="1985005" y="334330"/>
                    <a:pt x="1985005" y="333378"/>
                  </a:cubicBezTo>
                  <a:lnTo>
                    <a:pt x="1987863" y="331473"/>
                  </a:lnTo>
                  <a:lnTo>
                    <a:pt x="1963098" y="313375"/>
                  </a:lnTo>
                  <a:cubicBezTo>
                    <a:pt x="1959288" y="307660"/>
                    <a:pt x="1955478" y="300040"/>
                    <a:pt x="1954525" y="297182"/>
                  </a:cubicBezTo>
                  <a:cubicBezTo>
                    <a:pt x="1956430" y="296230"/>
                    <a:pt x="1964050" y="297182"/>
                    <a:pt x="1968813" y="297182"/>
                  </a:cubicBezTo>
                  <a:cubicBezTo>
                    <a:pt x="1978338" y="298135"/>
                    <a:pt x="1982148" y="297182"/>
                    <a:pt x="1985958" y="297182"/>
                  </a:cubicBezTo>
                  <a:cubicBezTo>
                    <a:pt x="1987863" y="297182"/>
                    <a:pt x="1989768" y="296230"/>
                    <a:pt x="1990720" y="296230"/>
                  </a:cubicBezTo>
                  <a:cubicBezTo>
                    <a:pt x="1992625" y="296230"/>
                    <a:pt x="1993578" y="294325"/>
                    <a:pt x="1993578" y="294325"/>
                  </a:cubicBezTo>
                  <a:cubicBezTo>
                    <a:pt x="1993578" y="293372"/>
                    <a:pt x="1994530" y="290515"/>
                    <a:pt x="1982148" y="280037"/>
                  </a:cubicBezTo>
                  <a:cubicBezTo>
                    <a:pt x="1980243" y="277180"/>
                    <a:pt x="1976433" y="269560"/>
                    <a:pt x="1976433" y="264797"/>
                  </a:cubicBezTo>
                  <a:cubicBezTo>
                    <a:pt x="1976433" y="261940"/>
                    <a:pt x="1979290" y="260035"/>
                    <a:pt x="1981195" y="259082"/>
                  </a:cubicBezTo>
                  <a:lnTo>
                    <a:pt x="1982148" y="262892"/>
                  </a:lnTo>
                  <a:lnTo>
                    <a:pt x="1992625" y="273370"/>
                  </a:lnTo>
                  <a:cubicBezTo>
                    <a:pt x="1998340" y="279085"/>
                    <a:pt x="2003103" y="277180"/>
                    <a:pt x="2006913" y="276227"/>
                  </a:cubicBezTo>
                  <a:cubicBezTo>
                    <a:pt x="2007865" y="276227"/>
                    <a:pt x="2009770" y="275275"/>
                    <a:pt x="2010723" y="275275"/>
                  </a:cubicBezTo>
                  <a:cubicBezTo>
                    <a:pt x="2012628" y="275275"/>
                    <a:pt x="2013580" y="274322"/>
                    <a:pt x="2014533" y="273370"/>
                  </a:cubicBezTo>
                  <a:cubicBezTo>
                    <a:pt x="2016438" y="271465"/>
                    <a:pt x="2015485" y="268607"/>
                    <a:pt x="2014533" y="264797"/>
                  </a:cubicBezTo>
                  <a:cubicBezTo>
                    <a:pt x="2014533" y="262892"/>
                    <a:pt x="2013580" y="260987"/>
                    <a:pt x="2013580" y="260035"/>
                  </a:cubicBezTo>
                  <a:cubicBezTo>
                    <a:pt x="2014533" y="259082"/>
                    <a:pt x="2019295" y="259082"/>
                    <a:pt x="2023105" y="259082"/>
                  </a:cubicBezTo>
                  <a:cubicBezTo>
                    <a:pt x="2025010" y="259082"/>
                    <a:pt x="2027868" y="259082"/>
                    <a:pt x="2030725" y="258130"/>
                  </a:cubicBezTo>
                  <a:lnTo>
                    <a:pt x="2035488" y="282895"/>
                  </a:lnTo>
                  <a:lnTo>
                    <a:pt x="2049775" y="282895"/>
                  </a:lnTo>
                  <a:lnTo>
                    <a:pt x="2050728" y="280990"/>
                  </a:lnTo>
                  <a:cubicBezTo>
                    <a:pt x="2050728" y="280037"/>
                    <a:pt x="2055490" y="266702"/>
                    <a:pt x="2055490" y="260987"/>
                  </a:cubicBezTo>
                  <a:cubicBezTo>
                    <a:pt x="2055490" y="258130"/>
                    <a:pt x="2062157" y="256225"/>
                    <a:pt x="2065968" y="254320"/>
                  </a:cubicBezTo>
                  <a:cubicBezTo>
                    <a:pt x="2068825" y="253367"/>
                    <a:pt x="2070730" y="252415"/>
                    <a:pt x="2072635" y="251462"/>
                  </a:cubicBezTo>
                  <a:cubicBezTo>
                    <a:pt x="2074540" y="249557"/>
                    <a:pt x="2084065" y="251462"/>
                    <a:pt x="2091685" y="253367"/>
                  </a:cubicBezTo>
                  <a:lnTo>
                    <a:pt x="2102162" y="256225"/>
                  </a:lnTo>
                  <a:lnTo>
                    <a:pt x="2076445" y="235269"/>
                  </a:lnTo>
                  <a:lnTo>
                    <a:pt x="2076445" y="223839"/>
                  </a:lnTo>
                  <a:lnTo>
                    <a:pt x="2078350" y="218124"/>
                  </a:lnTo>
                  <a:lnTo>
                    <a:pt x="2089780" y="218124"/>
                  </a:lnTo>
                  <a:cubicBezTo>
                    <a:pt x="2090732" y="218124"/>
                    <a:pt x="2104068" y="220982"/>
                    <a:pt x="2111687" y="220982"/>
                  </a:cubicBezTo>
                  <a:lnTo>
                    <a:pt x="2125022" y="220982"/>
                  </a:lnTo>
                  <a:cubicBezTo>
                    <a:pt x="2130737" y="220982"/>
                    <a:pt x="2135500" y="214314"/>
                    <a:pt x="2135500" y="214314"/>
                  </a:cubicBezTo>
                  <a:lnTo>
                    <a:pt x="2135500" y="213362"/>
                  </a:lnTo>
                  <a:lnTo>
                    <a:pt x="2135500" y="212409"/>
                  </a:lnTo>
                  <a:cubicBezTo>
                    <a:pt x="2135500" y="211457"/>
                    <a:pt x="2135500" y="200027"/>
                    <a:pt x="2132642" y="193359"/>
                  </a:cubicBezTo>
                  <a:cubicBezTo>
                    <a:pt x="2129785" y="188596"/>
                    <a:pt x="2131690" y="180024"/>
                    <a:pt x="2131690" y="180024"/>
                  </a:cubicBezTo>
                  <a:lnTo>
                    <a:pt x="2131690" y="178119"/>
                  </a:lnTo>
                  <a:lnTo>
                    <a:pt x="2114545" y="173356"/>
                  </a:lnTo>
                  <a:lnTo>
                    <a:pt x="2102162" y="168594"/>
                  </a:lnTo>
                  <a:cubicBezTo>
                    <a:pt x="2100257" y="168594"/>
                    <a:pt x="2092637" y="166689"/>
                    <a:pt x="2089780" y="164784"/>
                  </a:cubicBezTo>
                  <a:cubicBezTo>
                    <a:pt x="2089780" y="164784"/>
                    <a:pt x="2089780" y="164784"/>
                    <a:pt x="2089780" y="163831"/>
                  </a:cubicBezTo>
                  <a:cubicBezTo>
                    <a:pt x="2089780" y="162879"/>
                    <a:pt x="2091685" y="160021"/>
                    <a:pt x="2093590" y="158116"/>
                  </a:cubicBezTo>
                  <a:cubicBezTo>
                    <a:pt x="2099305" y="156211"/>
                    <a:pt x="2113593" y="151449"/>
                    <a:pt x="2117402" y="151449"/>
                  </a:cubicBezTo>
                  <a:cubicBezTo>
                    <a:pt x="2121212" y="151449"/>
                    <a:pt x="2124070" y="154306"/>
                    <a:pt x="2126927" y="156211"/>
                  </a:cubicBezTo>
                  <a:cubicBezTo>
                    <a:pt x="2127880" y="157164"/>
                    <a:pt x="2129785" y="159069"/>
                    <a:pt x="2130737" y="160021"/>
                  </a:cubicBezTo>
                  <a:cubicBezTo>
                    <a:pt x="2135500" y="162879"/>
                    <a:pt x="2153597" y="161926"/>
                    <a:pt x="2157407" y="161926"/>
                  </a:cubicBezTo>
                  <a:lnTo>
                    <a:pt x="2159312" y="161926"/>
                  </a:lnTo>
                  <a:lnTo>
                    <a:pt x="2165980" y="142876"/>
                  </a:lnTo>
                  <a:lnTo>
                    <a:pt x="2165980" y="113348"/>
                  </a:lnTo>
                  <a:lnTo>
                    <a:pt x="2178362" y="100966"/>
                  </a:lnTo>
                  <a:lnTo>
                    <a:pt x="2185982" y="98108"/>
                  </a:lnTo>
                  <a:lnTo>
                    <a:pt x="2195507" y="99061"/>
                  </a:lnTo>
                  <a:lnTo>
                    <a:pt x="2194555" y="112396"/>
                  </a:lnTo>
                  <a:lnTo>
                    <a:pt x="2194555" y="151449"/>
                  </a:lnTo>
                  <a:cubicBezTo>
                    <a:pt x="2194555" y="151449"/>
                    <a:pt x="2194555" y="158116"/>
                    <a:pt x="2197412" y="172404"/>
                  </a:cubicBezTo>
                  <a:cubicBezTo>
                    <a:pt x="2198365" y="175261"/>
                    <a:pt x="2199317" y="179071"/>
                    <a:pt x="2202175" y="180976"/>
                  </a:cubicBezTo>
                  <a:cubicBezTo>
                    <a:pt x="2205985" y="181929"/>
                    <a:pt x="2208842" y="180024"/>
                    <a:pt x="2212652" y="177166"/>
                  </a:cubicBezTo>
                  <a:cubicBezTo>
                    <a:pt x="2214557" y="176214"/>
                    <a:pt x="2216462" y="174309"/>
                    <a:pt x="2218367" y="174309"/>
                  </a:cubicBezTo>
                  <a:cubicBezTo>
                    <a:pt x="2225035" y="174309"/>
                    <a:pt x="2225035" y="167641"/>
                    <a:pt x="2225035" y="162879"/>
                  </a:cubicBezTo>
                  <a:cubicBezTo>
                    <a:pt x="2225035" y="160021"/>
                    <a:pt x="2225035" y="158116"/>
                    <a:pt x="2225035" y="156211"/>
                  </a:cubicBezTo>
                  <a:cubicBezTo>
                    <a:pt x="2225987" y="149544"/>
                    <a:pt x="2228845" y="133351"/>
                    <a:pt x="2229797" y="131446"/>
                  </a:cubicBezTo>
                  <a:lnTo>
                    <a:pt x="2233607" y="122873"/>
                  </a:lnTo>
                  <a:lnTo>
                    <a:pt x="2243132" y="135256"/>
                  </a:lnTo>
                  <a:lnTo>
                    <a:pt x="2254562" y="129541"/>
                  </a:lnTo>
                  <a:lnTo>
                    <a:pt x="2254562" y="128589"/>
                  </a:lnTo>
                  <a:cubicBezTo>
                    <a:pt x="2256467" y="122873"/>
                    <a:pt x="2265040" y="96203"/>
                    <a:pt x="2265040" y="91441"/>
                  </a:cubicBezTo>
                  <a:cubicBezTo>
                    <a:pt x="2265040" y="87631"/>
                    <a:pt x="2257419" y="79058"/>
                    <a:pt x="2252657" y="74296"/>
                  </a:cubicBezTo>
                  <a:lnTo>
                    <a:pt x="2274565" y="60960"/>
                  </a:lnTo>
                  <a:cubicBezTo>
                    <a:pt x="2282184" y="56198"/>
                    <a:pt x="2285042" y="55245"/>
                    <a:pt x="2285994" y="55245"/>
                  </a:cubicBezTo>
                  <a:cubicBezTo>
                    <a:pt x="2285994" y="55245"/>
                    <a:pt x="2286947" y="56198"/>
                    <a:pt x="2287899" y="57150"/>
                  </a:cubicBezTo>
                  <a:cubicBezTo>
                    <a:pt x="2289805" y="60008"/>
                    <a:pt x="2292662" y="65723"/>
                    <a:pt x="2303140" y="66676"/>
                  </a:cubicBezTo>
                  <a:cubicBezTo>
                    <a:pt x="2314569" y="68581"/>
                    <a:pt x="2331714" y="75248"/>
                    <a:pt x="2346954" y="80963"/>
                  </a:cubicBezTo>
                  <a:cubicBezTo>
                    <a:pt x="2358384" y="85726"/>
                    <a:pt x="2368862" y="89536"/>
                    <a:pt x="2375529" y="90488"/>
                  </a:cubicBezTo>
                  <a:cubicBezTo>
                    <a:pt x="2386007" y="92393"/>
                    <a:pt x="2389817" y="105728"/>
                    <a:pt x="2391722" y="110491"/>
                  </a:cubicBezTo>
                  <a:lnTo>
                    <a:pt x="2339334" y="132399"/>
                  </a:lnTo>
                  <a:lnTo>
                    <a:pt x="2342192" y="135256"/>
                  </a:lnTo>
                  <a:cubicBezTo>
                    <a:pt x="2342192" y="135256"/>
                    <a:pt x="2375529" y="164784"/>
                    <a:pt x="2384102" y="174309"/>
                  </a:cubicBezTo>
                  <a:cubicBezTo>
                    <a:pt x="2386959" y="177166"/>
                    <a:pt x="2389817" y="177166"/>
                    <a:pt x="2391722" y="177166"/>
                  </a:cubicBezTo>
                  <a:cubicBezTo>
                    <a:pt x="2397437" y="175261"/>
                    <a:pt x="2401247" y="166689"/>
                    <a:pt x="2402199" y="162879"/>
                  </a:cubicBezTo>
                  <a:lnTo>
                    <a:pt x="2433632" y="162879"/>
                  </a:lnTo>
                  <a:lnTo>
                    <a:pt x="2433632" y="200027"/>
                  </a:lnTo>
                  <a:lnTo>
                    <a:pt x="2400294" y="230507"/>
                  </a:lnTo>
                  <a:lnTo>
                    <a:pt x="2412677" y="258130"/>
                  </a:lnTo>
                  <a:lnTo>
                    <a:pt x="2405057" y="277180"/>
                  </a:lnTo>
                  <a:lnTo>
                    <a:pt x="2386959" y="254320"/>
                  </a:lnTo>
                  <a:lnTo>
                    <a:pt x="2388864" y="211457"/>
                  </a:lnTo>
                  <a:lnTo>
                    <a:pt x="2356479" y="201932"/>
                  </a:lnTo>
                  <a:lnTo>
                    <a:pt x="2332667" y="178119"/>
                  </a:lnTo>
                  <a:lnTo>
                    <a:pt x="2308855" y="199074"/>
                  </a:lnTo>
                  <a:lnTo>
                    <a:pt x="2276469" y="218124"/>
                  </a:lnTo>
                  <a:lnTo>
                    <a:pt x="2273612" y="251462"/>
                  </a:lnTo>
                  <a:lnTo>
                    <a:pt x="2259325" y="283847"/>
                  </a:lnTo>
                  <a:lnTo>
                    <a:pt x="2271707" y="301945"/>
                  </a:lnTo>
                  <a:lnTo>
                    <a:pt x="2269802" y="345760"/>
                  </a:lnTo>
                  <a:lnTo>
                    <a:pt x="2257419" y="371478"/>
                  </a:lnTo>
                  <a:lnTo>
                    <a:pt x="2237417" y="358143"/>
                  </a:lnTo>
                  <a:lnTo>
                    <a:pt x="2200270" y="344808"/>
                  </a:lnTo>
                  <a:lnTo>
                    <a:pt x="2197412" y="361953"/>
                  </a:lnTo>
                  <a:lnTo>
                    <a:pt x="2197412" y="361953"/>
                  </a:lnTo>
                  <a:lnTo>
                    <a:pt x="2197412" y="361953"/>
                  </a:lnTo>
                  <a:cubicBezTo>
                    <a:pt x="2197412" y="361953"/>
                    <a:pt x="2197412" y="362905"/>
                    <a:pt x="2197412" y="364810"/>
                  </a:cubicBezTo>
                  <a:cubicBezTo>
                    <a:pt x="2197412" y="364810"/>
                    <a:pt x="2197412" y="364810"/>
                    <a:pt x="2197412" y="364810"/>
                  </a:cubicBezTo>
                  <a:cubicBezTo>
                    <a:pt x="2197412" y="364810"/>
                    <a:pt x="2197412" y="365763"/>
                    <a:pt x="2197412" y="365763"/>
                  </a:cubicBezTo>
                  <a:cubicBezTo>
                    <a:pt x="2197412" y="366715"/>
                    <a:pt x="2196460" y="366715"/>
                    <a:pt x="2196460" y="366715"/>
                  </a:cubicBezTo>
                  <a:cubicBezTo>
                    <a:pt x="2196460" y="366715"/>
                    <a:pt x="2196460" y="366715"/>
                    <a:pt x="2196460" y="366715"/>
                  </a:cubicBezTo>
                  <a:cubicBezTo>
                    <a:pt x="2195507" y="366715"/>
                    <a:pt x="2194555" y="367668"/>
                    <a:pt x="2193602" y="367668"/>
                  </a:cubicBezTo>
                  <a:cubicBezTo>
                    <a:pt x="2190745" y="368620"/>
                    <a:pt x="2186935" y="368620"/>
                    <a:pt x="2184077" y="369573"/>
                  </a:cubicBezTo>
                  <a:cubicBezTo>
                    <a:pt x="2177410" y="370525"/>
                    <a:pt x="2170742" y="372430"/>
                    <a:pt x="2166932" y="372430"/>
                  </a:cubicBezTo>
                  <a:cubicBezTo>
                    <a:pt x="2165027" y="372430"/>
                    <a:pt x="2162170" y="373383"/>
                    <a:pt x="2159312" y="373383"/>
                  </a:cubicBezTo>
                  <a:cubicBezTo>
                    <a:pt x="2153597" y="375288"/>
                    <a:pt x="2151692" y="375288"/>
                    <a:pt x="2150740" y="373383"/>
                  </a:cubicBezTo>
                  <a:cubicBezTo>
                    <a:pt x="2149787" y="371478"/>
                    <a:pt x="2148835" y="369573"/>
                    <a:pt x="2146930" y="365763"/>
                  </a:cubicBezTo>
                  <a:cubicBezTo>
                    <a:pt x="2143120" y="358143"/>
                    <a:pt x="2138357" y="346713"/>
                    <a:pt x="2135500" y="342903"/>
                  </a:cubicBezTo>
                  <a:lnTo>
                    <a:pt x="2134547" y="341950"/>
                  </a:lnTo>
                  <a:lnTo>
                    <a:pt x="2134547" y="341950"/>
                  </a:lnTo>
                  <a:cubicBezTo>
                    <a:pt x="2134547" y="341950"/>
                    <a:pt x="2134547" y="341950"/>
                    <a:pt x="2134547" y="341950"/>
                  </a:cubicBezTo>
                  <a:lnTo>
                    <a:pt x="2134547" y="341950"/>
                  </a:lnTo>
                  <a:lnTo>
                    <a:pt x="2133595" y="340998"/>
                  </a:lnTo>
                  <a:lnTo>
                    <a:pt x="2133595" y="340998"/>
                  </a:lnTo>
                  <a:cubicBezTo>
                    <a:pt x="2133595" y="340998"/>
                    <a:pt x="2132642" y="340045"/>
                    <a:pt x="2132642" y="340045"/>
                  </a:cubicBezTo>
                  <a:lnTo>
                    <a:pt x="2131690" y="339093"/>
                  </a:lnTo>
                  <a:lnTo>
                    <a:pt x="2131690" y="339093"/>
                  </a:lnTo>
                  <a:cubicBezTo>
                    <a:pt x="2131690" y="339093"/>
                    <a:pt x="2131690" y="339093"/>
                    <a:pt x="2131690" y="338140"/>
                  </a:cubicBezTo>
                  <a:lnTo>
                    <a:pt x="2131690" y="338140"/>
                  </a:lnTo>
                  <a:lnTo>
                    <a:pt x="2130737" y="336235"/>
                  </a:lnTo>
                  <a:lnTo>
                    <a:pt x="2130737" y="336235"/>
                  </a:lnTo>
                  <a:cubicBezTo>
                    <a:pt x="2130737" y="336235"/>
                    <a:pt x="2129785" y="335283"/>
                    <a:pt x="2129785" y="335283"/>
                  </a:cubicBezTo>
                  <a:lnTo>
                    <a:pt x="2128832" y="334330"/>
                  </a:lnTo>
                  <a:lnTo>
                    <a:pt x="2128832" y="334330"/>
                  </a:lnTo>
                  <a:cubicBezTo>
                    <a:pt x="2128832" y="334330"/>
                    <a:pt x="2128832" y="334330"/>
                    <a:pt x="2128832" y="333378"/>
                  </a:cubicBezTo>
                  <a:lnTo>
                    <a:pt x="2128832" y="333378"/>
                  </a:lnTo>
                  <a:cubicBezTo>
                    <a:pt x="2123118" y="325758"/>
                    <a:pt x="2115497" y="317185"/>
                    <a:pt x="2114545" y="316233"/>
                  </a:cubicBezTo>
                  <a:lnTo>
                    <a:pt x="2113593" y="315280"/>
                  </a:lnTo>
                  <a:lnTo>
                    <a:pt x="2086922" y="321948"/>
                  </a:lnTo>
                  <a:lnTo>
                    <a:pt x="2079302" y="335283"/>
                  </a:lnTo>
                  <a:lnTo>
                    <a:pt x="2090732" y="344808"/>
                  </a:lnTo>
                  <a:lnTo>
                    <a:pt x="2092637" y="360048"/>
                  </a:lnTo>
                  <a:lnTo>
                    <a:pt x="2081207" y="350523"/>
                  </a:lnTo>
                  <a:lnTo>
                    <a:pt x="2041203" y="355285"/>
                  </a:lnTo>
                  <a:lnTo>
                    <a:pt x="2047870" y="381956"/>
                  </a:lnTo>
                  <a:lnTo>
                    <a:pt x="2060253" y="402911"/>
                  </a:lnTo>
                  <a:lnTo>
                    <a:pt x="2063110" y="430533"/>
                  </a:lnTo>
                  <a:lnTo>
                    <a:pt x="2056443" y="435296"/>
                  </a:lnTo>
                  <a:lnTo>
                    <a:pt x="2018343" y="429581"/>
                  </a:lnTo>
                  <a:cubicBezTo>
                    <a:pt x="2015485" y="428628"/>
                    <a:pt x="2004055" y="423866"/>
                    <a:pt x="1997388" y="426723"/>
                  </a:cubicBezTo>
                  <a:cubicBezTo>
                    <a:pt x="1995483" y="427676"/>
                    <a:pt x="1993578" y="429581"/>
                    <a:pt x="1992625" y="431486"/>
                  </a:cubicBezTo>
                  <a:lnTo>
                    <a:pt x="1985005" y="454346"/>
                  </a:lnTo>
                  <a:lnTo>
                    <a:pt x="1985005" y="485779"/>
                  </a:lnTo>
                  <a:lnTo>
                    <a:pt x="1985005" y="486731"/>
                  </a:lnTo>
                  <a:cubicBezTo>
                    <a:pt x="1985005" y="486731"/>
                    <a:pt x="1985958" y="487684"/>
                    <a:pt x="1985958" y="487684"/>
                  </a:cubicBezTo>
                  <a:cubicBezTo>
                    <a:pt x="1985958" y="488636"/>
                    <a:pt x="1986910" y="489589"/>
                    <a:pt x="1986910" y="490541"/>
                  </a:cubicBezTo>
                  <a:cubicBezTo>
                    <a:pt x="1986910" y="490541"/>
                    <a:pt x="1986910" y="490541"/>
                    <a:pt x="1986910" y="490541"/>
                  </a:cubicBezTo>
                  <a:cubicBezTo>
                    <a:pt x="1986910" y="490541"/>
                    <a:pt x="1986910" y="491494"/>
                    <a:pt x="1986910" y="491494"/>
                  </a:cubicBezTo>
                  <a:cubicBezTo>
                    <a:pt x="1984053" y="492446"/>
                    <a:pt x="1970718" y="492446"/>
                    <a:pt x="1964050" y="492446"/>
                  </a:cubicBezTo>
                  <a:lnTo>
                    <a:pt x="1933570" y="501972"/>
                  </a:lnTo>
                  <a:lnTo>
                    <a:pt x="1910710" y="561979"/>
                  </a:lnTo>
                  <a:lnTo>
                    <a:pt x="1910710" y="562932"/>
                  </a:lnTo>
                  <a:cubicBezTo>
                    <a:pt x="1910710" y="562932"/>
                    <a:pt x="1921188" y="594365"/>
                    <a:pt x="1923093" y="600080"/>
                  </a:cubicBezTo>
                  <a:cubicBezTo>
                    <a:pt x="1924045" y="605795"/>
                    <a:pt x="1924045" y="611510"/>
                    <a:pt x="1924045" y="616272"/>
                  </a:cubicBezTo>
                  <a:cubicBezTo>
                    <a:pt x="1924045" y="619130"/>
                    <a:pt x="1919283" y="630560"/>
                    <a:pt x="1913568" y="640085"/>
                  </a:cubicBezTo>
                  <a:lnTo>
                    <a:pt x="1887850" y="663898"/>
                  </a:lnTo>
                  <a:lnTo>
                    <a:pt x="1885945" y="683900"/>
                  </a:lnTo>
                  <a:lnTo>
                    <a:pt x="1896423" y="694378"/>
                  </a:lnTo>
                  <a:cubicBezTo>
                    <a:pt x="1897375" y="696283"/>
                    <a:pt x="1898328" y="699141"/>
                    <a:pt x="1898328" y="701046"/>
                  </a:cubicBezTo>
                  <a:cubicBezTo>
                    <a:pt x="1898328" y="701998"/>
                    <a:pt x="1898328" y="701998"/>
                    <a:pt x="1898328" y="702951"/>
                  </a:cubicBezTo>
                  <a:cubicBezTo>
                    <a:pt x="1893565" y="704856"/>
                    <a:pt x="1882135" y="708666"/>
                    <a:pt x="1882135" y="708666"/>
                  </a:cubicBezTo>
                  <a:lnTo>
                    <a:pt x="1850703" y="721048"/>
                  </a:lnTo>
                  <a:lnTo>
                    <a:pt x="1870705" y="802964"/>
                  </a:lnTo>
                  <a:lnTo>
                    <a:pt x="1837368" y="872497"/>
                  </a:lnTo>
                  <a:lnTo>
                    <a:pt x="1851655" y="900120"/>
                  </a:lnTo>
                  <a:lnTo>
                    <a:pt x="1852608" y="900120"/>
                  </a:lnTo>
                  <a:cubicBezTo>
                    <a:pt x="1852608" y="900120"/>
                    <a:pt x="1864991" y="902977"/>
                    <a:pt x="1865943" y="910597"/>
                  </a:cubicBezTo>
                  <a:cubicBezTo>
                    <a:pt x="1866895" y="918217"/>
                    <a:pt x="1864991" y="941078"/>
                    <a:pt x="1864991" y="948698"/>
                  </a:cubicBezTo>
                  <a:lnTo>
                    <a:pt x="1805936" y="948698"/>
                  </a:lnTo>
                  <a:lnTo>
                    <a:pt x="1782123" y="960128"/>
                  </a:lnTo>
                  <a:lnTo>
                    <a:pt x="1771646" y="980130"/>
                  </a:lnTo>
                  <a:lnTo>
                    <a:pt x="1766883" y="1016326"/>
                  </a:lnTo>
                  <a:lnTo>
                    <a:pt x="1759263" y="1057283"/>
                  </a:lnTo>
                  <a:lnTo>
                    <a:pt x="1783076" y="1181109"/>
                  </a:lnTo>
                  <a:lnTo>
                    <a:pt x="1773551" y="1202065"/>
                  </a:lnTo>
                  <a:lnTo>
                    <a:pt x="1813556" y="1227782"/>
                  </a:lnTo>
                  <a:lnTo>
                    <a:pt x="1813556" y="1246832"/>
                  </a:lnTo>
                  <a:lnTo>
                    <a:pt x="1804983" y="1283980"/>
                  </a:lnTo>
                  <a:lnTo>
                    <a:pt x="1784981" y="1283980"/>
                  </a:lnTo>
                  <a:lnTo>
                    <a:pt x="1797363" y="1312555"/>
                  </a:lnTo>
                  <a:cubicBezTo>
                    <a:pt x="1798316" y="1313508"/>
                    <a:pt x="1809746" y="1335416"/>
                    <a:pt x="1812603" y="1339226"/>
                  </a:cubicBezTo>
                  <a:cubicBezTo>
                    <a:pt x="1813556" y="1343036"/>
                    <a:pt x="1804983" y="1373516"/>
                    <a:pt x="1796411" y="1401139"/>
                  </a:cubicBezTo>
                  <a:cubicBezTo>
                    <a:pt x="1796411" y="1401139"/>
                    <a:pt x="1795458" y="1402091"/>
                    <a:pt x="1795458" y="1402091"/>
                  </a:cubicBezTo>
                  <a:cubicBezTo>
                    <a:pt x="1791648" y="1403996"/>
                    <a:pt x="1785933" y="1408759"/>
                    <a:pt x="1784981" y="1412569"/>
                  </a:cubicBezTo>
                  <a:cubicBezTo>
                    <a:pt x="1783076" y="1417331"/>
                    <a:pt x="1774503" y="1436381"/>
                    <a:pt x="1774503" y="1436381"/>
                  </a:cubicBezTo>
                  <a:lnTo>
                    <a:pt x="1774503" y="1437334"/>
                  </a:lnTo>
                  <a:lnTo>
                    <a:pt x="1777361" y="1472577"/>
                  </a:lnTo>
                  <a:lnTo>
                    <a:pt x="1785933" y="1494484"/>
                  </a:lnTo>
                  <a:lnTo>
                    <a:pt x="1768788" y="1516392"/>
                  </a:lnTo>
                  <a:lnTo>
                    <a:pt x="1758311" y="1507820"/>
                  </a:lnTo>
                  <a:lnTo>
                    <a:pt x="1740213" y="1504962"/>
                  </a:lnTo>
                  <a:cubicBezTo>
                    <a:pt x="1739261" y="1501152"/>
                    <a:pt x="1736403" y="1500199"/>
                    <a:pt x="1734498" y="1499247"/>
                  </a:cubicBezTo>
                  <a:close/>
                  <a:moveTo>
                    <a:pt x="2282184" y="676280"/>
                  </a:moveTo>
                  <a:lnTo>
                    <a:pt x="2282184" y="676280"/>
                  </a:lnTo>
                  <a:cubicBezTo>
                    <a:pt x="2281232" y="676280"/>
                    <a:pt x="2273612" y="676280"/>
                    <a:pt x="2258372" y="671518"/>
                  </a:cubicBezTo>
                  <a:cubicBezTo>
                    <a:pt x="2249800" y="669613"/>
                    <a:pt x="2248847" y="668660"/>
                    <a:pt x="2245990" y="670565"/>
                  </a:cubicBezTo>
                  <a:cubicBezTo>
                    <a:pt x="2244085" y="671518"/>
                    <a:pt x="2240275" y="673423"/>
                    <a:pt x="2224082" y="676280"/>
                  </a:cubicBezTo>
                  <a:cubicBezTo>
                    <a:pt x="2208842" y="678185"/>
                    <a:pt x="2205985" y="680090"/>
                    <a:pt x="2205032" y="682948"/>
                  </a:cubicBezTo>
                  <a:cubicBezTo>
                    <a:pt x="2204080" y="685805"/>
                    <a:pt x="2206937" y="687710"/>
                    <a:pt x="2209795" y="689616"/>
                  </a:cubicBezTo>
                  <a:cubicBezTo>
                    <a:pt x="2210747" y="690568"/>
                    <a:pt x="2213605" y="692473"/>
                    <a:pt x="2213605" y="693426"/>
                  </a:cubicBezTo>
                  <a:cubicBezTo>
                    <a:pt x="2213605" y="697236"/>
                    <a:pt x="2216462" y="702951"/>
                    <a:pt x="2220272" y="711523"/>
                  </a:cubicBezTo>
                  <a:cubicBezTo>
                    <a:pt x="2222177" y="715333"/>
                    <a:pt x="2225035" y="720096"/>
                    <a:pt x="2225035" y="722001"/>
                  </a:cubicBezTo>
                  <a:cubicBezTo>
                    <a:pt x="2225035" y="722001"/>
                    <a:pt x="2225035" y="722001"/>
                    <a:pt x="2225035" y="722953"/>
                  </a:cubicBezTo>
                  <a:cubicBezTo>
                    <a:pt x="2224082" y="724858"/>
                    <a:pt x="2217415" y="726763"/>
                    <a:pt x="2213605" y="726763"/>
                  </a:cubicBezTo>
                  <a:lnTo>
                    <a:pt x="2212652" y="726763"/>
                  </a:lnTo>
                  <a:lnTo>
                    <a:pt x="2194555" y="742956"/>
                  </a:lnTo>
                  <a:lnTo>
                    <a:pt x="2192650" y="762959"/>
                  </a:lnTo>
                  <a:lnTo>
                    <a:pt x="2187887" y="790581"/>
                  </a:lnTo>
                  <a:cubicBezTo>
                    <a:pt x="2187887" y="791534"/>
                    <a:pt x="2185030" y="807726"/>
                    <a:pt x="2185030" y="811536"/>
                  </a:cubicBezTo>
                  <a:cubicBezTo>
                    <a:pt x="2185030" y="815346"/>
                    <a:pt x="2193602" y="821062"/>
                    <a:pt x="2211700" y="829634"/>
                  </a:cubicBezTo>
                  <a:lnTo>
                    <a:pt x="2208842" y="864877"/>
                  </a:lnTo>
                  <a:cubicBezTo>
                    <a:pt x="2208842" y="864877"/>
                    <a:pt x="2205985" y="877259"/>
                    <a:pt x="2201222" y="890595"/>
                  </a:cubicBezTo>
                  <a:cubicBezTo>
                    <a:pt x="2198365" y="900120"/>
                    <a:pt x="2184077" y="906787"/>
                    <a:pt x="2173600" y="910597"/>
                  </a:cubicBezTo>
                  <a:cubicBezTo>
                    <a:pt x="2170742" y="912502"/>
                    <a:pt x="2167885" y="913455"/>
                    <a:pt x="2165980" y="914407"/>
                  </a:cubicBezTo>
                  <a:cubicBezTo>
                    <a:pt x="2158360" y="919170"/>
                    <a:pt x="2144072" y="969653"/>
                    <a:pt x="2140262" y="982988"/>
                  </a:cubicBezTo>
                  <a:lnTo>
                    <a:pt x="2109782" y="987750"/>
                  </a:lnTo>
                  <a:lnTo>
                    <a:pt x="2105020" y="1013468"/>
                  </a:lnTo>
                  <a:lnTo>
                    <a:pt x="2101210" y="1021088"/>
                  </a:lnTo>
                  <a:lnTo>
                    <a:pt x="2078350" y="1028708"/>
                  </a:lnTo>
                  <a:lnTo>
                    <a:pt x="2075493" y="1086811"/>
                  </a:lnTo>
                  <a:lnTo>
                    <a:pt x="2061205" y="1087764"/>
                  </a:lnTo>
                  <a:lnTo>
                    <a:pt x="2043107" y="1087764"/>
                  </a:lnTo>
                  <a:lnTo>
                    <a:pt x="2043107" y="1089669"/>
                  </a:lnTo>
                  <a:cubicBezTo>
                    <a:pt x="2043107" y="1090621"/>
                    <a:pt x="2038345" y="1107766"/>
                    <a:pt x="2038345" y="1114434"/>
                  </a:cubicBezTo>
                  <a:cubicBezTo>
                    <a:pt x="2038345" y="1119196"/>
                    <a:pt x="2040250" y="1120149"/>
                    <a:pt x="2042155" y="1122054"/>
                  </a:cubicBezTo>
                  <a:cubicBezTo>
                    <a:pt x="2043107" y="1123006"/>
                    <a:pt x="2045013" y="1124911"/>
                    <a:pt x="2047870" y="1128722"/>
                  </a:cubicBezTo>
                  <a:cubicBezTo>
                    <a:pt x="2051680" y="1135389"/>
                    <a:pt x="2054538" y="1137294"/>
                    <a:pt x="2055490" y="1138247"/>
                  </a:cubicBezTo>
                  <a:lnTo>
                    <a:pt x="2062157" y="1147772"/>
                  </a:lnTo>
                  <a:lnTo>
                    <a:pt x="2053585" y="1159202"/>
                  </a:lnTo>
                  <a:lnTo>
                    <a:pt x="2055490" y="1168727"/>
                  </a:lnTo>
                  <a:lnTo>
                    <a:pt x="2055490" y="1192539"/>
                  </a:lnTo>
                  <a:lnTo>
                    <a:pt x="2063110" y="1283980"/>
                  </a:lnTo>
                  <a:lnTo>
                    <a:pt x="2069778" y="1297315"/>
                  </a:lnTo>
                  <a:lnTo>
                    <a:pt x="2092637" y="1304935"/>
                  </a:lnTo>
                  <a:lnTo>
                    <a:pt x="2125022" y="1319223"/>
                  </a:lnTo>
                  <a:lnTo>
                    <a:pt x="2133595" y="1329701"/>
                  </a:lnTo>
                  <a:lnTo>
                    <a:pt x="2145977" y="1340178"/>
                  </a:lnTo>
                  <a:lnTo>
                    <a:pt x="2169790" y="1346846"/>
                  </a:lnTo>
                  <a:lnTo>
                    <a:pt x="2182172" y="1374468"/>
                  </a:lnTo>
                  <a:lnTo>
                    <a:pt x="2176457" y="1387804"/>
                  </a:lnTo>
                  <a:lnTo>
                    <a:pt x="2131690" y="1417331"/>
                  </a:lnTo>
                  <a:lnTo>
                    <a:pt x="2127880" y="1399234"/>
                  </a:lnTo>
                  <a:cubicBezTo>
                    <a:pt x="2126927" y="1397329"/>
                    <a:pt x="2124070" y="1393519"/>
                    <a:pt x="2119307" y="1393519"/>
                  </a:cubicBezTo>
                  <a:cubicBezTo>
                    <a:pt x="2114545" y="1393519"/>
                    <a:pt x="2105972" y="1405901"/>
                    <a:pt x="2098353" y="1416379"/>
                  </a:cubicBezTo>
                  <a:lnTo>
                    <a:pt x="2027868" y="1416379"/>
                  </a:lnTo>
                  <a:cubicBezTo>
                    <a:pt x="2025010" y="1416379"/>
                    <a:pt x="2023105" y="1417331"/>
                    <a:pt x="2022153" y="1419236"/>
                  </a:cubicBezTo>
                  <a:cubicBezTo>
                    <a:pt x="2019295" y="1423046"/>
                    <a:pt x="2020248" y="1430666"/>
                    <a:pt x="2021200" y="1431619"/>
                  </a:cubicBezTo>
                  <a:lnTo>
                    <a:pt x="2021200" y="1433524"/>
                  </a:lnTo>
                  <a:lnTo>
                    <a:pt x="2037393" y="1433524"/>
                  </a:lnTo>
                  <a:lnTo>
                    <a:pt x="2074540" y="1438286"/>
                  </a:lnTo>
                  <a:lnTo>
                    <a:pt x="2084065" y="1439239"/>
                  </a:lnTo>
                  <a:lnTo>
                    <a:pt x="2096447" y="1452574"/>
                  </a:lnTo>
                  <a:lnTo>
                    <a:pt x="2097400" y="1452574"/>
                  </a:lnTo>
                  <a:cubicBezTo>
                    <a:pt x="2097400" y="1452574"/>
                    <a:pt x="2104068" y="1452574"/>
                    <a:pt x="2109782" y="1450669"/>
                  </a:cubicBezTo>
                  <a:cubicBezTo>
                    <a:pt x="2111687" y="1450669"/>
                    <a:pt x="2113593" y="1449717"/>
                    <a:pt x="2115497" y="1449717"/>
                  </a:cubicBezTo>
                  <a:cubicBezTo>
                    <a:pt x="2121212" y="1448764"/>
                    <a:pt x="2127880" y="1446859"/>
                    <a:pt x="2132642" y="1444954"/>
                  </a:cubicBezTo>
                  <a:cubicBezTo>
                    <a:pt x="2137405" y="1442096"/>
                    <a:pt x="2145025" y="1436381"/>
                    <a:pt x="2146930" y="1434476"/>
                  </a:cubicBezTo>
                  <a:lnTo>
                    <a:pt x="2165980" y="1435429"/>
                  </a:lnTo>
                  <a:lnTo>
                    <a:pt x="2165980" y="1447812"/>
                  </a:lnTo>
                  <a:lnTo>
                    <a:pt x="2162170" y="1454479"/>
                  </a:lnTo>
                  <a:lnTo>
                    <a:pt x="2145977" y="1470672"/>
                  </a:lnTo>
                  <a:cubicBezTo>
                    <a:pt x="2142167" y="1474482"/>
                    <a:pt x="2138357" y="1477339"/>
                    <a:pt x="2136452" y="1478292"/>
                  </a:cubicBezTo>
                  <a:lnTo>
                    <a:pt x="2124070" y="1473529"/>
                  </a:lnTo>
                  <a:lnTo>
                    <a:pt x="2109782" y="1490674"/>
                  </a:lnTo>
                  <a:lnTo>
                    <a:pt x="2074540" y="1513535"/>
                  </a:lnTo>
                  <a:lnTo>
                    <a:pt x="2076445" y="1531632"/>
                  </a:lnTo>
                  <a:cubicBezTo>
                    <a:pt x="2076445" y="1532585"/>
                    <a:pt x="2078350" y="1581163"/>
                    <a:pt x="2078350" y="1584973"/>
                  </a:cubicBezTo>
                  <a:cubicBezTo>
                    <a:pt x="2078350" y="1589735"/>
                    <a:pt x="2083112" y="1640218"/>
                    <a:pt x="2083112" y="1642123"/>
                  </a:cubicBezTo>
                  <a:cubicBezTo>
                    <a:pt x="2083112" y="1642123"/>
                    <a:pt x="2088827" y="1668793"/>
                    <a:pt x="2090732" y="1676413"/>
                  </a:cubicBezTo>
                  <a:cubicBezTo>
                    <a:pt x="2091685" y="1683081"/>
                    <a:pt x="2080255" y="1733564"/>
                    <a:pt x="2077397" y="1739279"/>
                  </a:cubicBezTo>
                  <a:cubicBezTo>
                    <a:pt x="2074540" y="1744994"/>
                    <a:pt x="2061205" y="1794524"/>
                    <a:pt x="2060253" y="1807859"/>
                  </a:cubicBezTo>
                  <a:cubicBezTo>
                    <a:pt x="2058347" y="1805002"/>
                    <a:pt x="2054538" y="1798334"/>
                    <a:pt x="2051680" y="1792619"/>
                  </a:cubicBezTo>
                  <a:lnTo>
                    <a:pt x="2050728" y="1791667"/>
                  </a:lnTo>
                  <a:lnTo>
                    <a:pt x="2005960" y="1791667"/>
                  </a:lnTo>
                  <a:lnTo>
                    <a:pt x="1985958" y="1801192"/>
                  </a:lnTo>
                  <a:lnTo>
                    <a:pt x="1983100" y="1812622"/>
                  </a:lnTo>
                  <a:lnTo>
                    <a:pt x="1974528" y="1826910"/>
                  </a:lnTo>
                  <a:lnTo>
                    <a:pt x="1959288" y="1836435"/>
                  </a:lnTo>
                  <a:lnTo>
                    <a:pt x="1955478" y="1854532"/>
                  </a:lnTo>
                  <a:lnTo>
                    <a:pt x="1955478" y="1855485"/>
                  </a:lnTo>
                  <a:cubicBezTo>
                    <a:pt x="1955478" y="1855485"/>
                    <a:pt x="1963098" y="1868820"/>
                    <a:pt x="1965955" y="1877393"/>
                  </a:cubicBezTo>
                  <a:cubicBezTo>
                    <a:pt x="1967860" y="1882155"/>
                    <a:pt x="1966908" y="1884060"/>
                    <a:pt x="1966908" y="1885965"/>
                  </a:cubicBezTo>
                  <a:cubicBezTo>
                    <a:pt x="1966908" y="1886918"/>
                    <a:pt x="1965955" y="1888823"/>
                    <a:pt x="1965955" y="1891680"/>
                  </a:cubicBezTo>
                  <a:cubicBezTo>
                    <a:pt x="1965955" y="1893585"/>
                    <a:pt x="1956430" y="1898348"/>
                    <a:pt x="1946905" y="1901205"/>
                  </a:cubicBezTo>
                  <a:cubicBezTo>
                    <a:pt x="1942143" y="1901205"/>
                    <a:pt x="1891660" y="1898348"/>
                    <a:pt x="1880230" y="1893585"/>
                  </a:cubicBezTo>
                  <a:cubicBezTo>
                    <a:pt x="1879278" y="1893585"/>
                    <a:pt x="1878325" y="1892633"/>
                    <a:pt x="1878325" y="1892633"/>
                  </a:cubicBezTo>
                  <a:cubicBezTo>
                    <a:pt x="1877373" y="1890728"/>
                    <a:pt x="1883088" y="1885012"/>
                    <a:pt x="1886898" y="1881202"/>
                  </a:cubicBezTo>
                  <a:cubicBezTo>
                    <a:pt x="1891660" y="1876440"/>
                    <a:pt x="1893565" y="1874535"/>
                    <a:pt x="1893565" y="1871677"/>
                  </a:cubicBezTo>
                  <a:cubicBezTo>
                    <a:pt x="1893565" y="1868820"/>
                    <a:pt x="1888803" y="1864057"/>
                    <a:pt x="1873563" y="1850722"/>
                  </a:cubicBezTo>
                  <a:cubicBezTo>
                    <a:pt x="1868800" y="1846912"/>
                    <a:pt x="1863085" y="1841197"/>
                    <a:pt x="1862133" y="1840245"/>
                  </a:cubicBezTo>
                  <a:cubicBezTo>
                    <a:pt x="1859275" y="1835482"/>
                    <a:pt x="1845941" y="1828815"/>
                    <a:pt x="1842130" y="1825957"/>
                  </a:cubicBezTo>
                  <a:cubicBezTo>
                    <a:pt x="1841178" y="1823099"/>
                    <a:pt x="1838321" y="1815480"/>
                    <a:pt x="1838321" y="1810717"/>
                  </a:cubicBezTo>
                  <a:cubicBezTo>
                    <a:pt x="1838321" y="1809764"/>
                    <a:pt x="1845941" y="1806907"/>
                    <a:pt x="1856418" y="1806907"/>
                  </a:cubicBezTo>
                  <a:lnTo>
                    <a:pt x="1858323" y="1806907"/>
                  </a:lnTo>
                  <a:lnTo>
                    <a:pt x="1859275" y="1805954"/>
                  </a:lnTo>
                  <a:cubicBezTo>
                    <a:pt x="1860228" y="1804049"/>
                    <a:pt x="1868800" y="1786904"/>
                    <a:pt x="1868800" y="1779284"/>
                  </a:cubicBezTo>
                  <a:lnTo>
                    <a:pt x="1868800" y="1760234"/>
                  </a:lnTo>
                  <a:lnTo>
                    <a:pt x="1867848" y="1759281"/>
                  </a:lnTo>
                  <a:cubicBezTo>
                    <a:pt x="1857371" y="1753567"/>
                    <a:pt x="1842130" y="1744994"/>
                    <a:pt x="1840226" y="1741184"/>
                  </a:cubicBezTo>
                  <a:cubicBezTo>
                    <a:pt x="1837368" y="1735469"/>
                    <a:pt x="1825938" y="1703084"/>
                    <a:pt x="1824986" y="1702131"/>
                  </a:cubicBezTo>
                  <a:lnTo>
                    <a:pt x="1824986" y="1701179"/>
                  </a:lnTo>
                  <a:lnTo>
                    <a:pt x="1807841" y="1689748"/>
                  </a:lnTo>
                  <a:lnTo>
                    <a:pt x="1807841" y="1682128"/>
                  </a:lnTo>
                  <a:lnTo>
                    <a:pt x="1811651" y="1664983"/>
                  </a:lnTo>
                  <a:lnTo>
                    <a:pt x="1789743" y="1654506"/>
                  </a:lnTo>
                  <a:lnTo>
                    <a:pt x="1785933" y="1644028"/>
                  </a:lnTo>
                  <a:lnTo>
                    <a:pt x="1800221" y="1574495"/>
                  </a:lnTo>
                  <a:lnTo>
                    <a:pt x="1773551" y="1578305"/>
                  </a:lnTo>
                  <a:lnTo>
                    <a:pt x="1753548" y="1578305"/>
                  </a:lnTo>
                  <a:lnTo>
                    <a:pt x="1745928" y="1523060"/>
                  </a:lnTo>
                  <a:cubicBezTo>
                    <a:pt x="1745928" y="1523060"/>
                    <a:pt x="1743071" y="1513535"/>
                    <a:pt x="1741166" y="1505915"/>
                  </a:cubicBezTo>
                  <a:lnTo>
                    <a:pt x="1751643" y="1508772"/>
                  </a:lnTo>
                  <a:lnTo>
                    <a:pt x="1764978" y="1520202"/>
                  </a:lnTo>
                  <a:lnTo>
                    <a:pt x="1786886" y="1491627"/>
                  </a:lnTo>
                  <a:lnTo>
                    <a:pt x="1777361" y="1467814"/>
                  </a:lnTo>
                  <a:lnTo>
                    <a:pt x="1774503" y="1434476"/>
                  </a:lnTo>
                  <a:cubicBezTo>
                    <a:pt x="1775456" y="1431619"/>
                    <a:pt x="1782123" y="1419236"/>
                    <a:pt x="1784028" y="1412569"/>
                  </a:cubicBezTo>
                  <a:cubicBezTo>
                    <a:pt x="1784028" y="1411616"/>
                    <a:pt x="1784981" y="1410664"/>
                    <a:pt x="1784981" y="1410664"/>
                  </a:cubicBezTo>
                  <a:cubicBezTo>
                    <a:pt x="1785933" y="1407806"/>
                    <a:pt x="1791648" y="1403996"/>
                    <a:pt x="1795458" y="1401139"/>
                  </a:cubicBezTo>
                  <a:lnTo>
                    <a:pt x="1796411" y="1401139"/>
                  </a:lnTo>
                  <a:lnTo>
                    <a:pt x="1796411" y="1400186"/>
                  </a:lnTo>
                  <a:cubicBezTo>
                    <a:pt x="1804983" y="1372564"/>
                    <a:pt x="1815461" y="1338273"/>
                    <a:pt x="1812603" y="1333511"/>
                  </a:cubicBezTo>
                  <a:cubicBezTo>
                    <a:pt x="1809746" y="1328748"/>
                    <a:pt x="1798316" y="1306840"/>
                    <a:pt x="1798316" y="1306840"/>
                  </a:cubicBezTo>
                  <a:lnTo>
                    <a:pt x="1788791" y="1284933"/>
                  </a:lnTo>
                  <a:lnTo>
                    <a:pt x="1804983" y="1284933"/>
                  </a:lnTo>
                  <a:lnTo>
                    <a:pt x="1814508" y="1243975"/>
                  </a:lnTo>
                  <a:lnTo>
                    <a:pt x="1814508" y="1222067"/>
                  </a:lnTo>
                  <a:lnTo>
                    <a:pt x="1776408" y="1197302"/>
                  </a:lnTo>
                  <a:lnTo>
                    <a:pt x="1784981" y="1179204"/>
                  </a:lnTo>
                  <a:lnTo>
                    <a:pt x="1761168" y="1054426"/>
                  </a:lnTo>
                  <a:lnTo>
                    <a:pt x="1768788" y="1014421"/>
                  </a:lnTo>
                  <a:lnTo>
                    <a:pt x="1773551" y="979178"/>
                  </a:lnTo>
                  <a:lnTo>
                    <a:pt x="1783076" y="961080"/>
                  </a:lnTo>
                  <a:lnTo>
                    <a:pt x="1804031" y="951555"/>
                  </a:lnTo>
                  <a:lnTo>
                    <a:pt x="1866895" y="951555"/>
                  </a:lnTo>
                  <a:lnTo>
                    <a:pt x="1866895" y="949650"/>
                  </a:lnTo>
                  <a:cubicBezTo>
                    <a:pt x="1866895" y="948698"/>
                    <a:pt x="1869753" y="918217"/>
                    <a:pt x="1868800" y="908692"/>
                  </a:cubicBezTo>
                  <a:cubicBezTo>
                    <a:pt x="1868800" y="907740"/>
                    <a:pt x="1867848" y="906787"/>
                    <a:pt x="1867848" y="905835"/>
                  </a:cubicBezTo>
                  <a:cubicBezTo>
                    <a:pt x="1864991" y="899167"/>
                    <a:pt x="1856418" y="896310"/>
                    <a:pt x="1853560" y="895357"/>
                  </a:cubicBezTo>
                  <a:lnTo>
                    <a:pt x="1841178" y="871544"/>
                  </a:lnTo>
                  <a:lnTo>
                    <a:pt x="1873563" y="802964"/>
                  </a:lnTo>
                  <a:lnTo>
                    <a:pt x="1854513" y="722953"/>
                  </a:lnTo>
                  <a:lnTo>
                    <a:pt x="1882135" y="711523"/>
                  </a:lnTo>
                  <a:cubicBezTo>
                    <a:pt x="1882135" y="711523"/>
                    <a:pt x="1894518" y="706761"/>
                    <a:pt x="1898328" y="705808"/>
                  </a:cubicBezTo>
                  <a:cubicBezTo>
                    <a:pt x="1899280" y="705808"/>
                    <a:pt x="1901185" y="704856"/>
                    <a:pt x="1901185" y="702951"/>
                  </a:cubicBezTo>
                  <a:cubicBezTo>
                    <a:pt x="1903090" y="699141"/>
                    <a:pt x="1900233" y="691521"/>
                    <a:pt x="1899280" y="690568"/>
                  </a:cubicBezTo>
                  <a:lnTo>
                    <a:pt x="1888803" y="680090"/>
                  </a:lnTo>
                  <a:lnTo>
                    <a:pt x="1889755" y="663898"/>
                  </a:lnTo>
                  <a:lnTo>
                    <a:pt x="1914520" y="641038"/>
                  </a:lnTo>
                  <a:lnTo>
                    <a:pt x="1915473" y="640085"/>
                  </a:lnTo>
                  <a:cubicBezTo>
                    <a:pt x="1917378" y="636275"/>
                    <a:pt x="1925950" y="618177"/>
                    <a:pt x="1925950" y="613415"/>
                  </a:cubicBezTo>
                  <a:cubicBezTo>
                    <a:pt x="1925950" y="608652"/>
                    <a:pt x="1925950" y="602937"/>
                    <a:pt x="1924045" y="596270"/>
                  </a:cubicBezTo>
                  <a:cubicBezTo>
                    <a:pt x="1923093" y="590555"/>
                    <a:pt x="1913568" y="564837"/>
                    <a:pt x="1912615" y="559122"/>
                  </a:cubicBezTo>
                  <a:lnTo>
                    <a:pt x="1934523" y="502924"/>
                  </a:lnTo>
                  <a:lnTo>
                    <a:pt x="1961193" y="494351"/>
                  </a:lnTo>
                  <a:cubicBezTo>
                    <a:pt x="1964050" y="494351"/>
                    <a:pt x="1981195" y="494351"/>
                    <a:pt x="1985958" y="492446"/>
                  </a:cubicBezTo>
                  <a:cubicBezTo>
                    <a:pt x="1987863" y="491494"/>
                    <a:pt x="1988815" y="490541"/>
                    <a:pt x="1988815" y="489589"/>
                  </a:cubicBezTo>
                  <a:cubicBezTo>
                    <a:pt x="1989768" y="486731"/>
                    <a:pt x="1987863" y="482921"/>
                    <a:pt x="1986910" y="481016"/>
                  </a:cubicBezTo>
                  <a:lnTo>
                    <a:pt x="1986910" y="452441"/>
                  </a:lnTo>
                  <a:lnTo>
                    <a:pt x="1994530" y="430533"/>
                  </a:lnTo>
                  <a:cubicBezTo>
                    <a:pt x="1994530" y="429581"/>
                    <a:pt x="1995483" y="428628"/>
                    <a:pt x="1996435" y="428628"/>
                  </a:cubicBezTo>
                  <a:cubicBezTo>
                    <a:pt x="2000245" y="426723"/>
                    <a:pt x="2008818" y="429581"/>
                    <a:pt x="2013580" y="431486"/>
                  </a:cubicBezTo>
                  <a:lnTo>
                    <a:pt x="2053585" y="438153"/>
                  </a:lnTo>
                  <a:lnTo>
                    <a:pt x="2064062" y="430533"/>
                  </a:lnTo>
                  <a:lnTo>
                    <a:pt x="2061205" y="399101"/>
                  </a:lnTo>
                  <a:lnTo>
                    <a:pt x="2048822" y="377193"/>
                  </a:lnTo>
                  <a:lnTo>
                    <a:pt x="2043107" y="356238"/>
                  </a:lnTo>
                  <a:lnTo>
                    <a:pt x="2075493" y="352428"/>
                  </a:lnTo>
                  <a:lnTo>
                    <a:pt x="2088827" y="364810"/>
                  </a:lnTo>
                  <a:lnTo>
                    <a:pt x="2096447" y="382908"/>
                  </a:lnTo>
                  <a:lnTo>
                    <a:pt x="2175505" y="413388"/>
                  </a:lnTo>
                  <a:lnTo>
                    <a:pt x="2206937" y="426723"/>
                  </a:lnTo>
                  <a:lnTo>
                    <a:pt x="2217415" y="495304"/>
                  </a:lnTo>
                  <a:lnTo>
                    <a:pt x="2227892" y="498161"/>
                  </a:lnTo>
                  <a:lnTo>
                    <a:pt x="2232655" y="534357"/>
                  </a:lnTo>
                  <a:cubicBezTo>
                    <a:pt x="2232655" y="535309"/>
                    <a:pt x="2237417" y="546739"/>
                    <a:pt x="2242180" y="551502"/>
                  </a:cubicBezTo>
                  <a:cubicBezTo>
                    <a:pt x="2245990" y="555312"/>
                    <a:pt x="2255515" y="573410"/>
                    <a:pt x="2259325" y="580077"/>
                  </a:cubicBezTo>
                  <a:lnTo>
                    <a:pt x="2259325" y="631513"/>
                  </a:lnTo>
                  <a:lnTo>
                    <a:pt x="2288852" y="672470"/>
                  </a:lnTo>
                  <a:cubicBezTo>
                    <a:pt x="2286947" y="678185"/>
                    <a:pt x="2282184" y="676280"/>
                    <a:pt x="2282184" y="676280"/>
                  </a:cubicBezTo>
                  <a:close/>
                  <a:moveTo>
                    <a:pt x="2669851" y="1175394"/>
                  </a:moveTo>
                  <a:lnTo>
                    <a:pt x="2668899" y="1176347"/>
                  </a:lnTo>
                  <a:cubicBezTo>
                    <a:pt x="2659374" y="1183967"/>
                    <a:pt x="2650801" y="1192539"/>
                    <a:pt x="2646039" y="1195397"/>
                  </a:cubicBezTo>
                  <a:cubicBezTo>
                    <a:pt x="2636514" y="1201112"/>
                    <a:pt x="2619369" y="1199207"/>
                    <a:pt x="2619369" y="1199207"/>
                  </a:cubicBezTo>
                  <a:lnTo>
                    <a:pt x="2618416" y="1199207"/>
                  </a:lnTo>
                  <a:lnTo>
                    <a:pt x="2617464" y="1200160"/>
                  </a:lnTo>
                  <a:cubicBezTo>
                    <a:pt x="2617464" y="1200160"/>
                    <a:pt x="2593651" y="1221115"/>
                    <a:pt x="2573649" y="1226830"/>
                  </a:cubicBezTo>
                  <a:cubicBezTo>
                    <a:pt x="2553646" y="1232545"/>
                    <a:pt x="2550789" y="1232545"/>
                    <a:pt x="2550789" y="1232545"/>
                  </a:cubicBezTo>
                  <a:lnTo>
                    <a:pt x="2549836" y="1232545"/>
                  </a:lnTo>
                  <a:lnTo>
                    <a:pt x="2538406" y="1248738"/>
                  </a:lnTo>
                  <a:lnTo>
                    <a:pt x="2521261" y="1271598"/>
                  </a:lnTo>
                  <a:lnTo>
                    <a:pt x="2492686" y="1276360"/>
                  </a:lnTo>
                  <a:lnTo>
                    <a:pt x="2476494" y="1286838"/>
                  </a:lnTo>
                  <a:lnTo>
                    <a:pt x="2466017" y="1303030"/>
                  </a:lnTo>
                  <a:lnTo>
                    <a:pt x="2447919" y="1311603"/>
                  </a:lnTo>
                  <a:cubicBezTo>
                    <a:pt x="2446014" y="1311603"/>
                    <a:pt x="2435537" y="1312555"/>
                    <a:pt x="2427917" y="1314460"/>
                  </a:cubicBezTo>
                  <a:lnTo>
                    <a:pt x="2423154" y="1303983"/>
                  </a:lnTo>
                  <a:lnTo>
                    <a:pt x="2399342" y="1306840"/>
                  </a:lnTo>
                  <a:cubicBezTo>
                    <a:pt x="2399342" y="1306840"/>
                    <a:pt x="2383149" y="1306840"/>
                    <a:pt x="2375529" y="1305888"/>
                  </a:cubicBezTo>
                  <a:cubicBezTo>
                    <a:pt x="2376482" y="1303983"/>
                    <a:pt x="2378387" y="1302078"/>
                    <a:pt x="2379339" y="1298268"/>
                  </a:cubicBezTo>
                  <a:cubicBezTo>
                    <a:pt x="2382197" y="1287790"/>
                    <a:pt x="2389817" y="1276360"/>
                    <a:pt x="2389817" y="1276360"/>
                  </a:cubicBezTo>
                  <a:lnTo>
                    <a:pt x="2391722" y="1273503"/>
                  </a:lnTo>
                  <a:lnTo>
                    <a:pt x="2347907" y="1264930"/>
                  </a:lnTo>
                  <a:lnTo>
                    <a:pt x="2319332" y="1264930"/>
                  </a:lnTo>
                  <a:lnTo>
                    <a:pt x="2301234" y="1236355"/>
                  </a:lnTo>
                  <a:lnTo>
                    <a:pt x="2293615" y="1200160"/>
                  </a:lnTo>
                  <a:lnTo>
                    <a:pt x="2305997" y="1139199"/>
                  </a:lnTo>
                  <a:lnTo>
                    <a:pt x="2286947" y="1129674"/>
                  </a:lnTo>
                  <a:lnTo>
                    <a:pt x="2268850" y="1083954"/>
                  </a:lnTo>
                  <a:lnTo>
                    <a:pt x="2242180" y="1024898"/>
                  </a:lnTo>
                  <a:lnTo>
                    <a:pt x="2242180" y="998228"/>
                  </a:lnTo>
                  <a:lnTo>
                    <a:pt x="2258372" y="983940"/>
                  </a:lnTo>
                  <a:lnTo>
                    <a:pt x="2275517" y="981083"/>
                  </a:lnTo>
                  <a:lnTo>
                    <a:pt x="2285042" y="964890"/>
                  </a:lnTo>
                  <a:lnTo>
                    <a:pt x="2285042" y="952508"/>
                  </a:lnTo>
                  <a:lnTo>
                    <a:pt x="2283137" y="952508"/>
                  </a:lnTo>
                  <a:cubicBezTo>
                    <a:pt x="2280280" y="949650"/>
                    <a:pt x="2275517" y="943935"/>
                    <a:pt x="2274565" y="941078"/>
                  </a:cubicBezTo>
                  <a:cubicBezTo>
                    <a:pt x="2273612" y="937267"/>
                    <a:pt x="2274565" y="930600"/>
                    <a:pt x="2277422" y="926790"/>
                  </a:cubicBezTo>
                  <a:cubicBezTo>
                    <a:pt x="2279327" y="923932"/>
                    <a:pt x="2291709" y="919170"/>
                    <a:pt x="2298377" y="916312"/>
                  </a:cubicBezTo>
                  <a:cubicBezTo>
                    <a:pt x="2302187" y="914407"/>
                    <a:pt x="2305997" y="913455"/>
                    <a:pt x="2307902" y="912502"/>
                  </a:cubicBezTo>
                  <a:cubicBezTo>
                    <a:pt x="2314569" y="909645"/>
                    <a:pt x="2329809" y="879165"/>
                    <a:pt x="2334572" y="869639"/>
                  </a:cubicBezTo>
                  <a:lnTo>
                    <a:pt x="2354574" y="827729"/>
                  </a:lnTo>
                  <a:lnTo>
                    <a:pt x="2364099" y="798201"/>
                  </a:lnTo>
                  <a:lnTo>
                    <a:pt x="2355527" y="771531"/>
                  </a:lnTo>
                  <a:lnTo>
                    <a:pt x="2360289" y="762959"/>
                  </a:lnTo>
                  <a:cubicBezTo>
                    <a:pt x="2363147" y="761054"/>
                    <a:pt x="2372672" y="754386"/>
                    <a:pt x="2374577" y="748671"/>
                  </a:cubicBezTo>
                  <a:cubicBezTo>
                    <a:pt x="2376482" y="742003"/>
                    <a:pt x="2374577" y="733431"/>
                    <a:pt x="2374577" y="733431"/>
                  </a:cubicBezTo>
                  <a:lnTo>
                    <a:pt x="2374577" y="709618"/>
                  </a:lnTo>
                  <a:lnTo>
                    <a:pt x="2367909" y="688663"/>
                  </a:lnTo>
                  <a:lnTo>
                    <a:pt x="2356479" y="683900"/>
                  </a:lnTo>
                  <a:cubicBezTo>
                    <a:pt x="2356479" y="683900"/>
                    <a:pt x="2349812" y="681043"/>
                    <a:pt x="2344097" y="679138"/>
                  </a:cubicBezTo>
                  <a:cubicBezTo>
                    <a:pt x="2342192" y="678185"/>
                    <a:pt x="2342192" y="678185"/>
                    <a:pt x="2342192" y="676280"/>
                  </a:cubicBezTo>
                  <a:cubicBezTo>
                    <a:pt x="2342192" y="675328"/>
                    <a:pt x="2342192" y="673423"/>
                    <a:pt x="2341239" y="671518"/>
                  </a:cubicBezTo>
                  <a:cubicBezTo>
                    <a:pt x="2340287" y="668660"/>
                    <a:pt x="2338382" y="667708"/>
                    <a:pt x="2335524" y="665803"/>
                  </a:cubicBezTo>
                  <a:lnTo>
                    <a:pt x="2335524" y="665803"/>
                  </a:lnTo>
                  <a:cubicBezTo>
                    <a:pt x="2335524" y="665803"/>
                    <a:pt x="2335524" y="665803"/>
                    <a:pt x="2335524" y="665803"/>
                  </a:cubicBezTo>
                  <a:cubicBezTo>
                    <a:pt x="2335524" y="665803"/>
                    <a:pt x="2335524" y="665803"/>
                    <a:pt x="2335524" y="665803"/>
                  </a:cubicBezTo>
                  <a:cubicBezTo>
                    <a:pt x="2334572" y="664850"/>
                    <a:pt x="2333619" y="664850"/>
                    <a:pt x="2332667" y="664850"/>
                  </a:cubicBezTo>
                  <a:cubicBezTo>
                    <a:pt x="2332667" y="664850"/>
                    <a:pt x="2332667" y="664850"/>
                    <a:pt x="2332667" y="664850"/>
                  </a:cubicBezTo>
                  <a:cubicBezTo>
                    <a:pt x="2331714" y="664850"/>
                    <a:pt x="2330762" y="663898"/>
                    <a:pt x="2329809" y="663898"/>
                  </a:cubicBezTo>
                  <a:lnTo>
                    <a:pt x="2329809" y="663898"/>
                  </a:lnTo>
                  <a:lnTo>
                    <a:pt x="2329809" y="663898"/>
                  </a:lnTo>
                  <a:lnTo>
                    <a:pt x="2329809" y="663898"/>
                  </a:lnTo>
                  <a:cubicBezTo>
                    <a:pt x="2329809" y="663898"/>
                    <a:pt x="2329809" y="663898"/>
                    <a:pt x="2329809" y="663898"/>
                  </a:cubicBezTo>
                  <a:lnTo>
                    <a:pt x="2329809" y="663898"/>
                  </a:lnTo>
                  <a:lnTo>
                    <a:pt x="2329809" y="663898"/>
                  </a:lnTo>
                  <a:lnTo>
                    <a:pt x="2328857" y="663898"/>
                  </a:lnTo>
                  <a:lnTo>
                    <a:pt x="2304092" y="671518"/>
                  </a:lnTo>
                  <a:lnTo>
                    <a:pt x="2297424" y="676280"/>
                  </a:lnTo>
                  <a:cubicBezTo>
                    <a:pt x="2297424" y="676280"/>
                    <a:pt x="2297424" y="676280"/>
                    <a:pt x="2297424" y="676280"/>
                  </a:cubicBezTo>
                  <a:lnTo>
                    <a:pt x="2268850" y="635323"/>
                  </a:lnTo>
                  <a:lnTo>
                    <a:pt x="2268850" y="584840"/>
                  </a:lnTo>
                  <a:lnTo>
                    <a:pt x="2268850" y="583887"/>
                  </a:lnTo>
                  <a:cubicBezTo>
                    <a:pt x="2267897" y="581030"/>
                    <a:pt x="2255515" y="558169"/>
                    <a:pt x="2250752" y="553407"/>
                  </a:cubicBezTo>
                  <a:cubicBezTo>
                    <a:pt x="2246942" y="549597"/>
                    <a:pt x="2243132" y="541024"/>
                    <a:pt x="2242180" y="538167"/>
                  </a:cubicBezTo>
                  <a:lnTo>
                    <a:pt x="2237417" y="499114"/>
                  </a:lnTo>
                  <a:lnTo>
                    <a:pt x="2226940" y="496256"/>
                  </a:lnTo>
                  <a:lnTo>
                    <a:pt x="2216462" y="427676"/>
                  </a:lnTo>
                  <a:lnTo>
                    <a:pt x="2182172" y="413388"/>
                  </a:lnTo>
                  <a:lnTo>
                    <a:pt x="2105020" y="383861"/>
                  </a:lnTo>
                  <a:lnTo>
                    <a:pt x="2098353" y="366715"/>
                  </a:lnTo>
                  <a:lnTo>
                    <a:pt x="2095495" y="343855"/>
                  </a:lnTo>
                  <a:lnTo>
                    <a:pt x="2085970" y="335283"/>
                  </a:lnTo>
                  <a:lnTo>
                    <a:pt x="2090732" y="327663"/>
                  </a:lnTo>
                  <a:lnTo>
                    <a:pt x="2112640" y="321948"/>
                  </a:lnTo>
                  <a:cubicBezTo>
                    <a:pt x="2112640" y="322900"/>
                    <a:pt x="2113593" y="322900"/>
                    <a:pt x="2114545" y="323853"/>
                  </a:cubicBezTo>
                  <a:lnTo>
                    <a:pt x="2114545" y="323853"/>
                  </a:lnTo>
                  <a:lnTo>
                    <a:pt x="2114545" y="324805"/>
                  </a:lnTo>
                  <a:cubicBezTo>
                    <a:pt x="2114545" y="324805"/>
                    <a:pt x="2115497" y="325758"/>
                    <a:pt x="2115497" y="325758"/>
                  </a:cubicBezTo>
                  <a:lnTo>
                    <a:pt x="2115497" y="325758"/>
                  </a:lnTo>
                  <a:lnTo>
                    <a:pt x="2116450" y="326710"/>
                  </a:lnTo>
                  <a:lnTo>
                    <a:pt x="2116450" y="326710"/>
                  </a:lnTo>
                  <a:cubicBezTo>
                    <a:pt x="2116450" y="326710"/>
                    <a:pt x="2116450" y="327663"/>
                    <a:pt x="2117402" y="327663"/>
                  </a:cubicBezTo>
                  <a:lnTo>
                    <a:pt x="2117402" y="327663"/>
                  </a:lnTo>
                  <a:lnTo>
                    <a:pt x="2118355" y="328615"/>
                  </a:lnTo>
                  <a:lnTo>
                    <a:pt x="2118355" y="328615"/>
                  </a:lnTo>
                  <a:cubicBezTo>
                    <a:pt x="2118355" y="328615"/>
                    <a:pt x="2118355" y="328615"/>
                    <a:pt x="2118355" y="328615"/>
                  </a:cubicBezTo>
                  <a:lnTo>
                    <a:pt x="2118355" y="328615"/>
                  </a:lnTo>
                  <a:lnTo>
                    <a:pt x="2120260" y="330520"/>
                  </a:lnTo>
                  <a:lnTo>
                    <a:pt x="2120260" y="330520"/>
                  </a:lnTo>
                  <a:cubicBezTo>
                    <a:pt x="2120260" y="330520"/>
                    <a:pt x="2120260" y="330520"/>
                    <a:pt x="2120260" y="330520"/>
                  </a:cubicBezTo>
                  <a:lnTo>
                    <a:pt x="2120260" y="330520"/>
                  </a:lnTo>
                  <a:lnTo>
                    <a:pt x="2121212" y="332425"/>
                  </a:lnTo>
                  <a:cubicBezTo>
                    <a:pt x="2121212" y="332425"/>
                    <a:pt x="2121212" y="332425"/>
                    <a:pt x="2121212" y="333378"/>
                  </a:cubicBezTo>
                  <a:lnTo>
                    <a:pt x="2121212" y="333378"/>
                  </a:lnTo>
                  <a:lnTo>
                    <a:pt x="2122165" y="335283"/>
                  </a:lnTo>
                  <a:lnTo>
                    <a:pt x="2122165" y="335283"/>
                  </a:lnTo>
                  <a:cubicBezTo>
                    <a:pt x="2122165" y="335283"/>
                    <a:pt x="2123118" y="336235"/>
                    <a:pt x="2123118" y="336235"/>
                  </a:cubicBezTo>
                  <a:lnTo>
                    <a:pt x="2124070" y="337188"/>
                  </a:lnTo>
                  <a:lnTo>
                    <a:pt x="2124070" y="337188"/>
                  </a:lnTo>
                  <a:cubicBezTo>
                    <a:pt x="2124070" y="337188"/>
                    <a:pt x="2124070" y="337188"/>
                    <a:pt x="2124070" y="338140"/>
                  </a:cubicBezTo>
                  <a:lnTo>
                    <a:pt x="2124070" y="338140"/>
                  </a:lnTo>
                  <a:lnTo>
                    <a:pt x="2124070" y="339093"/>
                  </a:lnTo>
                  <a:cubicBezTo>
                    <a:pt x="2125022" y="340045"/>
                    <a:pt x="2125022" y="340045"/>
                    <a:pt x="2125975" y="340998"/>
                  </a:cubicBezTo>
                  <a:lnTo>
                    <a:pt x="2126927" y="341950"/>
                  </a:lnTo>
                  <a:cubicBezTo>
                    <a:pt x="2128832" y="343855"/>
                    <a:pt x="2129785" y="345760"/>
                    <a:pt x="2130737" y="346713"/>
                  </a:cubicBezTo>
                  <a:cubicBezTo>
                    <a:pt x="2133595" y="350523"/>
                    <a:pt x="2138357" y="361000"/>
                    <a:pt x="2142167" y="368620"/>
                  </a:cubicBezTo>
                  <a:cubicBezTo>
                    <a:pt x="2143120" y="371478"/>
                    <a:pt x="2145025" y="374335"/>
                    <a:pt x="2145977" y="376240"/>
                  </a:cubicBezTo>
                  <a:cubicBezTo>
                    <a:pt x="2148835" y="381956"/>
                    <a:pt x="2155502" y="380051"/>
                    <a:pt x="2160265" y="379098"/>
                  </a:cubicBezTo>
                  <a:cubicBezTo>
                    <a:pt x="2162170" y="378146"/>
                    <a:pt x="2165027" y="378146"/>
                    <a:pt x="2165980" y="378146"/>
                  </a:cubicBezTo>
                  <a:cubicBezTo>
                    <a:pt x="2169790" y="378146"/>
                    <a:pt x="2176457" y="377193"/>
                    <a:pt x="2184077" y="375288"/>
                  </a:cubicBezTo>
                  <a:cubicBezTo>
                    <a:pt x="2186935" y="374335"/>
                    <a:pt x="2190745" y="374335"/>
                    <a:pt x="2193602" y="373383"/>
                  </a:cubicBezTo>
                  <a:cubicBezTo>
                    <a:pt x="2197412" y="372430"/>
                    <a:pt x="2200270" y="371478"/>
                    <a:pt x="2201222" y="368620"/>
                  </a:cubicBezTo>
                  <a:cubicBezTo>
                    <a:pt x="2203127" y="365763"/>
                    <a:pt x="2203127" y="362905"/>
                    <a:pt x="2203127" y="361953"/>
                  </a:cubicBezTo>
                  <a:lnTo>
                    <a:pt x="2203127" y="360048"/>
                  </a:lnTo>
                  <a:lnTo>
                    <a:pt x="2203127" y="360048"/>
                  </a:lnTo>
                  <a:lnTo>
                    <a:pt x="2205032" y="351475"/>
                  </a:lnTo>
                  <a:lnTo>
                    <a:pt x="2235512" y="361953"/>
                  </a:lnTo>
                  <a:lnTo>
                    <a:pt x="2260277" y="378146"/>
                  </a:lnTo>
                  <a:lnTo>
                    <a:pt x="2274565" y="347665"/>
                  </a:lnTo>
                  <a:lnTo>
                    <a:pt x="2276469" y="300992"/>
                  </a:lnTo>
                  <a:lnTo>
                    <a:pt x="2265040" y="283847"/>
                  </a:lnTo>
                  <a:lnTo>
                    <a:pt x="2278375" y="253367"/>
                  </a:lnTo>
                  <a:lnTo>
                    <a:pt x="2281232" y="220982"/>
                  </a:lnTo>
                  <a:lnTo>
                    <a:pt x="2311712" y="203837"/>
                  </a:lnTo>
                  <a:lnTo>
                    <a:pt x="2332667" y="185739"/>
                  </a:lnTo>
                  <a:lnTo>
                    <a:pt x="2353622" y="206694"/>
                  </a:lnTo>
                  <a:lnTo>
                    <a:pt x="2384102" y="215267"/>
                  </a:lnTo>
                  <a:lnTo>
                    <a:pt x="2382197" y="256225"/>
                  </a:lnTo>
                  <a:lnTo>
                    <a:pt x="2403152" y="282895"/>
                  </a:lnTo>
                  <a:lnTo>
                    <a:pt x="2400294" y="318138"/>
                  </a:lnTo>
                  <a:cubicBezTo>
                    <a:pt x="2400294" y="318138"/>
                    <a:pt x="2397437" y="343855"/>
                    <a:pt x="2419344" y="353380"/>
                  </a:cubicBezTo>
                  <a:cubicBezTo>
                    <a:pt x="2438394" y="361953"/>
                    <a:pt x="2488877" y="408626"/>
                    <a:pt x="2495544" y="415293"/>
                  </a:cubicBezTo>
                  <a:lnTo>
                    <a:pt x="2486971" y="501019"/>
                  </a:lnTo>
                  <a:lnTo>
                    <a:pt x="2486971" y="501972"/>
                  </a:lnTo>
                  <a:lnTo>
                    <a:pt x="2573649" y="609605"/>
                  </a:lnTo>
                  <a:lnTo>
                    <a:pt x="2573649" y="663898"/>
                  </a:lnTo>
                  <a:lnTo>
                    <a:pt x="2601271" y="685805"/>
                  </a:lnTo>
                  <a:cubicBezTo>
                    <a:pt x="2603176" y="686758"/>
                    <a:pt x="2604129" y="688663"/>
                    <a:pt x="2606034" y="689616"/>
                  </a:cubicBezTo>
                  <a:cubicBezTo>
                    <a:pt x="2628894" y="710571"/>
                    <a:pt x="2648896" y="748671"/>
                    <a:pt x="2651754" y="753433"/>
                  </a:cubicBezTo>
                  <a:lnTo>
                    <a:pt x="2651754" y="786771"/>
                  </a:lnTo>
                  <a:lnTo>
                    <a:pt x="2697473" y="822967"/>
                  </a:lnTo>
                  <a:cubicBezTo>
                    <a:pt x="2703189" y="828682"/>
                    <a:pt x="2731763" y="860114"/>
                    <a:pt x="2741288" y="860114"/>
                  </a:cubicBezTo>
                  <a:cubicBezTo>
                    <a:pt x="2745098" y="861067"/>
                    <a:pt x="2756528" y="885832"/>
                    <a:pt x="2766053" y="914407"/>
                  </a:cubicBezTo>
                  <a:lnTo>
                    <a:pt x="2669851" y="1175394"/>
                  </a:lnTo>
                  <a:close/>
                  <a:moveTo>
                    <a:pt x="2543169" y="1486864"/>
                  </a:moveTo>
                  <a:lnTo>
                    <a:pt x="2535549" y="1473529"/>
                  </a:lnTo>
                  <a:lnTo>
                    <a:pt x="2520309" y="1483054"/>
                  </a:lnTo>
                  <a:lnTo>
                    <a:pt x="2498402" y="1483054"/>
                  </a:lnTo>
                  <a:lnTo>
                    <a:pt x="2483162" y="1464957"/>
                  </a:lnTo>
                  <a:lnTo>
                    <a:pt x="2452681" y="1409711"/>
                  </a:lnTo>
                  <a:cubicBezTo>
                    <a:pt x="2456492" y="1405901"/>
                    <a:pt x="2468874" y="1393519"/>
                    <a:pt x="2470779" y="1389709"/>
                  </a:cubicBezTo>
                  <a:cubicBezTo>
                    <a:pt x="2472684" y="1386851"/>
                    <a:pt x="2475542" y="1384946"/>
                    <a:pt x="2480304" y="1383041"/>
                  </a:cubicBezTo>
                  <a:cubicBezTo>
                    <a:pt x="2481256" y="1383041"/>
                    <a:pt x="2482209" y="1382089"/>
                    <a:pt x="2483162" y="1381136"/>
                  </a:cubicBezTo>
                  <a:cubicBezTo>
                    <a:pt x="2488877" y="1378278"/>
                    <a:pt x="2500306" y="1370658"/>
                    <a:pt x="2505069" y="1363991"/>
                  </a:cubicBezTo>
                  <a:cubicBezTo>
                    <a:pt x="2508879" y="1358276"/>
                    <a:pt x="2509831" y="1348751"/>
                    <a:pt x="2509831" y="1344941"/>
                  </a:cubicBezTo>
                  <a:cubicBezTo>
                    <a:pt x="2513642" y="1343988"/>
                    <a:pt x="2523167" y="1340178"/>
                    <a:pt x="2528881" y="1338273"/>
                  </a:cubicBezTo>
                  <a:cubicBezTo>
                    <a:pt x="2536501" y="1335416"/>
                    <a:pt x="2548884" y="1328748"/>
                    <a:pt x="2557456" y="1324938"/>
                  </a:cubicBezTo>
                  <a:cubicBezTo>
                    <a:pt x="2566029" y="1321128"/>
                    <a:pt x="2563171" y="1314460"/>
                    <a:pt x="2561266" y="1309698"/>
                  </a:cubicBezTo>
                  <a:cubicBezTo>
                    <a:pt x="2561266" y="1308745"/>
                    <a:pt x="2560314" y="1307793"/>
                    <a:pt x="2560314" y="1306840"/>
                  </a:cubicBezTo>
                  <a:cubicBezTo>
                    <a:pt x="2564124" y="1305888"/>
                    <a:pt x="2581269" y="1305888"/>
                    <a:pt x="2595556" y="1306840"/>
                  </a:cubicBezTo>
                  <a:lnTo>
                    <a:pt x="2672708" y="1309698"/>
                  </a:lnTo>
                  <a:lnTo>
                    <a:pt x="2688901" y="1298268"/>
                  </a:lnTo>
                  <a:lnTo>
                    <a:pt x="2713666" y="1302078"/>
                  </a:lnTo>
                  <a:lnTo>
                    <a:pt x="2717476" y="1306840"/>
                  </a:lnTo>
                  <a:lnTo>
                    <a:pt x="2717476" y="1314460"/>
                  </a:lnTo>
                  <a:lnTo>
                    <a:pt x="2693664" y="1341131"/>
                  </a:lnTo>
                  <a:lnTo>
                    <a:pt x="2681281" y="1408759"/>
                  </a:lnTo>
                  <a:lnTo>
                    <a:pt x="2738431" y="1474482"/>
                  </a:lnTo>
                  <a:lnTo>
                    <a:pt x="2732716" y="1510677"/>
                  </a:lnTo>
                  <a:lnTo>
                    <a:pt x="2671756" y="1524012"/>
                  </a:lnTo>
                  <a:lnTo>
                    <a:pt x="2658421" y="1523060"/>
                  </a:lnTo>
                  <a:lnTo>
                    <a:pt x="2645086" y="1502104"/>
                  </a:lnTo>
                  <a:lnTo>
                    <a:pt x="2592699" y="1502104"/>
                  </a:lnTo>
                  <a:lnTo>
                    <a:pt x="2568886" y="1514487"/>
                  </a:lnTo>
                  <a:lnTo>
                    <a:pt x="2545074" y="1539252"/>
                  </a:lnTo>
                  <a:lnTo>
                    <a:pt x="2545074" y="1534490"/>
                  </a:lnTo>
                  <a:lnTo>
                    <a:pt x="2543169" y="1486864"/>
                  </a:lnTo>
                  <a:close/>
                  <a:moveTo>
                    <a:pt x="2376482" y="1733564"/>
                  </a:moveTo>
                  <a:lnTo>
                    <a:pt x="2374577" y="1686891"/>
                  </a:lnTo>
                  <a:lnTo>
                    <a:pt x="2389817" y="1610690"/>
                  </a:lnTo>
                  <a:lnTo>
                    <a:pt x="2400294" y="1587830"/>
                  </a:lnTo>
                  <a:lnTo>
                    <a:pt x="2428869" y="1567828"/>
                  </a:lnTo>
                  <a:lnTo>
                    <a:pt x="2443156" y="1574495"/>
                  </a:lnTo>
                  <a:lnTo>
                    <a:pt x="2458397" y="1594498"/>
                  </a:lnTo>
                  <a:lnTo>
                    <a:pt x="2475542" y="1594498"/>
                  </a:lnTo>
                  <a:cubicBezTo>
                    <a:pt x="2475542" y="1594498"/>
                    <a:pt x="2484114" y="1596403"/>
                    <a:pt x="2488877" y="1597355"/>
                  </a:cubicBezTo>
                  <a:cubicBezTo>
                    <a:pt x="2490781" y="1598308"/>
                    <a:pt x="2491734" y="1607833"/>
                    <a:pt x="2491734" y="1612595"/>
                  </a:cubicBezTo>
                  <a:cubicBezTo>
                    <a:pt x="2491734" y="1616405"/>
                    <a:pt x="2492686" y="1619263"/>
                    <a:pt x="2492686" y="1621168"/>
                  </a:cubicBezTo>
                  <a:cubicBezTo>
                    <a:pt x="2494592" y="1627835"/>
                    <a:pt x="2494592" y="1627835"/>
                    <a:pt x="2499354" y="1631646"/>
                  </a:cubicBezTo>
                  <a:cubicBezTo>
                    <a:pt x="2504117" y="1634503"/>
                    <a:pt x="2508879" y="1636408"/>
                    <a:pt x="2508879" y="1636408"/>
                  </a:cubicBezTo>
                  <a:lnTo>
                    <a:pt x="2508879" y="1636408"/>
                  </a:lnTo>
                  <a:lnTo>
                    <a:pt x="2508879" y="1636408"/>
                  </a:lnTo>
                  <a:cubicBezTo>
                    <a:pt x="2508879" y="1636408"/>
                    <a:pt x="2534596" y="1634503"/>
                    <a:pt x="2541264" y="1634503"/>
                  </a:cubicBezTo>
                  <a:cubicBezTo>
                    <a:pt x="2550789" y="1634503"/>
                    <a:pt x="2550789" y="1622120"/>
                    <a:pt x="2550789" y="1617358"/>
                  </a:cubicBezTo>
                  <a:cubicBezTo>
                    <a:pt x="2550789" y="1614500"/>
                    <a:pt x="2555551" y="1594498"/>
                    <a:pt x="2558409" y="1582115"/>
                  </a:cubicBezTo>
                  <a:lnTo>
                    <a:pt x="2558409" y="1581163"/>
                  </a:lnTo>
                  <a:lnTo>
                    <a:pt x="2548884" y="1560207"/>
                  </a:lnTo>
                  <a:lnTo>
                    <a:pt x="2543169" y="1551635"/>
                  </a:lnTo>
                  <a:lnTo>
                    <a:pt x="2543169" y="1544967"/>
                  </a:lnTo>
                  <a:lnTo>
                    <a:pt x="2568886" y="1517345"/>
                  </a:lnTo>
                  <a:lnTo>
                    <a:pt x="2590794" y="1505915"/>
                  </a:lnTo>
                  <a:lnTo>
                    <a:pt x="2639371" y="1505915"/>
                  </a:lnTo>
                  <a:lnTo>
                    <a:pt x="2652706" y="1526870"/>
                  </a:lnTo>
                  <a:lnTo>
                    <a:pt x="2668899" y="1528775"/>
                  </a:lnTo>
                  <a:lnTo>
                    <a:pt x="2730811" y="1515440"/>
                  </a:lnTo>
                  <a:lnTo>
                    <a:pt x="2749861" y="1531632"/>
                  </a:lnTo>
                  <a:lnTo>
                    <a:pt x="2749861" y="1577353"/>
                  </a:lnTo>
                  <a:lnTo>
                    <a:pt x="2769863" y="1584020"/>
                  </a:lnTo>
                  <a:lnTo>
                    <a:pt x="2786056" y="1585925"/>
                  </a:lnTo>
                  <a:cubicBezTo>
                    <a:pt x="2785103" y="1586878"/>
                    <a:pt x="2785103" y="1588783"/>
                    <a:pt x="2785103" y="1590688"/>
                  </a:cubicBezTo>
                  <a:cubicBezTo>
                    <a:pt x="2784151" y="1596403"/>
                    <a:pt x="2786056" y="1605928"/>
                    <a:pt x="2788913" y="1617358"/>
                  </a:cubicBezTo>
                  <a:lnTo>
                    <a:pt x="2798438" y="1651648"/>
                  </a:lnTo>
                  <a:lnTo>
                    <a:pt x="2814631" y="1658316"/>
                  </a:lnTo>
                  <a:lnTo>
                    <a:pt x="2800343" y="1669746"/>
                  </a:lnTo>
                  <a:lnTo>
                    <a:pt x="2796533" y="1690701"/>
                  </a:lnTo>
                  <a:lnTo>
                    <a:pt x="2796533" y="1696416"/>
                  </a:lnTo>
                  <a:lnTo>
                    <a:pt x="2777483" y="1691654"/>
                  </a:lnTo>
                  <a:lnTo>
                    <a:pt x="2763196" y="1705941"/>
                  </a:lnTo>
                  <a:lnTo>
                    <a:pt x="2737478" y="1733564"/>
                  </a:lnTo>
                  <a:lnTo>
                    <a:pt x="2694616" y="1696416"/>
                  </a:lnTo>
                  <a:lnTo>
                    <a:pt x="2679376" y="1684033"/>
                  </a:lnTo>
                  <a:lnTo>
                    <a:pt x="2666993" y="1692606"/>
                  </a:lnTo>
                  <a:lnTo>
                    <a:pt x="2647943" y="1691654"/>
                  </a:lnTo>
                  <a:lnTo>
                    <a:pt x="2620321" y="1660221"/>
                  </a:lnTo>
                  <a:lnTo>
                    <a:pt x="2589841" y="1694511"/>
                  </a:lnTo>
                  <a:cubicBezTo>
                    <a:pt x="2573649" y="1701179"/>
                    <a:pt x="2555551" y="1707846"/>
                    <a:pt x="2553646" y="1707846"/>
                  </a:cubicBezTo>
                  <a:cubicBezTo>
                    <a:pt x="2551741" y="1706894"/>
                    <a:pt x="2546979" y="1700226"/>
                    <a:pt x="2543169" y="1693559"/>
                  </a:cubicBezTo>
                  <a:lnTo>
                    <a:pt x="2542216" y="1691654"/>
                  </a:lnTo>
                  <a:lnTo>
                    <a:pt x="2425059" y="1718324"/>
                  </a:lnTo>
                  <a:lnTo>
                    <a:pt x="2390769" y="1766902"/>
                  </a:lnTo>
                  <a:lnTo>
                    <a:pt x="2376482" y="1733564"/>
                  </a:lnTo>
                  <a:close/>
                  <a:moveTo>
                    <a:pt x="2644134" y="2042176"/>
                  </a:moveTo>
                  <a:lnTo>
                    <a:pt x="2616511" y="2013601"/>
                  </a:lnTo>
                  <a:lnTo>
                    <a:pt x="2595556" y="1974548"/>
                  </a:lnTo>
                  <a:lnTo>
                    <a:pt x="2600319" y="1966928"/>
                  </a:lnTo>
                  <a:lnTo>
                    <a:pt x="2618416" y="1965023"/>
                  </a:lnTo>
                  <a:lnTo>
                    <a:pt x="2630799" y="1960261"/>
                  </a:lnTo>
                  <a:lnTo>
                    <a:pt x="2667946" y="1962166"/>
                  </a:lnTo>
                  <a:lnTo>
                    <a:pt x="2700331" y="1905015"/>
                  </a:lnTo>
                  <a:cubicBezTo>
                    <a:pt x="2703189" y="1905968"/>
                    <a:pt x="2706998" y="1907873"/>
                    <a:pt x="2709856" y="1909778"/>
                  </a:cubicBezTo>
                  <a:cubicBezTo>
                    <a:pt x="2713666" y="1912635"/>
                    <a:pt x="2723191" y="1922160"/>
                    <a:pt x="2723191" y="1922160"/>
                  </a:cubicBezTo>
                  <a:lnTo>
                    <a:pt x="2725096" y="1924065"/>
                  </a:lnTo>
                  <a:lnTo>
                    <a:pt x="2727001" y="1921208"/>
                  </a:lnTo>
                  <a:cubicBezTo>
                    <a:pt x="2733668" y="1910730"/>
                    <a:pt x="2741288" y="1897395"/>
                    <a:pt x="2741288" y="1893585"/>
                  </a:cubicBezTo>
                  <a:cubicBezTo>
                    <a:pt x="2741288" y="1891680"/>
                    <a:pt x="2741288" y="1888823"/>
                    <a:pt x="2724143" y="1886918"/>
                  </a:cubicBezTo>
                  <a:lnTo>
                    <a:pt x="2723191" y="1832625"/>
                  </a:lnTo>
                  <a:lnTo>
                    <a:pt x="2763196" y="1780237"/>
                  </a:lnTo>
                  <a:lnTo>
                    <a:pt x="2764148" y="1779284"/>
                  </a:lnTo>
                  <a:lnTo>
                    <a:pt x="2764148" y="1765949"/>
                  </a:lnTo>
                  <a:lnTo>
                    <a:pt x="2753671" y="1761186"/>
                  </a:lnTo>
                  <a:lnTo>
                    <a:pt x="2747003" y="1756424"/>
                  </a:lnTo>
                  <a:lnTo>
                    <a:pt x="2744146" y="1735469"/>
                  </a:lnTo>
                  <a:lnTo>
                    <a:pt x="2769863" y="1707846"/>
                  </a:lnTo>
                  <a:lnTo>
                    <a:pt x="2782246" y="1695464"/>
                  </a:lnTo>
                  <a:lnTo>
                    <a:pt x="2805106" y="1701179"/>
                  </a:lnTo>
                  <a:lnTo>
                    <a:pt x="2805106" y="1689748"/>
                  </a:lnTo>
                  <a:lnTo>
                    <a:pt x="2808916" y="1670698"/>
                  </a:lnTo>
                  <a:lnTo>
                    <a:pt x="2824156" y="1658316"/>
                  </a:lnTo>
                  <a:lnTo>
                    <a:pt x="2834633" y="1662126"/>
                  </a:lnTo>
                  <a:lnTo>
                    <a:pt x="2855588" y="1652601"/>
                  </a:lnTo>
                  <a:lnTo>
                    <a:pt x="2866066" y="1655458"/>
                  </a:lnTo>
                  <a:lnTo>
                    <a:pt x="2883211" y="1665936"/>
                  </a:lnTo>
                  <a:lnTo>
                    <a:pt x="2892735" y="1645933"/>
                  </a:lnTo>
                  <a:cubicBezTo>
                    <a:pt x="2892735" y="1645933"/>
                    <a:pt x="2893688" y="1644028"/>
                    <a:pt x="2895593" y="1644028"/>
                  </a:cubicBezTo>
                  <a:cubicBezTo>
                    <a:pt x="2895593" y="1644028"/>
                    <a:pt x="2896545" y="1644028"/>
                    <a:pt x="2896545" y="1644028"/>
                  </a:cubicBezTo>
                  <a:cubicBezTo>
                    <a:pt x="2896545" y="1644028"/>
                    <a:pt x="2897498" y="1644028"/>
                    <a:pt x="2897498" y="1644028"/>
                  </a:cubicBezTo>
                  <a:cubicBezTo>
                    <a:pt x="2899403" y="1644028"/>
                    <a:pt x="2902260" y="1644981"/>
                    <a:pt x="2904166" y="1646886"/>
                  </a:cubicBezTo>
                  <a:lnTo>
                    <a:pt x="2929883" y="1672603"/>
                  </a:lnTo>
                  <a:lnTo>
                    <a:pt x="2960363" y="1647838"/>
                  </a:lnTo>
                  <a:lnTo>
                    <a:pt x="3001320" y="1653553"/>
                  </a:lnTo>
                  <a:lnTo>
                    <a:pt x="3016560" y="1661173"/>
                  </a:lnTo>
                  <a:lnTo>
                    <a:pt x="3002273" y="1689748"/>
                  </a:lnTo>
                  <a:lnTo>
                    <a:pt x="3014655" y="1711656"/>
                  </a:lnTo>
                  <a:lnTo>
                    <a:pt x="3017513" y="1736421"/>
                  </a:lnTo>
                  <a:lnTo>
                    <a:pt x="3056565" y="1751661"/>
                  </a:lnTo>
                  <a:lnTo>
                    <a:pt x="3071805" y="1787857"/>
                  </a:lnTo>
                  <a:lnTo>
                    <a:pt x="3099428" y="1797382"/>
                  </a:lnTo>
                  <a:lnTo>
                    <a:pt x="3113715" y="1817385"/>
                  </a:lnTo>
                  <a:lnTo>
                    <a:pt x="3128955" y="1836435"/>
                  </a:lnTo>
                  <a:lnTo>
                    <a:pt x="3146100" y="1840245"/>
                  </a:lnTo>
                  <a:lnTo>
                    <a:pt x="3164197" y="1827862"/>
                  </a:lnTo>
                  <a:cubicBezTo>
                    <a:pt x="3171817" y="1828815"/>
                    <a:pt x="3190867" y="1832625"/>
                    <a:pt x="3190867" y="1840245"/>
                  </a:cubicBezTo>
                  <a:lnTo>
                    <a:pt x="3190867" y="1868820"/>
                  </a:lnTo>
                  <a:lnTo>
                    <a:pt x="3165150" y="1880250"/>
                  </a:lnTo>
                  <a:lnTo>
                    <a:pt x="3139432" y="1889775"/>
                  </a:lnTo>
                  <a:lnTo>
                    <a:pt x="3146100" y="1942163"/>
                  </a:lnTo>
                  <a:lnTo>
                    <a:pt x="3181342" y="2004076"/>
                  </a:lnTo>
                  <a:lnTo>
                    <a:pt x="3135622" y="2029794"/>
                  </a:lnTo>
                  <a:lnTo>
                    <a:pt x="3142290" y="2096469"/>
                  </a:lnTo>
                  <a:lnTo>
                    <a:pt x="3159435" y="2133617"/>
                  </a:lnTo>
                  <a:lnTo>
                    <a:pt x="3145147" y="2137427"/>
                  </a:lnTo>
                  <a:cubicBezTo>
                    <a:pt x="3139432" y="2136475"/>
                    <a:pt x="3106095" y="2129807"/>
                    <a:pt x="3101332" y="2129807"/>
                  </a:cubicBezTo>
                  <a:cubicBezTo>
                    <a:pt x="3096570" y="2129807"/>
                    <a:pt x="3084188" y="2137427"/>
                    <a:pt x="3079425" y="2140285"/>
                  </a:cubicBezTo>
                  <a:lnTo>
                    <a:pt x="3053708" y="2143142"/>
                  </a:lnTo>
                  <a:lnTo>
                    <a:pt x="3046088" y="2125997"/>
                  </a:lnTo>
                  <a:lnTo>
                    <a:pt x="3036563" y="2124092"/>
                  </a:lnTo>
                  <a:lnTo>
                    <a:pt x="3024180" y="2127902"/>
                  </a:lnTo>
                  <a:lnTo>
                    <a:pt x="3024180" y="2139332"/>
                  </a:lnTo>
                  <a:cubicBezTo>
                    <a:pt x="3020370" y="2141237"/>
                    <a:pt x="3008940" y="2142190"/>
                    <a:pt x="3001320" y="2142190"/>
                  </a:cubicBezTo>
                  <a:cubicBezTo>
                    <a:pt x="3001320" y="2142190"/>
                    <a:pt x="2991795" y="2140285"/>
                    <a:pt x="2980365" y="2140285"/>
                  </a:cubicBezTo>
                  <a:cubicBezTo>
                    <a:pt x="2967983" y="2140285"/>
                    <a:pt x="2946075" y="2147905"/>
                    <a:pt x="2945123" y="2147905"/>
                  </a:cubicBezTo>
                  <a:lnTo>
                    <a:pt x="2943218" y="2148857"/>
                  </a:lnTo>
                  <a:lnTo>
                    <a:pt x="2943218" y="2157430"/>
                  </a:lnTo>
                  <a:lnTo>
                    <a:pt x="2936550" y="2169812"/>
                  </a:lnTo>
                  <a:lnTo>
                    <a:pt x="2925120" y="2165050"/>
                  </a:lnTo>
                  <a:lnTo>
                    <a:pt x="2895593" y="2146000"/>
                  </a:lnTo>
                  <a:lnTo>
                    <a:pt x="2855588" y="2139332"/>
                  </a:lnTo>
                  <a:lnTo>
                    <a:pt x="2827013" y="2145047"/>
                  </a:lnTo>
                  <a:lnTo>
                    <a:pt x="2813678" y="2145047"/>
                  </a:lnTo>
                  <a:lnTo>
                    <a:pt x="2785103" y="2143142"/>
                  </a:lnTo>
                  <a:lnTo>
                    <a:pt x="2770816" y="2147905"/>
                  </a:lnTo>
                  <a:lnTo>
                    <a:pt x="2755576" y="2158382"/>
                  </a:lnTo>
                  <a:lnTo>
                    <a:pt x="2697473" y="2183147"/>
                  </a:lnTo>
                  <a:lnTo>
                    <a:pt x="2686996" y="2204103"/>
                  </a:lnTo>
                  <a:lnTo>
                    <a:pt x="2667946" y="2205055"/>
                  </a:lnTo>
                  <a:lnTo>
                    <a:pt x="2656516" y="2198388"/>
                  </a:lnTo>
                  <a:lnTo>
                    <a:pt x="2646991" y="2150762"/>
                  </a:lnTo>
                  <a:lnTo>
                    <a:pt x="2645086" y="2150762"/>
                  </a:lnTo>
                  <a:cubicBezTo>
                    <a:pt x="2640324" y="2150762"/>
                    <a:pt x="2631751" y="2149810"/>
                    <a:pt x="2629846" y="2148857"/>
                  </a:cubicBezTo>
                  <a:cubicBezTo>
                    <a:pt x="2628894" y="2147905"/>
                    <a:pt x="2626036" y="2144095"/>
                    <a:pt x="2623179" y="2139332"/>
                  </a:cubicBezTo>
                  <a:cubicBezTo>
                    <a:pt x="2624131" y="2135522"/>
                    <a:pt x="2626036" y="2123139"/>
                    <a:pt x="2626036" y="2119329"/>
                  </a:cubicBezTo>
                  <a:cubicBezTo>
                    <a:pt x="2627941" y="2116472"/>
                    <a:pt x="2643181" y="2104089"/>
                    <a:pt x="2657468" y="2093612"/>
                  </a:cubicBezTo>
                  <a:lnTo>
                    <a:pt x="2658421" y="2092659"/>
                  </a:lnTo>
                  <a:lnTo>
                    <a:pt x="2644134" y="2042176"/>
                  </a:lnTo>
                  <a:close/>
                  <a:moveTo>
                    <a:pt x="2409819" y="1833577"/>
                  </a:moveTo>
                  <a:cubicBezTo>
                    <a:pt x="2409819" y="1833577"/>
                    <a:pt x="2409819" y="1832625"/>
                    <a:pt x="2409819" y="1831672"/>
                  </a:cubicBezTo>
                  <a:lnTo>
                    <a:pt x="2409819" y="1831672"/>
                  </a:lnTo>
                  <a:lnTo>
                    <a:pt x="2409819" y="1830720"/>
                  </a:lnTo>
                  <a:lnTo>
                    <a:pt x="2409819" y="1830720"/>
                  </a:lnTo>
                  <a:cubicBezTo>
                    <a:pt x="2409819" y="1830720"/>
                    <a:pt x="2409819" y="1830720"/>
                    <a:pt x="2409819" y="1830720"/>
                  </a:cubicBezTo>
                  <a:cubicBezTo>
                    <a:pt x="2409819" y="1830720"/>
                    <a:pt x="2409819" y="1830720"/>
                    <a:pt x="2409819" y="1829767"/>
                  </a:cubicBezTo>
                  <a:lnTo>
                    <a:pt x="2409819" y="1829767"/>
                  </a:lnTo>
                  <a:lnTo>
                    <a:pt x="2409819" y="1829767"/>
                  </a:lnTo>
                  <a:cubicBezTo>
                    <a:pt x="2409819" y="1822147"/>
                    <a:pt x="2408867" y="1806907"/>
                    <a:pt x="2408867" y="1803097"/>
                  </a:cubicBezTo>
                  <a:cubicBezTo>
                    <a:pt x="2408867" y="1800239"/>
                    <a:pt x="2404104" y="1789762"/>
                    <a:pt x="2395532" y="1773569"/>
                  </a:cubicBezTo>
                  <a:lnTo>
                    <a:pt x="2430774" y="1724991"/>
                  </a:lnTo>
                  <a:lnTo>
                    <a:pt x="2543169" y="1699273"/>
                  </a:lnTo>
                  <a:cubicBezTo>
                    <a:pt x="2551741" y="1713561"/>
                    <a:pt x="2555551" y="1713561"/>
                    <a:pt x="2556504" y="1713561"/>
                  </a:cubicBezTo>
                  <a:cubicBezTo>
                    <a:pt x="2559361" y="1713561"/>
                    <a:pt x="2585079" y="1704036"/>
                    <a:pt x="2595556" y="1699273"/>
                  </a:cubicBezTo>
                  <a:lnTo>
                    <a:pt x="2623179" y="1667841"/>
                  </a:lnTo>
                  <a:lnTo>
                    <a:pt x="2648896" y="1696416"/>
                  </a:lnTo>
                  <a:lnTo>
                    <a:pt x="2671756" y="1697368"/>
                  </a:lnTo>
                  <a:lnTo>
                    <a:pt x="2683186" y="1689748"/>
                  </a:lnTo>
                  <a:lnTo>
                    <a:pt x="2695568" y="1699273"/>
                  </a:lnTo>
                  <a:lnTo>
                    <a:pt x="2739383" y="1737374"/>
                  </a:lnTo>
                  <a:lnTo>
                    <a:pt x="2742241" y="1760234"/>
                  </a:lnTo>
                  <a:lnTo>
                    <a:pt x="2751766" y="1765949"/>
                  </a:lnTo>
                  <a:lnTo>
                    <a:pt x="2759386" y="1769759"/>
                  </a:lnTo>
                  <a:lnTo>
                    <a:pt x="2759386" y="1778332"/>
                  </a:lnTo>
                  <a:lnTo>
                    <a:pt x="2719381" y="1830720"/>
                  </a:lnTo>
                  <a:lnTo>
                    <a:pt x="2718429" y="1831672"/>
                  </a:lnTo>
                  <a:lnTo>
                    <a:pt x="2719381" y="1891680"/>
                  </a:lnTo>
                  <a:lnTo>
                    <a:pt x="2721286" y="1891680"/>
                  </a:lnTo>
                  <a:cubicBezTo>
                    <a:pt x="2727001" y="1891680"/>
                    <a:pt x="2733668" y="1892633"/>
                    <a:pt x="2735573" y="1893585"/>
                  </a:cubicBezTo>
                  <a:cubicBezTo>
                    <a:pt x="2734621" y="1896443"/>
                    <a:pt x="2728906" y="1905968"/>
                    <a:pt x="2724143" y="1915493"/>
                  </a:cubicBezTo>
                  <a:cubicBezTo>
                    <a:pt x="2721286" y="1912635"/>
                    <a:pt x="2714618" y="1906920"/>
                    <a:pt x="2711761" y="1904063"/>
                  </a:cubicBezTo>
                  <a:cubicBezTo>
                    <a:pt x="2707951" y="1901205"/>
                    <a:pt x="2699379" y="1898348"/>
                    <a:pt x="2699379" y="1897395"/>
                  </a:cubicBezTo>
                  <a:lnTo>
                    <a:pt x="2697473" y="1896443"/>
                  </a:lnTo>
                  <a:lnTo>
                    <a:pt x="2664136" y="1954546"/>
                  </a:lnTo>
                  <a:lnTo>
                    <a:pt x="2628894" y="1952641"/>
                  </a:lnTo>
                  <a:lnTo>
                    <a:pt x="2616511" y="1957403"/>
                  </a:lnTo>
                  <a:lnTo>
                    <a:pt x="2601271" y="1959308"/>
                  </a:lnTo>
                  <a:cubicBezTo>
                    <a:pt x="2601271" y="1959308"/>
                    <a:pt x="2601271" y="1958356"/>
                    <a:pt x="2600319" y="1958356"/>
                  </a:cubicBezTo>
                  <a:cubicBezTo>
                    <a:pt x="2600319" y="1957403"/>
                    <a:pt x="2599366" y="1957403"/>
                    <a:pt x="2599366" y="1956451"/>
                  </a:cubicBezTo>
                  <a:cubicBezTo>
                    <a:pt x="2599366" y="1955498"/>
                    <a:pt x="2598414" y="1955498"/>
                    <a:pt x="2598414" y="1954546"/>
                  </a:cubicBezTo>
                  <a:cubicBezTo>
                    <a:pt x="2598414" y="1953593"/>
                    <a:pt x="2597461" y="1953593"/>
                    <a:pt x="2597461" y="1952641"/>
                  </a:cubicBezTo>
                  <a:cubicBezTo>
                    <a:pt x="2597461" y="1951688"/>
                    <a:pt x="2596509" y="1951688"/>
                    <a:pt x="2596509" y="1950736"/>
                  </a:cubicBezTo>
                  <a:cubicBezTo>
                    <a:pt x="2596509" y="1949783"/>
                    <a:pt x="2595556" y="1949783"/>
                    <a:pt x="2595556" y="1948831"/>
                  </a:cubicBezTo>
                  <a:cubicBezTo>
                    <a:pt x="2595556" y="1947878"/>
                    <a:pt x="2594604" y="1947878"/>
                    <a:pt x="2594604" y="1946925"/>
                  </a:cubicBezTo>
                  <a:cubicBezTo>
                    <a:pt x="2594604" y="1946925"/>
                    <a:pt x="2594604" y="1945973"/>
                    <a:pt x="2593651" y="1945973"/>
                  </a:cubicBezTo>
                  <a:cubicBezTo>
                    <a:pt x="2593651" y="1945020"/>
                    <a:pt x="2592699" y="1944068"/>
                    <a:pt x="2592699" y="1944068"/>
                  </a:cubicBezTo>
                  <a:cubicBezTo>
                    <a:pt x="2592699" y="1944068"/>
                    <a:pt x="2592699" y="1944068"/>
                    <a:pt x="2592699" y="1943115"/>
                  </a:cubicBezTo>
                  <a:cubicBezTo>
                    <a:pt x="2591746" y="1940258"/>
                    <a:pt x="2590794" y="1938353"/>
                    <a:pt x="2590794" y="1938353"/>
                  </a:cubicBezTo>
                  <a:lnTo>
                    <a:pt x="2590794" y="1937400"/>
                  </a:lnTo>
                  <a:lnTo>
                    <a:pt x="2589841" y="1937400"/>
                  </a:lnTo>
                  <a:cubicBezTo>
                    <a:pt x="2588889" y="1937400"/>
                    <a:pt x="2575554" y="1932638"/>
                    <a:pt x="2566029" y="1928828"/>
                  </a:cubicBezTo>
                  <a:lnTo>
                    <a:pt x="2566029" y="1928828"/>
                  </a:lnTo>
                  <a:lnTo>
                    <a:pt x="2561266" y="1926923"/>
                  </a:lnTo>
                  <a:cubicBezTo>
                    <a:pt x="2561266" y="1926923"/>
                    <a:pt x="2561266" y="1926923"/>
                    <a:pt x="2561266" y="1926923"/>
                  </a:cubicBezTo>
                  <a:cubicBezTo>
                    <a:pt x="2560314" y="1926923"/>
                    <a:pt x="2559361" y="1925970"/>
                    <a:pt x="2558409" y="1925970"/>
                  </a:cubicBezTo>
                  <a:cubicBezTo>
                    <a:pt x="2558409" y="1925970"/>
                    <a:pt x="2558409" y="1925970"/>
                    <a:pt x="2557456" y="1925970"/>
                  </a:cubicBezTo>
                  <a:cubicBezTo>
                    <a:pt x="2556504" y="1925970"/>
                    <a:pt x="2555551" y="1925970"/>
                    <a:pt x="2555551" y="1925970"/>
                  </a:cubicBezTo>
                  <a:cubicBezTo>
                    <a:pt x="2551741" y="1925018"/>
                    <a:pt x="2544121" y="1918350"/>
                    <a:pt x="2539359" y="1914540"/>
                  </a:cubicBezTo>
                  <a:lnTo>
                    <a:pt x="2526024" y="1904063"/>
                  </a:lnTo>
                  <a:cubicBezTo>
                    <a:pt x="2526024" y="1898348"/>
                    <a:pt x="2526976" y="1890728"/>
                    <a:pt x="2527929" y="1888823"/>
                  </a:cubicBezTo>
                  <a:lnTo>
                    <a:pt x="2531739" y="1876440"/>
                  </a:lnTo>
                  <a:lnTo>
                    <a:pt x="2531739" y="1875487"/>
                  </a:lnTo>
                  <a:cubicBezTo>
                    <a:pt x="2530786" y="1873582"/>
                    <a:pt x="2526976" y="1861200"/>
                    <a:pt x="2523167" y="1858342"/>
                  </a:cubicBezTo>
                  <a:cubicBezTo>
                    <a:pt x="2518404" y="1854532"/>
                    <a:pt x="2509831" y="1858342"/>
                    <a:pt x="2506974" y="1859295"/>
                  </a:cubicBezTo>
                  <a:cubicBezTo>
                    <a:pt x="2488877" y="1859295"/>
                    <a:pt x="2468874" y="1859295"/>
                    <a:pt x="2466017" y="1858342"/>
                  </a:cubicBezTo>
                  <a:cubicBezTo>
                    <a:pt x="2463159" y="1857390"/>
                    <a:pt x="2423154" y="1843102"/>
                    <a:pt x="2423154" y="1843102"/>
                  </a:cubicBezTo>
                  <a:lnTo>
                    <a:pt x="2417439" y="1843102"/>
                  </a:lnTo>
                  <a:lnTo>
                    <a:pt x="2409819" y="1833577"/>
                  </a:lnTo>
                  <a:close/>
                  <a:moveTo>
                    <a:pt x="2345049" y="1959308"/>
                  </a:moveTo>
                  <a:cubicBezTo>
                    <a:pt x="2346002" y="1957403"/>
                    <a:pt x="2347907" y="1954546"/>
                    <a:pt x="2349812" y="1952641"/>
                  </a:cubicBezTo>
                  <a:cubicBezTo>
                    <a:pt x="2349812" y="1952641"/>
                    <a:pt x="2349812" y="1952641"/>
                    <a:pt x="2349812" y="1951688"/>
                  </a:cubicBezTo>
                  <a:cubicBezTo>
                    <a:pt x="2350764" y="1949783"/>
                    <a:pt x="2352669" y="1946925"/>
                    <a:pt x="2353622" y="1945020"/>
                  </a:cubicBezTo>
                  <a:cubicBezTo>
                    <a:pt x="2353622" y="1945020"/>
                    <a:pt x="2353622" y="1945020"/>
                    <a:pt x="2353622" y="1944068"/>
                  </a:cubicBezTo>
                  <a:cubicBezTo>
                    <a:pt x="2354574" y="1942163"/>
                    <a:pt x="2355527" y="1940258"/>
                    <a:pt x="2356479" y="1938353"/>
                  </a:cubicBezTo>
                  <a:cubicBezTo>
                    <a:pt x="2356479" y="1938353"/>
                    <a:pt x="2356479" y="1938353"/>
                    <a:pt x="2356479" y="1937400"/>
                  </a:cubicBezTo>
                  <a:cubicBezTo>
                    <a:pt x="2357432" y="1935495"/>
                    <a:pt x="2358384" y="1933590"/>
                    <a:pt x="2358384" y="1931685"/>
                  </a:cubicBezTo>
                  <a:lnTo>
                    <a:pt x="2358384" y="1929780"/>
                  </a:lnTo>
                  <a:lnTo>
                    <a:pt x="2346002" y="1920255"/>
                  </a:lnTo>
                  <a:lnTo>
                    <a:pt x="2342192" y="1900253"/>
                  </a:lnTo>
                  <a:lnTo>
                    <a:pt x="2351717" y="1893585"/>
                  </a:lnTo>
                  <a:lnTo>
                    <a:pt x="2356479" y="1885012"/>
                  </a:lnTo>
                  <a:cubicBezTo>
                    <a:pt x="2361242" y="1885965"/>
                    <a:pt x="2377434" y="1887870"/>
                    <a:pt x="2407914" y="1887870"/>
                  </a:cubicBezTo>
                  <a:lnTo>
                    <a:pt x="2421249" y="1887870"/>
                  </a:lnTo>
                  <a:lnTo>
                    <a:pt x="2419344" y="1848817"/>
                  </a:lnTo>
                  <a:lnTo>
                    <a:pt x="2423154" y="1848817"/>
                  </a:lnTo>
                  <a:cubicBezTo>
                    <a:pt x="2426012" y="1849770"/>
                    <a:pt x="2450777" y="1858342"/>
                    <a:pt x="2461254" y="1862152"/>
                  </a:cubicBezTo>
                  <a:cubicBezTo>
                    <a:pt x="2464112" y="1863105"/>
                    <a:pt x="2465064" y="1863105"/>
                    <a:pt x="2466017" y="1864057"/>
                  </a:cubicBezTo>
                  <a:cubicBezTo>
                    <a:pt x="2468874" y="1865010"/>
                    <a:pt x="2499354" y="1865010"/>
                    <a:pt x="2508879" y="1865010"/>
                  </a:cubicBezTo>
                  <a:lnTo>
                    <a:pt x="2509831" y="1865010"/>
                  </a:lnTo>
                  <a:cubicBezTo>
                    <a:pt x="2513642" y="1864057"/>
                    <a:pt x="2519356" y="1862152"/>
                    <a:pt x="2521261" y="1864057"/>
                  </a:cubicBezTo>
                  <a:cubicBezTo>
                    <a:pt x="2523167" y="1865962"/>
                    <a:pt x="2526976" y="1872630"/>
                    <a:pt x="2527929" y="1878345"/>
                  </a:cubicBezTo>
                  <a:lnTo>
                    <a:pt x="2524119" y="1889775"/>
                  </a:lnTo>
                  <a:cubicBezTo>
                    <a:pt x="2523167" y="1892633"/>
                    <a:pt x="2522214" y="1905015"/>
                    <a:pt x="2522214" y="1906920"/>
                  </a:cubicBezTo>
                  <a:lnTo>
                    <a:pt x="2522214" y="1907873"/>
                  </a:lnTo>
                  <a:lnTo>
                    <a:pt x="2536501" y="1919303"/>
                  </a:lnTo>
                  <a:cubicBezTo>
                    <a:pt x="2536501" y="1919303"/>
                    <a:pt x="2536501" y="1919303"/>
                    <a:pt x="2537454" y="1920255"/>
                  </a:cubicBezTo>
                  <a:cubicBezTo>
                    <a:pt x="2537454" y="1920255"/>
                    <a:pt x="2537454" y="1920255"/>
                    <a:pt x="2537454" y="1920255"/>
                  </a:cubicBezTo>
                  <a:cubicBezTo>
                    <a:pt x="2537454" y="1920255"/>
                    <a:pt x="2538406" y="1921208"/>
                    <a:pt x="2539359" y="1921208"/>
                  </a:cubicBezTo>
                  <a:cubicBezTo>
                    <a:pt x="2539359" y="1921208"/>
                    <a:pt x="2539359" y="1921208"/>
                    <a:pt x="2539359" y="1921208"/>
                  </a:cubicBezTo>
                  <a:cubicBezTo>
                    <a:pt x="2540311" y="1921208"/>
                    <a:pt x="2540311" y="1922160"/>
                    <a:pt x="2541264" y="1922160"/>
                  </a:cubicBezTo>
                  <a:cubicBezTo>
                    <a:pt x="2541264" y="1922160"/>
                    <a:pt x="2542216" y="1923113"/>
                    <a:pt x="2542216" y="1923113"/>
                  </a:cubicBezTo>
                  <a:cubicBezTo>
                    <a:pt x="2543169" y="1923113"/>
                    <a:pt x="2543169" y="1924065"/>
                    <a:pt x="2544121" y="1924065"/>
                  </a:cubicBezTo>
                  <a:cubicBezTo>
                    <a:pt x="2544121" y="1924065"/>
                    <a:pt x="2545074" y="1925018"/>
                    <a:pt x="2545074" y="1925018"/>
                  </a:cubicBezTo>
                  <a:cubicBezTo>
                    <a:pt x="2546026" y="1925018"/>
                    <a:pt x="2546026" y="1925970"/>
                    <a:pt x="2546979" y="1925970"/>
                  </a:cubicBezTo>
                  <a:cubicBezTo>
                    <a:pt x="2546979" y="1925970"/>
                    <a:pt x="2547931" y="1926923"/>
                    <a:pt x="2547931" y="1926923"/>
                  </a:cubicBezTo>
                  <a:cubicBezTo>
                    <a:pt x="2548884" y="1926923"/>
                    <a:pt x="2548884" y="1927875"/>
                    <a:pt x="2549836" y="1927875"/>
                  </a:cubicBezTo>
                  <a:cubicBezTo>
                    <a:pt x="2549836" y="1927875"/>
                    <a:pt x="2550789" y="1928828"/>
                    <a:pt x="2550789" y="1928828"/>
                  </a:cubicBezTo>
                  <a:cubicBezTo>
                    <a:pt x="2551741" y="1928828"/>
                    <a:pt x="2551741" y="1929780"/>
                    <a:pt x="2552694" y="1929780"/>
                  </a:cubicBezTo>
                  <a:cubicBezTo>
                    <a:pt x="2552694" y="1929780"/>
                    <a:pt x="2553646" y="1929780"/>
                    <a:pt x="2553646" y="1929780"/>
                  </a:cubicBezTo>
                  <a:cubicBezTo>
                    <a:pt x="2553646" y="1929780"/>
                    <a:pt x="2554599" y="1929780"/>
                    <a:pt x="2554599" y="1929780"/>
                  </a:cubicBezTo>
                  <a:cubicBezTo>
                    <a:pt x="2544121" y="1935495"/>
                    <a:pt x="2530786" y="1939305"/>
                    <a:pt x="2530786" y="1939305"/>
                  </a:cubicBezTo>
                  <a:lnTo>
                    <a:pt x="2485067" y="1951688"/>
                  </a:lnTo>
                  <a:lnTo>
                    <a:pt x="2356479" y="1962166"/>
                  </a:lnTo>
                  <a:lnTo>
                    <a:pt x="2345049" y="1959308"/>
                  </a:lnTo>
                  <a:cubicBezTo>
                    <a:pt x="2345049" y="1959308"/>
                    <a:pt x="2345049" y="1959308"/>
                    <a:pt x="2345049" y="1959308"/>
                  </a:cubicBezTo>
                  <a:close/>
                  <a:moveTo>
                    <a:pt x="1996435" y="2098374"/>
                  </a:moveTo>
                  <a:cubicBezTo>
                    <a:pt x="2000245" y="2099327"/>
                    <a:pt x="2002150" y="2098374"/>
                    <a:pt x="2004055" y="2097422"/>
                  </a:cubicBezTo>
                  <a:cubicBezTo>
                    <a:pt x="2008818" y="2094564"/>
                    <a:pt x="2009770" y="2086944"/>
                    <a:pt x="2009770" y="2085992"/>
                  </a:cubicBezTo>
                  <a:lnTo>
                    <a:pt x="2012628" y="2063131"/>
                  </a:lnTo>
                  <a:cubicBezTo>
                    <a:pt x="2015485" y="2060274"/>
                    <a:pt x="2030725" y="2047891"/>
                    <a:pt x="2042155" y="2047891"/>
                  </a:cubicBezTo>
                  <a:cubicBezTo>
                    <a:pt x="2043107" y="2047891"/>
                    <a:pt x="2043107" y="2047891"/>
                    <a:pt x="2044060" y="2047891"/>
                  </a:cubicBezTo>
                  <a:lnTo>
                    <a:pt x="2044060" y="2047891"/>
                  </a:lnTo>
                  <a:lnTo>
                    <a:pt x="2045013" y="2047891"/>
                  </a:lnTo>
                  <a:lnTo>
                    <a:pt x="2045013" y="2047891"/>
                  </a:lnTo>
                  <a:cubicBezTo>
                    <a:pt x="2045013" y="2047891"/>
                    <a:pt x="2045965" y="2047891"/>
                    <a:pt x="2045965" y="2047891"/>
                  </a:cubicBezTo>
                  <a:lnTo>
                    <a:pt x="2045965" y="2047891"/>
                  </a:lnTo>
                  <a:lnTo>
                    <a:pt x="2046918" y="2047891"/>
                  </a:lnTo>
                  <a:lnTo>
                    <a:pt x="2046918" y="2047891"/>
                  </a:lnTo>
                  <a:cubicBezTo>
                    <a:pt x="2046918" y="2047891"/>
                    <a:pt x="2047870" y="2047891"/>
                    <a:pt x="2047870" y="2046939"/>
                  </a:cubicBezTo>
                  <a:lnTo>
                    <a:pt x="2047870" y="2046939"/>
                  </a:lnTo>
                  <a:lnTo>
                    <a:pt x="2048822" y="2046939"/>
                  </a:lnTo>
                  <a:lnTo>
                    <a:pt x="2048822" y="2046939"/>
                  </a:lnTo>
                  <a:cubicBezTo>
                    <a:pt x="2049775" y="2046939"/>
                    <a:pt x="2050728" y="2045986"/>
                    <a:pt x="2050728" y="2045986"/>
                  </a:cubicBezTo>
                  <a:lnTo>
                    <a:pt x="2050728" y="2045986"/>
                  </a:lnTo>
                  <a:lnTo>
                    <a:pt x="2050728" y="2045986"/>
                  </a:lnTo>
                  <a:cubicBezTo>
                    <a:pt x="2051680" y="2045986"/>
                    <a:pt x="2051680" y="2045034"/>
                    <a:pt x="2052632" y="2045034"/>
                  </a:cubicBezTo>
                  <a:lnTo>
                    <a:pt x="2052632" y="2045034"/>
                  </a:lnTo>
                  <a:lnTo>
                    <a:pt x="2053585" y="2045034"/>
                  </a:lnTo>
                  <a:lnTo>
                    <a:pt x="2053585" y="2045034"/>
                  </a:lnTo>
                  <a:cubicBezTo>
                    <a:pt x="2054538" y="2045034"/>
                    <a:pt x="2055490" y="2044081"/>
                    <a:pt x="2055490" y="2043129"/>
                  </a:cubicBezTo>
                  <a:lnTo>
                    <a:pt x="2055490" y="2043129"/>
                  </a:lnTo>
                  <a:lnTo>
                    <a:pt x="2056443" y="2043129"/>
                  </a:lnTo>
                  <a:lnTo>
                    <a:pt x="2056443" y="2043129"/>
                  </a:lnTo>
                  <a:cubicBezTo>
                    <a:pt x="2057395" y="2042176"/>
                    <a:pt x="2058347" y="2042176"/>
                    <a:pt x="2059300" y="2041224"/>
                  </a:cubicBezTo>
                  <a:lnTo>
                    <a:pt x="2059300" y="2041224"/>
                  </a:lnTo>
                  <a:lnTo>
                    <a:pt x="2059300" y="2041224"/>
                  </a:lnTo>
                  <a:cubicBezTo>
                    <a:pt x="2059300" y="2041224"/>
                    <a:pt x="2059300" y="2041224"/>
                    <a:pt x="2060253" y="2041224"/>
                  </a:cubicBezTo>
                  <a:lnTo>
                    <a:pt x="2060253" y="2041224"/>
                  </a:lnTo>
                  <a:lnTo>
                    <a:pt x="2060253" y="2041224"/>
                  </a:lnTo>
                  <a:cubicBezTo>
                    <a:pt x="2061205" y="2040271"/>
                    <a:pt x="2062157" y="2040271"/>
                    <a:pt x="2063110" y="2039319"/>
                  </a:cubicBezTo>
                  <a:lnTo>
                    <a:pt x="2063110" y="2039319"/>
                  </a:lnTo>
                  <a:lnTo>
                    <a:pt x="2064062" y="2038366"/>
                  </a:lnTo>
                  <a:lnTo>
                    <a:pt x="2064062" y="2038366"/>
                  </a:lnTo>
                  <a:cubicBezTo>
                    <a:pt x="2065015" y="2037414"/>
                    <a:pt x="2065968" y="2037414"/>
                    <a:pt x="2065968" y="2036461"/>
                  </a:cubicBezTo>
                  <a:lnTo>
                    <a:pt x="2065968" y="2036461"/>
                  </a:lnTo>
                  <a:lnTo>
                    <a:pt x="2066920" y="2035509"/>
                  </a:lnTo>
                  <a:lnTo>
                    <a:pt x="2066920" y="2035509"/>
                  </a:lnTo>
                  <a:cubicBezTo>
                    <a:pt x="2067872" y="2035509"/>
                    <a:pt x="2067872" y="2034556"/>
                    <a:pt x="2068825" y="2034556"/>
                  </a:cubicBezTo>
                  <a:lnTo>
                    <a:pt x="2068825" y="2034556"/>
                  </a:lnTo>
                  <a:lnTo>
                    <a:pt x="2070730" y="2033604"/>
                  </a:lnTo>
                  <a:lnTo>
                    <a:pt x="2070730" y="2033604"/>
                  </a:lnTo>
                  <a:cubicBezTo>
                    <a:pt x="2071682" y="2032651"/>
                    <a:pt x="2071682" y="2032651"/>
                    <a:pt x="2072635" y="2031699"/>
                  </a:cubicBezTo>
                  <a:lnTo>
                    <a:pt x="2072635" y="2031699"/>
                  </a:lnTo>
                  <a:lnTo>
                    <a:pt x="2074540" y="2030746"/>
                  </a:lnTo>
                  <a:lnTo>
                    <a:pt x="2074540" y="2030746"/>
                  </a:lnTo>
                  <a:cubicBezTo>
                    <a:pt x="2075493" y="2029794"/>
                    <a:pt x="2075493" y="2029794"/>
                    <a:pt x="2076445" y="2028841"/>
                  </a:cubicBezTo>
                  <a:lnTo>
                    <a:pt x="2076445" y="2028841"/>
                  </a:lnTo>
                  <a:lnTo>
                    <a:pt x="2078350" y="2027889"/>
                  </a:lnTo>
                  <a:lnTo>
                    <a:pt x="2078350" y="2027889"/>
                  </a:lnTo>
                  <a:cubicBezTo>
                    <a:pt x="2079302" y="2026936"/>
                    <a:pt x="2079302" y="2026936"/>
                    <a:pt x="2080255" y="2025984"/>
                  </a:cubicBezTo>
                  <a:lnTo>
                    <a:pt x="2080255" y="2025984"/>
                  </a:lnTo>
                  <a:lnTo>
                    <a:pt x="2081207" y="2025031"/>
                  </a:lnTo>
                  <a:cubicBezTo>
                    <a:pt x="2104068" y="2005981"/>
                    <a:pt x="2128832" y="1984073"/>
                    <a:pt x="2133595" y="1979311"/>
                  </a:cubicBezTo>
                  <a:lnTo>
                    <a:pt x="2179315" y="1945020"/>
                  </a:lnTo>
                  <a:lnTo>
                    <a:pt x="2215510" y="1936448"/>
                  </a:lnTo>
                  <a:lnTo>
                    <a:pt x="2251705" y="1939305"/>
                  </a:lnTo>
                  <a:lnTo>
                    <a:pt x="2255515" y="1940258"/>
                  </a:lnTo>
                  <a:lnTo>
                    <a:pt x="2254562" y="1943115"/>
                  </a:lnTo>
                  <a:lnTo>
                    <a:pt x="2245037" y="1955498"/>
                  </a:lnTo>
                  <a:lnTo>
                    <a:pt x="2243132" y="1970738"/>
                  </a:lnTo>
                  <a:lnTo>
                    <a:pt x="2244085" y="1971691"/>
                  </a:lnTo>
                  <a:cubicBezTo>
                    <a:pt x="2244085" y="1971691"/>
                    <a:pt x="2254562" y="1977406"/>
                    <a:pt x="2261230" y="1979311"/>
                  </a:cubicBezTo>
                  <a:cubicBezTo>
                    <a:pt x="2267897" y="1981216"/>
                    <a:pt x="2281232" y="1981216"/>
                    <a:pt x="2297424" y="1981216"/>
                  </a:cubicBezTo>
                  <a:cubicBezTo>
                    <a:pt x="2299330" y="1981216"/>
                    <a:pt x="2301234" y="1981216"/>
                    <a:pt x="2302187" y="1981216"/>
                  </a:cubicBezTo>
                  <a:lnTo>
                    <a:pt x="2295519" y="1984073"/>
                  </a:lnTo>
                  <a:lnTo>
                    <a:pt x="2303140" y="1985026"/>
                  </a:lnTo>
                  <a:cubicBezTo>
                    <a:pt x="2303140" y="1985026"/>
                    <a:pt x="2312664" y="1986931"/>
                    <a:pt x="2317427" y="1986931"/>
                  </a:cubicBezTo>
                  <a:cubicBezTo>
                    <a:pt x="2322189" y="1986931"/>
                    <a:pt x="2332667" y="1975501"/>
                    <a:pt x="2337429" y="1970738"/>
                  </a:cubicBezTo>
                  <a:cubicBezTo>
                    <a:pt x="2337429" y="1970738"/>
                    <a:pt x="2339334" y="1968833"/>
                    <a:pt x="2341239" y="1965023"/>
                  </a:cubicBezTo>
                  <a:lnTo>
                    <a:pt x="2353622" y="1971691"/>
                  </a:lnTo>
                  <a:lnTo>
                    <a:pt x="2484114" y="1960261"/>
                  </a:lnTo>
                  <a:lnTo>
                    <a:pt x="2529834" y="1947878"/>
                  </a:lnTo>
                  <a:cubicBezTo>
                    <a:pt x="2530786" y="1947878"/>
                    <a:pt x="2548884" y="1942163"/>
                    <a:pt x="2559361" y="1935495"/>
                  </a:cubicBezTo>
                  <a:cubicBezTo>
                    <a:pt x="2566981" y="1937400"/>
                    <a:pt x="2579364" y="1942163"/>
                    <a:pt x="2586031" y="1944068"/>
                  </a:cubicBezTo>
                  <a:cubicBezTo>
                    <a:pt x="2586031" y="1945020"/>
                    <a:pt x="2586984" y="1945973"/>
                    <a:pt x="2586984" y="1946925"/>
                  </a:cubicBezTo>
                  <a:cubicBezTo>
                    <a:pt x="2586984" y="1946925"/>
                    <a:pt x="2586984" y="1946925"/>
                    <a:pt x="2586984" y="1946925"/>
                  </a:cubicBezTo>
                  <a:cubicBezTo>
                    <a:pt x="2586984" y="1947878"/>
                    <a:pt x="2587936" y="1949783"/>
                    <a:pt x="2588889" y="1950736"/>
                  </a:cubicBezTo>
                  <a:cubicBezTo>
                    <a:pt x="2588889" y="1950736"/>
                    <a:pt x="2588889" y="1951688"/>
                    <a:pt x="2588889" y="1951688"/>
                  </a:cubicBezTo>
                  <a:cubicBezTo>
                    <a:pt x="2589841" y="1953593"/>
                    <a:pt x="2589841" y="1954546"/>
                    <a:pt x="2590794" y="1956451"/>
                  </a:cubicBezTo>
                  <a:cubicBezTo>
                    <a:pt x="2590794" y="1956451"/>
                    <a:pt x="2590794" y="1957403"/>
                    <a:pt x="2590794" y="1957403"/>
                  </a:cubicBezTo>
                  <a:cubicBezTo>
                    <a:pt x="2591746" y="1959308"/>
                    <a:pt x="2592699" y="1960261"/>
                    <a:pt x="2593651" y="1962166"/>
                  </a:cubicBezTo>
                  <a:cubicBezTo>
                    <a:pt x="2593651" y="1962166"/>
                    <a:pt x="2593651" y="1962166"/>
                    <a:pt x="2593651" y="1962166"/>
                  </a:cubicBezTo>
                  <a:lnTo>
                    <a:pt x="2586984" y="1973596"/>
                  </a:lnTo>
                  <a:lnTo>
                    <a:pt x="2609844" y="2015506"/>
                  </a:lnTo>
                  <a:lnTo>
                    <a:pt x="2636514" y="2043129"/>
                  </a:lnTo>
                  <a:lnTo>
                    <a:pt x="2650801" y="2091707"/>
                  </a:lnTo>
                  <a:cubicBezTo>
                    <a:pt x="2619369" y="2115519"/>
                    <a:pt x="2619369" y="2118377"/>
                    <a:pt x="2619369" y="2119329"/>
                  </a:cubicBezTo>
                  <a:cubicBezTo>
                    <a:pt x="2619369" y="2121234"/>
                    <a:pt x="2617464" y="2132664"/>
                    <a:pt x="2616511" y="2140285"/>
                  </a:cubicBezTo>
                  <a:lnTo>
                    <a:pt x="2616511" y="2141237"/>
                  </a:lnTo>
                  <a:lnTo>
                    <a:pt x="2616511" y="2142190"/>
                  </a:lnTo>
                  <a:cubicBezTo>
                    <a:pt x="2618416" y="2145047"/>
                    <a:pt x="2622226" y="2153620"/>
                    <a:pt x="2626036" y="2154572"/>
                  </a:cubicBezTo>
                  <a:cubicBezTo>
                    <a:pt x="2628894" y="2155525"/>
                    <a:pt x="2636514" y="2156477"/>
                    <a:pt x="2640324" y="2156477"/>
                  </a:cubicBezTo>
                  <a:lnTo>
                    <a:pt x="2648896" y="2203150"/>
                  </a:lnTo>
                  <a:lnTo>
                    <a:pt x="2662231" y="2210770"/>
                  </a:lnTo>
                  <a:lnTo>
                    <a:pt x="2670804" y="2241250"/>
                  </a:lnTo>
                  <a:lnTo>
                    <a:pt x="2699379" y="2277446"/>
                  </a:lnTo>
                  <a:cubicBezTo>
                    <a:pt x="2704141" y="2298401"/>
                    <a:pt x="2712713" y="2331739"/>
                    <a:pt x="2712713" y="2334596"/>
                  </a:cubicBezTo>
                  <a:cubicBezTo>
                    <a:pt x="2712713" y="2337454"/>
                    <a:pt x="2708904" y="2344121"/>
                    <a:pt x="2706046" y="2347931"/>
                  </a:cubicBezTo>
                  <a:lnTo>
                    <a:pt x="2682233" y="2362219"/>
                  </a:lnTo>
                  <a:lnTo>
                    <a:pt x="2654611" y="2405082"/>
                  </a:lnTo>
                  <a:lnTo>
                    <a:pt x="2642229" y="2447945"/>
                  </a:lnTo>
                  <a:lnTo>
                    <a:pt x="2642229" y="2474615"/>
                  </a:lnTo>
                  <a:lnTo>
                    <a:pt x="2657468" y="2497475"/>
                  </a:lnTo>
                  <a:lnTo>
                    <a:pt x="2663184" y="2509858"/>
                  </a:lnTo>
                  <a:lnTo>
                    <a:pt x="2644134" y="2514620"/>
                  </a:lnTo>
                  <a:lnTo>
                    <a:pt x="2643181" y="2514620"/>
                  </a:lnTo>
                  <a:lnTo>
                    <a:pt x="2643181" y="2514620"/>
                  </a:lnTo>
                  <a:lnTo>
                    <a:pt x="2626989" y="2517477"/>
                  </a:lnTo>
                  <a:lnTo>
                    <a:pt x="2596509" y="2486997"/>
                  </a:lnTo>
                  <a:lnTo>
                    <a:pt x="2563171" y="2495570"/>
                  </a:lnTo>
                  <a:lnTo>
                    <a:pt x="2482209" y="2505095"/>
                  </a:lnTo>
                  <a:lnTo>
                    <a:pt x="2481256" y="2505095"/>
                  </a:lnTo>
                  <a:lnTo>
                    <a:pt x="2455539" y="2531765"/>
                  </a:lnTo>
                  <a:lnTo>
                    <a:pt x="2442204" y="2531765"/>
                  </a:lnTo>
                  <a:lnTo>
                    <a:pt x="2437442" y="2512715"/>
                  </a:lnTo>
                  <a:lnTo>
                    <a:pt x="2406009" y="2494617"/>
                  </a:lnTo>
                  <a:lnTo>
                    <a:pt x="2391722" y="2519383"/>
                  </a:lnTo>
                  <a:lnTo>
                    <a:pt x="2375529" y="2518430"/>
                  </a:lnTo>
                  <a:lnTo>
                    <a:pt x="2362194" y="2503190"/>
                  </a:lnTo>
                  <a:lnTo>
                    <a:pt x="2362194" y="2503190"/>
                  </a:lnTo>
                  <a:lnTo>
                    <a:pt x="2352669" y="2492713"/>
                  </a:lnTo>
                  <a:lnTo>
                    <a:pt x="2348859" y="2471757"/>
                  </a:lnTo>
                  <a:lnTo>
                    <a:pt x="2333619" y="2469852"/>
                  </a:lnTo>
                  <a:lnTo>
                    <a:pt x="2315522" y="2466995"/>
                  </a:lnTo>
                  <a:lnTo>
                    <a:pt x="2300282" y="2470805"/>
                  </a:lnTo>
                  <a:cubicBezTo>
                    <a:pt x="2297424" y="2471757"/>
                    <a:pt x="2295519" y="2471757"/>
                    <a:pt x="2294567" y="2472710"/>
                  </a:cubicBezTo>
                  <a:cubicBezTo>
                    <a:pt x="2293615" y="2471757"/>
                    <a:pt x="2290757" y="2469852"/>
                    <a:pt x="2282184" y="2469852"/>
                  </a:cubicBezTo>
                  <a:cubicBezTo>
                    <a:pt x="2274565" y="2468900"/>
                    <a:pt x="2273612" y="2466995"/>
                    <a:pt x="2273612" y="2466995"/>
                  </a:cubicBezTo>
                  <a:cubicBezTo>
                    <a:pt x="2273612" y="2466042"/>
                    <a:pt x="2274565" y="2464137"/>
                    <a:pt x="2275517" y="2463185"/>
                  </a:cubicBezTo>
                  <a:lnTo>
                    <a:pt x="2276469" y="2462232"/>
                  </a:lnTo>
                  <a:lnTo>
                    <a:pt x="2273612" y="2446992"/>
                  </a:lnTo>
                  <a:lnTo>
                    <a:pt x="2256467" y="2442229"/>
                  </a:lnTo>
                  <a:lnTo>
                    <a:pt x="2246942" y="2446039"/>
                  </a:lnTo>
                  <a:lnTo>
                    <a:pt x="2235512" y="2431752"/>
                  </a:lnTo>
                  <a:lnTo>
                    <a:pt x="2218367" y="2426989"/>
                  </a:lnTo>
                  <a:lnTo>
                    <a:pt x="2197412" y="2428894"/>
                  </a:lnTo>
                  <a:lnTo>
                    <a:pt x="2213605" y="2447945"/>
                  </a:lnTo>
                  <a:cubicBezTo>
                    <a:pt x="2213605" y="2447945"/>
                    <a:pt x="2216462" y="2452707"/>
                    <a:pt x="2216462" y="2461280"/>
                  </a:cubicBezTo>
                  <a:cubicBezTo>
                    <a:pt x="2216462" y="2463185"/>
                    <a:pt x="2215510" y="2464137"/>
                    <a:pt x="2215510" y="2464137"/>
                  </a:cubicBezTo>
                  <a:cubicBezTo>
                    <a:pt x="2213605" y="2466042"/>
                    <a:pt x="2209795" y="2466042"/>
                    <a:pt x="2205985" y="2466042"/>
                  </a:cubicBezTo>
                  <a:cubicBezTo>
                    <a:pt x="2203127" y="2466042"/>
                    <a:pt x="2201222" y="2466042"/>
                    <a:pt x="2199317" y="2466042"/>
                  </a:cubicBezTo>
                  <a:cubicBezTo>
                    <a:pt x="2197412" y="2466995"/>
                    <a:pt x="2192650" y="2460327"/>
                    <a:pt x="2189792" y="2455564"/>
                  </a:cubicBezTo>
                  <a:lnTo>
                    <a:pt x="2188840" y="2454612"/>
                  </a:lnTo>
                  <a:cubicBezTo>
                    <a:pt x="2188840" y="2454612"/>
                    <a:pt x="2166932" y="2437467"/>
                    <a:pt x="2162170" y="2431752"/>
                  </a:cubicBezTo>
                  <a:cubicBezTo>
                    <a:pt x="2162170" y="2431752"/>
                    <a:pt x="2162170" y="2430799"/>
                    <a:pt x="2162170" y="2430799"/>
                  </a:cubicBezTo>
                  <a:lnTo>
                    <a:pt x="2162170" y="2430799"/>
                  </a:lnTo>
                  <a:cubicBezTo>
                    <a:pt x="2162170" y="2430799"/>
                    <a:pt x="2162170" y="2430799"/>
                    <a:pt x="2162170" y="2430799"/>
                  </a:cubicBezTo>
                  <a:cubicBezTo>
                    <a:pt x="2162170" y="2429847"/>
                    <a:pt x="2164075" y="2428894"/>
                    <a:pt x="2165980" y="2426989"/>
                  </a:cubicBezTo>
                  <a:cubicBezTo>
                    <a:pt x="2165980" y="2426989"/>
                    <a:pt x="2165980" y="2426989"/>
                    <a:pt x="2165980" y="2426989"/>
                  </a:cubicBezTo>
                  <a:cubicBezTo>
                    <a:pt x="2167885" y="2426037"/>
                    <a:pt x="2170742" y="2424132"/>
                    <a:pt x="2172647" y="2423179"/>
                  </a:cubicBezTo>
                  <a:lnTo>
                    <a:pt x="2174552" y="2422227"/>
                  </a:lnTo>
                  <a:lnTo>
                    <a:pt x="2174552" y="2411749"/>
                  </a:lnTo>
                  <a:lnTo>
                    <a:pt x="2096447" y="2406034"/>
                  </a:lnTo>
                  <a:lnTo>
                    <a:pt x="2086922" y="2384127"/>
                  </a:lnTo>
                  <a:lnTo>
                    <a:pt x="2066920" y="2386032"/>
                  </a:lnTo>
                  <a:lnTo>
                    <a:pt x="2065968" y="2394604"/>
                  </a:lnTo>
                  <a:lnTo>
                    <a:pt x="2058347" y="2393652"/>
                  </a:lnTo>
                  <a:lnTo>
                    <a:pt x="2067872" y="2335549"/>
                  </a:lnTo>
                  <a:lnTo>
                    <a:pt x="2059300" y="2325071"/>
                  </a:lnTo>
                  <a:lnTo>
                    <a:pt x="2041203" y="2305068"/>
                  </a:lnTo>
                  <a:cubicBezTo>
                    <a:pt x="2041203" y="2300306"/>
                    <a:pt x="2039297" y="2279351"/>
                    <a:pt x="2038345" y="2275541"/>
                  </a:cubicBezTo>
                  <a:cubicBezTo>
                    <a:pt x="2037393" y="2272683"/>
                    <a:pt x="2034535" y="2256490"/>
                    <a:pt x="2032630" y="2249823"/>
                  </a:cubicBezTo>
                  <a:lnTo>
                    <a:pt x="2025963" y="2207913"/>
                  </a:lnTo>
                  <a:lnTo>
                    <a:pt x="2005960" y="2196483"/>
                  </a:lnTo>
                  <a:lnTo>
                    <a:pt x="1984053" y="2182195"/>
                  </a:lnTo>
                  <a:lnTo>
                    <a:pt x="1984053" y="2170765"/>
                  </a:lnTo>
                  <a:lnTo>
                    <a:pt x="2001198" y="2151715"/>
                  </a:lnTo>
                  <a:lnTo>
                    <a:pt x="2003103" y="2132664"/>
                  </a:lnTo>
                  <a:lnTo>
                    <a:pt x="1986910" y="2106947"/>
                  </a:lnTo>
                  <a:lnTo>
                    <a:pt x="1985005" y="2091707"/>
                  </a:lnTo>
                  <a:cubicBezTo>
                    <a:pt x="1990720" y="2096469"/>
                    <a:pt x="1993578" y="2097422"/>
                    <a:pt x="1996435" y="2098374"/>
                  </a:cubicBezTo>
                  <a:close/>
                  <a:moveTo>
                    <a:pt x="2640324" y="2701312"/>
                  </a:moveTo>
                  <a:lnTo>
                    <a:pt x="2635561" y="2727029"/>
                  </a:lnTo>
                  <a:lnTo>
                    <a:pt x="2597461" y="2849903"/>
                  </a:lnTo>
                  <a:lnTo>
                    <a:pt x="2568886" y="2857523"/>
                  </a:lnTo>
                  <a:lnTo>
                    <a:pt x="2558409" y="2865143"/>
                  </a:lnTo>
                  <a:cubicBezTo>
                    <a:pt x="2558409" y="2865143"/>
                    <a:pt x="2556504" y="2867048"/>
                    <a:pt x="2550789" y="2870858"/>
                  </a:cubicBezTo>
                  <a:cubicBezTo>
                    <a:pt x="2549836" y="2871810"/>
                    <a:pt x="2548884" y="2872763"/>
                    <a:pt x="2547931" y="2873716"/>
                  </a:cubicBezTo>
                  <a:cubicBezTo>
                    <a:pt x="2547931" y="2873716"/>
                    <a:pt x="2547931" y="2873716"/>
                    <a:pt x="2546979" y="2874668"/>
                  </a:cubicBezTo>
                  <a:cubicBezTo>
                    <a:pt x="2546026" y="2875620"/>
                    <a:pt x="2546026" y="2875620"/>
                    <a:pt x="2545074" y="2876573"/>
                  </a:cubicBezTo>
                  <a:cubicBezTo>
                    <a:pt x="2545074" y="2876573"/>
                    <a:pt x="2545074" y="2876573"/>
                    <a:pt x="2545074" y="2876573"/>
                  </a:cubicBezTo>
                  <a:cubicBezTo>
                    <a:pt x="2544121" y="2877526"/>
                    <a:pt x="2544121" y="2878478"/>
                    <a:pt x="2543169" y="2878478"/>
                  </a:cubicBezTo>
                  <a:cubicBezTo>
                    <a:pt x="2543169" y="2878478"/>
                    <a:pt x="2543169" y="2878478"/>
                    <a:pt x="2543169" y="2878478"/>
                  </a:cubicBezTo>
                  <a:cubicBezTo>
                    <a:pt x="2543169" y="2879430"/>
                    <a:pt x="2542216" y="2879430"/>
                    <a:pt x="2542216" y="2880383"/>
                  </a:cubicBezTo>
                  <a:cubicBezTo>
                    <a:pt x="2542216" y="2880383"/>
                    <a:pt x="2542216" y="2880383"/>
                    <a:pt x="2542216" y="2880383"/>
                  </a:cubicBezTo>
                  <a:lnTo>
                    <a:pt x="2481256" y="2873716"/>
                  </a:lnTo>
                  <a:lnTo>
                    <a:pt x="2472684" y="2887051"/>
                  </a:lnTo>
                  <a:lnTo>
                    <a:pt x="2451729" y="2893718"/>
                  </a:lnTo>
                  <a:lnTo>
                    <a:pt x="2433632" y="2919436"/>
                  </a:lnTo>
                  <a:lnTo>
                    <a:pt x="2413629" y="2920388"/>
                  </a:lnTo>
                  <a:lnTo>
                    <a:pt x="2398389" y="2937533"/>
                  </a:lnTo>
                  <a:lnTo>
                    <a:pt x="2338382" y="2929913"/>
                  </a:lnTo>
                  <a:lnTo>
                    <a:pt x="2329809" y="2919436"/>
                  </a:lnTo>
                  <a:lnTo>
                    <a:pt x="2294567" y="2921341"/>
                  </a:lnTo>
                  <a:lnTo>
                    <a:pt x="2236465" y="2875620"/>
                  </a:lnTo>
                  <a:lnTo>
                    <a:pt x="2236465" y="2868000"/>
                  </a:lnTo>
                  <a:lnTo>
                    <a:pt x="2211700" y="2838473"/>
                  </a:lnTo>
                  <a:lnTo>
                    <a:pt x="2206937" y="2838473"/>
                  </a:lnTo>
                  <a:lnTo>
                    <a:pt x="2209795" y="2827042"/>
                  </a:lnTo>
                  <a:lnTo>
                    <a:pt x="2229797" y="2818470"/>
                  </a:lnTo>
                  <a:lnTo>
                    <a:pt x="2229797" y="2806087"/>
                  </a:lnTo>
                  <a:lnTo>
                    <a:pt x="2219320" y="2779417"/>
                  </a:lnTo>
                  <a:lnTo>
                    <a:pt x="2226940" y="2768940"/>
                  </a:lnTo>
                  <a:lnTo>
                    <a:pt x="2237417" y="2754652"/>
                  </a:lnTo>
                  <a:lnTo>
                    <a:pt x="2224082" y="2747984"/>
                  </a:lnTo>
                  <a:lnTo>
                    <a:pt x="2228845" y="2741317"/>
                  </a:lnTo>
                  <a:lnTo>
                    <a:pt x="2261230" y="2741317"/>
                  </a:lnTo>
                  <a:lnTo>
                    <a:pt x="2255515" y="2700359"/>
                  </a:lnTo>
                  <a:lnTo>
                    <a:pt x="2280280" y="2701312"/>
                  </a:lnTo>
                  <a:lnTo>
                    <a:pt x="2312664" y="2726077"/>
                  </a:lnTo>
                  <a:lnTo>
                    <a:pt x="2382197" y="2707979"/>
                  </a:lnTo>
                  <a:lnTo>
                    <a:pt x="2398389" y="2682261"/>
                  </a:lnTo>
                  <a:lnTo>
                    <a:pt x="2439347" y="2678451"/>
                  </a:lnTo>
                  <a:lnTo>
                    <a:pt x="2446967" y="2648924"/>
                  </a:lnTo>
                  <a:lnTo>
                    <a:pt x="2449824" y="2647019"/>
                  </a:lnTo>
                  <a:lnTo>
                    <a:pt x="2462206" y="2655591"/>
                  </a:lnTo>
                  <a:lnTo>
                    <a:pt x="2463159" y="2655591"/>
                  </a:lnTo>
                  <a:cubicBezTo>
                    <a:pt x="2465064" y="2655591"/>
                    <a:pt x="2470779" y="2655591"/>
                    <a:pt x="2473637" y="2657496"/>
                  </a:cubicBezTo>
                  <a:lnTo>
                    <a:pt x="2474589" y="2657496"/>
                  </a:lnTo>
                  <a:lnTo>
                    <a:pt x="2475542" y="2657496"/>
                  </a:lnTo>
                  <a:cubicBezTo>
                    <a:pt x="2481256" y="2655591"/>
                    <a:pt x="2497449" y="2623206"/>
                    <a:pt x="2507927" y="2603203"/>
                  </a:cubicBezTo>
                  <a:lnTo>
                    <a:pt x="2518404" y="2606061"/>
                  </a:lnTo>
                  <a:lnTo>
                    <a:pt x="2556504" y="2606061"/>
                  </a:lnTo>
                  <a:lnTo>
                    <a:pt x="2586031" y="2592726"/>
                  </a:lnTo>
                  <a:lnTo>
                    <a:pt x="2602224" y="2613681"/>
                  </a:lnTo>
                  <a:lnTo>
                    <a:pt x="2635561" y="2601298"/>
                  </a:lnTo>
                  <a:lnTo>
                    <a:pt x="2644134" y="2606061"/>
                  </a:lnTo>
                  <a:lnTo>
                    <a:pt x="2669851" y="2622253"/>
                  </a:lnTo>
                  <a:lnTo>
                    <a:pt x="2686996" y="2657496"/>
                  </a:lnTo>
                  <a:lnTo>
                    <a:pt x="2636514" y="2687024"/>
                  </a:lnTo>
                  <a:lnTo>
                    <a:pt x="2640324" y="2701312"/>
                  </a:lnTo>
                  <a:close/>
                  <a:moveTo>
                    <a:pt x="2777483" y="3279484"/>
                  </a:moveTo>
                  <a:cubicBezTo>
                    <a:pt x="2777483" y="3280436"/>
                    <a:pt x="2778436" y="3280436"/>
                    <a:pt x="2779388" y="3281389"/>
                  </a:cubicBezTo>
                  <a:cubicBezTo>
                    <a:pt x="2780341" y="3281389"/>
                    <a:pt x="2781293" y="3282341"/>
                    <a:pt x="2782246" y="3283294"/>
                  </a:cubicBezTo>
                  <a:cubicBezTo>
                    <a:pt x="2782246" y="3283294"/>
                    <a:pt x="2782246" y="3283294"/>
                    <a:pt x="2782246" y="3283294"/>
                  </a:cubicBezTo>
                  <a:cubicBezTo>
                    <a:pt x="2783198" y="3284246"/>
                    <a:pt x="2785103" y="3284246"/>
                    <a:pt x="2786056" y="3285199"/>
                  </a:cubicBezTo>
                  <a:cubicBezTo>
                    <a:pt x="2786056" y="3285199"/>
                    <a:pt x="2786056" y="3285199"/>
                    <a:pt x="2786056" y="3285199"/>
                  </a:cubicBezTo>
                  <a:cubicBezTo>
                    <a:pt x="2788913" y="3287104"/>
                    <a:pt x="2792723" y="3288056"/>
                    <a:pt x="2796533" y="3289961"/>
                  </a:cubicBezTo>
                  <a:cubicBezTo>
                    <a:pt x="2796533" y="3289961"/>
                    <a:pt x="2796533" y="3289961"/>
                    <a:pt x="2796533" y="3289961"/>
                  </a:cubicBezTo>
                  <a:cubicBezTo>
                    <a:pt x="2798438" y="3290914"/>
                    <a:pt x="2799391" y="3290914"/>
                    <a:pt x="2801296" y="3291866"/>
                  </a:cubicBezTo>
                  <a:cubicBezTo>
                    <a:pt x="2807011" y="3293771"/>
                    <a:pt x="2811773" y="3295676"/>
                    <a:pt x="2813678" y="3296629"/>
                  </a:cubicBezTo>
                  <a:lnTo>
                    <a:pt x="2830823" y="3307106"/>
                  </a:lnTo>
                  <a:lnTo>
                    <a:pt x="2845111" y="3369019"/>
                  </a:lnTo>
                  <a:lnTo>
                    <a:pt x="2827013" y="3381402"/>
                  </a:lnTo>
                  <a:lnTo>
                    <a:pt x="2823203" y="3392832"/>
                  </a:lnTo>
                  <a:lnTo>
                    <a:pt x="2800343" y="3405215"/>
                  </a:lnTo>
                  <a:lnTo>
                    <a:pt x="2773673" y="3403309"/>
                  </a:lnTo>
                  <a:lnTo>
                    <a:pt x="2752718" y="3423312"/>
                  </a:lnTo>
                  <a:lnTo>
                    <a:pt x="2752718" y="3424265"/>
                  </a:lnTo>
                  <a:cubicBezTo>
                    <a:pt x="2750813" y="3433790"/>
                    <a:pt x="2747003" y="3442362"/>
                    <a:pt x="2745098" y="3443315"/>
                  </a:cubicBezTo>
                  <a:cubicBezTo>
                    <a:pt x="2742241" y="3444267"/>
                    <a:pt x="2727954" y="3445220"/>
                    <a:pt x="2719381" y="3445220"/>
                  </a:cubicBezTo>
                  <a:lnTo>
                    <a:pt x="2693664" y="3454745"/>
                  </a:lnTo>
                  <a:cubicBezTo>
                    <a:pt x="2676518" y="3446172"/>
                    <a:pt x="2666993" y="3440458"/>
                    <a:pt x="2661279" y="3437600"/>
                  </a:cubicBezTo>
                  <a:cubicBezTo>
                    <a:pt x="2661279" y="3437600"/>
                    <a:pt x="2661279" y="3437600"/>
                    <a:pt x="2661279" y="3437600"/>
                  </a:cubicBezTo>
                  <a:cubicBezTo>
                    <a:pt x="2660326" y="3437600"/>
                    <a:pt x="2660326" y="3436647"/>
                    <a:pt x="2659374" y="3436647"/>
                  </a:cubicBezTo>
                  <a:cubicBezTo>
                    <a:pt x="2659374" y="3436647"/>
                    <a:pt x="2659374" y="3436647"/>
                    <a:pt x="2659374" y="3436647"/>
                  </a:cubicBezTo>
                  <a:cubicBezTo>
                    <a:pt x="2659374" y="3436647"/>
                    <a:pt x="2658421" y="3436647"/>
                    <a:pt x="2658421" y="3435695"/>
                  </a:cubicBezTo>
                  <a:cubicBezTo>
                    <a:pt x="2658421" y="3435695"/>
                    <a:pt x="2658421" y="3435695"/>
                    <a:pt x="2657468" y="3435695"/>
                  </a:cubicBezTo>
                  <a:cubicBezTo>
                    <a:pt x="2656516" y="3434742"/>
                    <a:pt x="2655564" y="3434742"/>
                    <a:pt x="2655564" y="3434742"/>
                  </a:cubicBezTo>
                  <a:cubicBezTo>
                    <a:pt x="2655564" y="3434742"/>
                    <a:pt x="2655564" y="3434742"/>
                    <a:pt x="2655564" y="3434742"/>
                  </a:cubicBezTo>
                  <a:cubicBezTo>
                    <a:pt x="2655564" y="3434742"/>
                    <a:pt x="2655564" y="3434742"/>
                    <a:pt x="2655564" y="3434742"/>
                  </a:cubicBezTo>
                  <a:cubicBezTo>
                    <a:pt x="2655564" y="3434742"/>
                    <a:pt x="2655564" y="3434742"/>
                    <a:pt x="2655564" y="3434742"/>
                  </a:cubicBezTo>
                  <a:cubicBezTo>
                    <a:pt x="2655564" y="3434742"/>
                    <a:pt x="2655564" y="3434742"/>
                    <a:pt x="2655564" y="3434742"/>
                  </a:cubicBezTo>
                  <a:cubicBezTo>
                    <a:pt x="2653659" y="3432837"/>
                    <a:pt x="2651754" y="3424265"/>
                    <a:pt x="2649849" y="3416645"/>
                  </a:cubicBezTo>
                  <a:lnTo>
                    <a:pt x="2645086" y="3390927"/>
                  </a:lnTo>
                  <a:lnTo>
                    <a:pt x="2639371" y="3371877"/>
                  </a:lnTo>
                  <a:lnTo>
                    <a:pt x="2641276" y="3356637"/>
                  </a:lnTo>
                  <a:lnTo>
                    <a:pt x="2671756" y="3351874"/>
                  </a:lnTo>
                  <a:lnTo>
                    <a:pt x="2678424" y="3334729"/>
                  </a:lnTo>
                  <a:lnTo>
                    <a:pt x="2684139" y="3316632"/>
                  </a:lnTo>
                  <a:lnTo>
                    <a:pt x="2714618" y="3303296"/>
                  </a:lnTo>
                  <a:lnTo>
                    <a:pt x="2715571" y="3303296"/>
                  </a:lnTo>
                  <a:lnTo>
                    <a:pt x="2723191" y="3283294"/>
                  </a:lnTo>
                  <a:lnTo>
                    <a:pt x="2736526" y="3278531"/>
                  </a:lnTo>
                  <a:lnTo>
                    <a:pt x="2748908" y="3284246"/>
                  </a:lnTo>
                  <a:lnTo>
                    <a:pt x="2767958" y="3284246"/>
                  </a:lnTo>
                  <a:lnTo>
                    <a:pt x="2776531" y="3279484"/>
                  </a:lnTo>
                  <a:cubicBezTo>
                    <a:pt x="2775578" y="3277579"/>
                    <a:pt x="2776531" y="3278531"/>
                    <a:pt x="2777483" y="3279484"/>
                  </a:cubicBezTo>
                  <a:lnTo>
                    <a:pt x="2777483" y="3279484"/>
                  </a:lnTo>
                  <a:lnTo>
                    <a:pt x="2777483" y="3279484"/>
                  </a:lnTo>
                  <a:close/>
                  <a:moveTo>
                    <a:pt x="2604129" y="3296629"/>
                  </a:moveTo>
                  <a:lnTo>
                    <a:pt x="2589841" y="3275674"/>
                  </a:lnTo>
                  <a:lnTo>
                    <a:pt x="2582221" y="3278531"/>
                  </a:lnTo>
                  <a:lnTo>
                    <a:pt x="2580316" y="3263291"/>
                  </a:lnTo>
                  <a:lnTo>
                    <a:pt x="2596509" y="3256623"/>
                  </a:lnTo>
                  <a:lnTo>
                    <a:pt x="2603176" y="3248051"/>
                  </a:lnTo>
                  <a:lnTo>
                    <a:pt x="2606986" y="3237573"/>
                  </a:lnTo>
                  <a:lnTo>
                    <a:pt x="2624131" y="3215666"/>
                  </a:lnTo>
                  <a:lnTo>
                    <a:pt x="2615559" y="3206141"/>
                  </a:lnTo>
                  <a:lnTo>
                    <a:pt x="2621274" y="3199473"/>
                  </a:lnTo>
                  <a:lnTo>
                    <a:pt x="2630799" y="3190900"/>
                  </a:lnTo>
                  <a:lnTo>
                    <a:pt x="2666041" y="3229953"/>
                  </a:lnTo>
                  <a:lnTo>
                    <a:pt x="2711761" y="3249956"/>
                  </a:lnTo>
                  <a:lnTo>
                    <a:pt x="2713666" y="3257576"/>
                  </a:lnTo>
                  <a:lnTo>
                    <a:pt x="2700331" y="3287104"/>
                  </a:lnTo>
                  <a:lnTo>
                    <a:pt x="2699379" y="3301391"/>
                  </a:lnTo>
                  <a:lnTo>
                    <a:pt x="2680329" y="3309964"/>
                  </a:lnTo>
                  <a:lnTo>
                    <a:pt x="2673661" y="3329967"/>
                  </a:lnTo>
                  <a:lnTo>
                    <a:pt x="2667946" y="3344254"/>
                  </a:lnTo>
                  <a:lnTo>
                    <a:pt x="2641276" y="3349017"/>
                  </a:lnTo>
                  <a:lnTo>
                    <a:pt x="2641276" y="3331871"/>
                  </a:lnTo>
                  <a:lnTo>
                    <a:pt x="2633656" y="3313774"/>
                  </a:lnTo>
                  <a:lnTo>
                    <a:pt x="2626989" y="3309011"/>
                  </a:lnTo>
                  <a:lnTo>
                    <a:pt x="2626989" y="3309011"/>
                  </a:lnTo>
                  <a:lnTo>
                    <a:pt x="2604129" y="3296629"/>
                  </a:lnTo>
                  <a:close/>
                  <a:moveTo>
                    <a:pt x="2771768" y="3250908"/>
                  </a:moveTo>
                  <a:cubicBezTo>
                    <a:pt x="2771768" y="3255671"/>
                    <a:pt x="2772721" y="3264244"/>
                    <a:pt x="2774626" y="3270911"/>
                  </a:cubicBezTo>
                  <a:lnTo>
                    <a:pt x="2766053" y="3275674"/>
                  </a:lnTo>
                  <a:lnTo>
                    <a:pt x="2749861" y="3275674"/>
                  </a:lnTo>
                  <a:lnTo>
                    <a:pt x="2736526" y="3269006"/>
                  </a:lnTo>
                  <a:lnTo>
                    <a:pt x="2719381" y="3275674"/>
                  </a:lnTo>
                  <a:lnTo>
                    <a:pt x="2711761" y="3295676"/>
                  </a:lnTo>
                  <a:lnTo>
                    <a:pt x="2703189" y="3299486"/>
                  </a:lnTo>
                  <a:lnTo>
                    <a:pt x="2704141" y="3289009"/>
                  </a:lnTo>
                  <a:lnTo>
                    <a:pt x="2717476" y="3257576"/>
                  </a:lnTo>
                  <a:lnTo>
                    <a:pt x="2714618" y="3246146"/>
                  </a:lnTo>
                  <a:lnTo>
                    <a:pt x="2667946" y="3225191"/>
                  </a:lnTo>
                  <a:lnTo>
                    <a:pt x="2629846" y="3182328"/>
                  </a:lnTo>
                  <a:lnTo>
                    <a:pt x="2616511" y="3193758"/>
                  </a:lnTo>
                  <a:lnTo>
                    <a:pt x="2607939" y="3204235"/>
                  </a:lnTo>
                  <a:lnTo>
                    <a:pt x="2616511" y="3213761"/>
                  </a:lnTo>
                  <a:lnTo>
                    <a:pt x="2603176" y="3231858"/>
                  </a:lnTo>
                  <a:lnTo>
                    <a:pt x="2560314" y="3225191"/>
                  </a:lnTo>
                  <a:lnTo>
                    <a:pt x="2527929" y="3200426"/>
                  </a:lnTo>
                  <a:lnTo>
                    <a:pt x="2527929" y="3200426"/>
                  </a:lnTo>
                  <a:lnTo>
                    <a:pt x="2498402" y="3178518"/>
                  </a:lnTo>
                  <a:lnTo>
                    <a:pt x="2481256" y="3165183"/>
                  </a:lnTo>
                  <a:lnTo>
                    <a:pt x="2481256" y="3162325"/>
                  </a:lnTo>
                  <a:lnTo>
                    <a:pt x="2489829" y="3156610"/>
                  </a:lnTo>
                  <a:lnTo>
                    <a:pt x="2479352" y="3123272"/>
                  </a:lnTo>
                  <a:lnTo>
                    <a:pt x="2486019" y="3122320"/>
                  </a:lnTo>
                  <a:lnTo>
                    <a:pt x="2495544" y="3125177"/>
                  </a:lnTo>
                  <a:lnTo>
                    <a:pt x="2501259" y="3124225"/>
                  </a:lnTo>
                  <a:lnTo>
                    <a:pt x="2505069" y="3116605"/>
                  </a:lnTo>
                  <a:lnTo>
                    <a:pt x="2503164" y="3098507"/>
                  </a:lnTo>
                  <a:lnTo>
                    <a:pt x="2481256" y="3077552"/>
                  </a:lnTo>
                  <a:lnTo>
                    <a:pt x="2470779" y="3073742"/>
                  </a:lnTo>
                  <a:lnTo>
                    <a:pt x="2477446" y="3053739"/>
                  </a:lnTo>
                  <a:lnTo>
                    <a:pt x="2484114" y="3044214"/>
                  </a:lnTo>
                  <a:lnTo>
                    <a:pt x="2484114" y="3043262"/>
                  </a:lnTo>
                  <a:cubicBezTo>
                    <a:pt x="2484114" y="3043262"/>
                    <a:pt x="2484114" y="3041357"/>
                    <a:pt x="2484114" y="3040404"/>
                  </a:cubicBezTo>
                  <a:lnTo>
                    <a:pt x="2484114" y="3040404"/>
                  </a:lnTo>
                  <a:cubicBezTo>
                    <a:pt x="2484114" y="3040404"/>
                    <a:pt x="2484114" y="3040404"/>
                    <a:pt x="2484114" y="3040404"/>
                  </a:cubicBezTo>
                  <a:lnTo>
                    <a:pt x="2484114" y="3040404"/>
                  </a:lnTo>
                  <a:lnTo>
                    <a:pt x="2484114" y="3039452"/>
                  </a:lnTo>
                  <a:lnTo>
                    <a:pt x="2484114" y="3039452"/>
                  </a:lnTo>
                  <a:cubicBezTo>
                    <a:pt x="2484114" y="3039452"/>
                    <a:pt x="2484114" y="3039452"/>
                    <a:pt x="2484114" y="3039452"/>
                  </a:cubicBezTo>
                  <a:lnTo>
                    <a:pt x="2484114" y="3039452"/>
                  </a:lnTo>
                  <a:lnTo>
                    <a:pt x="2484114" y="3039452"/>
                  </a:lnTo>
                  <a:cubicBezTo>
                    <a:pt x="2484114" y="3039452"/>
                    <a:pt x="2484114" y="3039452"/>
                    <a:pt x="2484114" y="3039452"/>
                  </a:cubicBezTo>
                  <a:lnTo>
                    <a:pt x="2484114" y="3038499"/>
                  </a:lnTo>
                  <a:lnTo>
                    <a:pt x="2484114" y="3038499"/>
                  </a:lnTo>
                  <a:cubicBezTo>
                    <a:pt x="2484114" y="3038499"/>
                    <a:pt x="2484114" y="3038499"/>
                    <a:pt x="2484114" y="3038499"/>
                  </a:cubicBezTo>
                  <a:lnTo>
                    <a:pt x="2484114" y="3038499"/>
                  </a:lnTo>
                  <a:lnTo>
                    <a:pt x="2484114" y="3037547"/>
                  </a:lnTo>
                  <a:cubicBezTo>
                    <a:pt x="2484114" y="3037547"/>
                    <a:pt x="2484114" y="3037547"/>
                    <a:pt x="2484114" y="3037547"/>
                  </a:cubicBezTo>
                  <a:lnTo>
                    <a:pt x="2484114" y="3036594"/>
                  </a:lnTo>
                  <a:lnTo>
                    <a:pt x="2484114" y="3036594"/>
                  </a:lnTo>
                  <a:cubicBezTo>
                    <a:pt x="2484114" y="3036594"/>
                    <a:pt x="2484114" y="3036594"/>
                    <a:pt x="2484114" y="3036594"/>
                  </a:cubicBezTo>
                  <a:lnTo>
                    <a:pt x="2484114" y="3036594"/>
                  </a:lnTo>
                  <a:lnTo>
                    <a:pt x="2484114" y="3035642"/>
                  </a:lnTo>
                  <a:lnTo>
                    <a:pt x="2484114" y="3035642"/>
                  </a:lnTo>
                  <a:cubicBezTo>
                    <a:pt x="2484114" y="3035642"/>
                    <a:pt x="2484114" y="3035642"/>
                    <a:pt x="2484114" y="3035642"/>
                  </a:cubicBezTo>
                  <a:lnTo>
                    <a:pt x="2484114" y="3035642"/>
                  </a:lnTo>
                  <a:lnTo>
                    <a:pt x="2484114" y="3034689"/>
                  </a:lnTo>
                  <a:lnTo>
                    <a:pt x="2484114" y="3034689"/>
                  </a:lnTo>
                  <a:cubicBezTo>
                    <a:pt x="2484114" y="3034689"/>
                    <a:pt x="2484114" y="3034689"/>
                    <a:pt x="2484114" y="3034689"/>
                  </a:cubicBezTo>
                  <a:lnTo>
                    <a:pt x="2484114" y="3034689"/>
                  </a:lnTo>
                  <a:cubicBezTo>
                    <a:pt x="2484114" y="3034689"/>
                    <a:pt x="2484114" y="3033737"/>
                    <a:pt x="2484114" y="3033737"/>
                  </a:cubicBezTo>
                  <a:cubicBezTo>
                    <a:pt x="2484114" y="3033737"/>
                    <a:pt x="2484114" y="3033737"/>
                    <a:pt x="2484114" y="3033737"/>
                  </a:cubicBezTo>
                  <a:cubicBezTo>
                    <a:pt x="2484114" y="3033737"/>
                    <a:pt x="2484114" y="3032784"/>
                    <a:pt x="2483162" y="3032784"/>
                  </a:cubicBezTo>
                  <a:cubicBezTo>
                    <a:pt x="2483162" y="3032784"/>
                    <a:pt x="2483162" y="3032784"/>
                    <a:pt x="2483162" y="3032784"/>
                  </a:cubicBezTo>
                  <a:lnTo>
                    <a:pt x="2483162" y="3032784"/>
                  </a:lnTo>
                  <a:cubicBezTo>
                    <a:pt x="2483162" y="3032784"/>
                    <a:pt x="2483162" y="3031832"/>
                    <a:pt x="2482209" y="3031832"/>
                  </a:cubicBezTo>
                  <a:cubicBezTo>
                    <a:pt x="2482209" y="3031832"/>
                    <a:pt x="2482209" y="3031832"/>
                    <a:pt x="2482209" y="3031832"/>
                  </a:cubicBezTo>
                  <a:lnTo>
                    <a:pt x="2482209" y="3031832"/>
                  </a:lnTo>
                  <a:cubicBezTo>
                    <a:pt x="2482209" y="3031832"/>
                    <a:pt x="2482209" y="3031832"/>
                    <a:pt x="2482209" y="3030879"/>
                  </a:cubicBezTo>
                  <a:cubicBezTo>
                    <a:pt x="2482209" y="3030879"/>
                    <a:pt x="2481256" y="3029927"/>
                    <a:pt x="2481256" y="3029927"/>
                  </a:cubicBezTo>
                  <a:lnTo>
                    <a:pt x="2481256" y="3029927"/>
                  </a:lnTo>
                  <a:cubicBezTo>
                    <a:pt x="2481256" y="3029927"/>
                    <a:pt x="2481256" y="3029927"/>
                    <a:pt x="2481256" y="3028974"/>
                  </a:cubicBezTo>
                  <a:lnTo>
                    <a:pt x="2481256" y="3028974"/>
                  </a:lnTo>
                  <a:lnTo>
                    <a:pt x="2481256" y="3028974"/>
                  </a:lnTo>
                  <a:cubicBezTo>
                    <a:pt x="2481256" y="3028974"/>
                    <a:pt x="2481256" y="3028974"/>
                    <a:pt x="2481256" y="3028022"/>
                  </a:cubicBezTo>
                  <a:lnTo>
                    <a:pt x="2481256" y="3027069"/>
                  </a:lnTo>
                  <a:lnTo>
                    <a:pt x="2481256" y="3027069"/>
                  </a:lnTo>
                  <a:cubicBezTo>
                    <a:pt x="2481256" y="3027069"/>
                    <a:pt x="2481256" y="3026117"/>
                    <a:pt x="2480304" y="3026117"/>
                  </a:cubicBezTo>
                  <a:cubicBezTo>
                    <a:pt x="2480304" y="3026117"/>
                    <a:pt x="2480304" y="3026117"/>
                    <a:pt x="2480304" y="3026117"/>
                  </a:cubicBezTo>
                  <a:cubicBezTo>
                    <a:pt x="2480304" y="3026117"/>
                    <a:pt x="2479352" y="3025164"/>
                    <a:pt x="2479352" y="3025164"/>
                  </a:cubicBezTo>
                  <a:lnTo>
                    <a:pt x="2479352" y="3025164"/>
                  </a:lnTo>
                  <a:lnTo>
                    <a:pt x="2479352" y="3025164"/>
                  </a:lnTo>
                  <a:cubicBezTo>
                    <a:pt x="2478399" y="3024212"/>
                    <a:pt x="2477446" y="3022306"/>
                    <a:pt x="2476494" y="3021354"/>
                  </a:cubicBezTo>
                  <a:lnTo>
                    <a:pt x="2476494" y="3021354"/>
                  </a:lnTo>
                  <a:lnTo>
                    <a:pt x="2476494" y="3021354"/>
                  </a:lnTo>
                  <a:cubicBezTo>
                    <a:pt x="2475542" y="3020402"/>
                    <a:pt x="2474589" y="3019449"/>
                    <a:pt x="2474589" y="3018497"/>
                  </a:cubicBezTo>
                  <a:lnTo>
                    <a:pt x="2473637" y="3017544"/>
                  </a:lnTo>
                  <a:lnTo>
                    <a:pt x="2473637" y="3017544"/>
                  </a:lnTo>
                  <a:cubicBezTo>
                    <a:pt x="2473637" y="3017544"/>
                    <a:pt x="2472684" y="3016592"/>
                    <a:pt x="2472684" y="3016592"/>
                  </a:cubicBezTo>
                  <a:cubicBezTo>
                    <a:pt x="2469827" y="3009924"/>
                    <a:pt x="2468874" y="3002304"/>
                    <a:pt x="2468874" y="3001351"/>
                  </a:cubicBezTo>
                  <a:cubicBezTo>
                    <a:pt x="2469827" y="3000399"/>
                    <a:pt x="2471731" y="2999446"/>
                    <a:pt x="2473637" y="2999446"/>
                  </a:cubicBezTo>
                  <a:cubicBezTo>
                    <a:pt x="2477446" y="2997542"/>
                    <a:pt x="2481256" y="2996589"/>
                    <a:pt x="2481256" y="2993731"/>
                  </a:cubicBezTo>
                  <a:cubicBezTo>
                    <a:pt x="2481256" y="2993731"/>
                    <a:pt x="2481256" y="2992779"/>
                    <a:pt x="2481256" y="2992779"/>
                  </a:cubicBezTo>
                  <a:cubicBezTo>
                    <a:pt x="2482209" y="2991826"/>
                    <a:pt x="2483162" y="2989921"/>
                    <a:pt x="2480304" y="2987064"/>
                  </a:cubicBezTo>
                  <a:cubicBezTo>
                    <a:pt x="2478399" y="2985159"/>
                    <a:pt x="2462206" y="2977539"/>
                    <a:pt x="2457444" y="2975634"/>
                  </a:cubicBezTo>
                  <a:cubicBezTo>
                    <a:pt x="2455539" y="2974681"/>
                    <a:pt x="2450777" y="2972776"/>
                    <a:pt x="2449824" y="2970871"/>
                  </a:cubicBezTo>
                  <a:cubicBezTo>
                    <a:pt x="2449824" y="2970871"/>
                    <a:pt x="2449824" y="2969919"/>
                    <a:pt x="2449824" y="2969919"/>
                  </a:cubicBezTo>
                  <a:cubicBezTo>
                    <a:pt x="2449824" y="2969919"/>
                    <a:pt x="2449824" y="2968966"/>
                    <a:pt x="2449824" y="2968966"/>
                  </a:cubicBezTo>
                  <a:cubicBezTo>
                    <a:pt x="2449824" y="2968966"/>
                    <a:pt x="2449824" y="2968014"/>
                    <a:pt x="2449824" y="2968014"/>
                  </a:cubicBezTo>
                  <a:cubicBezTo>
                    <a:pt x="2449824" y="2968014"/>
                    <a:pt x="2449824" y="2967061"/>
                    <a:pt x="2449824" y="2967061"/>
                  </a:cubicBezTo>
                  <a:cubicBezTo>
                    <a:pt x="2449824" y="2967061"/>
                    <a:pt x="2449824" y="2966109"/>
                    <a:pt x="2449824" y="2966109"/>
                  </a:cubicBezTo>
                  <a:cubicBezTo>
                    <a:pt x="2449824" y="2965156"/>
                    <a:pt x="2449824" y="2965156"/>
                    <a:pt x="2448872" y="2964204"/>
                  </a:cubicBezTo>
                  <a:cubicBezTo>
                    <a:pt x="2448872" y="2964204"/>
                    <a:pt x="2448872" y="2964204"/>
                    <a:pt x="2448872" y="2963251"/>
                  </a:cubicBezTo>
                  <a:cubicBezTo>
                    <a:pt x="2448872" y="2962299"/>
                    <a:pt x="2448872" y="2961346"/>
                    <a:pt x="2447919" y="2961346"/>
                  </a:cubicBezTo>
                  <a:cubicBezTo>
                    <a:pt x="2447919" y="2961346"/>
                    <a:pt x="2447919" y="2961346"/>
                    <a:pt x="2447919" y="2960393"/>
                  </a:cubicBezTo>
                  <a:cubicBezTo>
                    <a:pt x="2447919" y="2959441"/>
                    <a:pt x="2447919" y="2958489"/>
                    <a:pt x="2446967" y="2957536"/>
                  </a:cubicBezTo>
                  <a:cubicBezTo>
                    <a:pt x="2446967" y="2957536"/>
                    <a:pt x="2446967" y="2956584"/>
                    <a:pt x="2446967" y="2956584"/>
                  </a:cubicBezTo>
                  <a:cubicBezTo>
                    <a:pt x="2446967" y="2955631"/>
                    <a:pt x="2446967" y="2955631"/>
                    <a:pt x="2446014" y="2954679"/>
                  </a:cubicBezTo>
                  <a:cubicBezTo>
                    <a:pt x="2443156" y="2944201"/>
                    <a:pt x="2440299" y="2931818"/>
                    <a:pt x="2439347" y="2928008"/>
                  </a:cubicBezTo>
                  <a:lnTo>
                    <a:pt x="2456492" y="2903243"/>
                  </a:lnTo>
                  <a:lnTo>
                    <a:pt x="2477446" y="2896576"/>
                  </a:lnTo>
                  <a:lnTo>
                    <a:pt x="2485067" y="2884193"/>
                  </a:lnTo>
                  <a:lnTo>
                    <a:pt x="2544121" y="2890861"/>
                  </a:lnTo>
                  <a:lnTo>
                    <a:pt x="2571744" y="2914673"/>
                  </a:lnTo>
                  <a:lnTo>
                    <a:pt x="2590794" y="2920388"/>
                  </a:lnTo>
                  <a:lnTo>
                    <a:pt x="2599366" y="2948964"/>
                  </a:lnTo>
                  <a:lnTo>
                    <a:pt x="2627941" y="2961346"/>
                  </a:lnTo>
                  <a:lnTo>
                    <a:pt x="2649849" y="2984206"/>
                  </a:lnTo>
                  <a:cubicBezTo>
                    <a:pt x="2649849" y="2991826"/>
                    <a:pt x="2650801" y="3013734"/>
                    <a:pt x="2657468" y="3016592"/>
                  </a:cubicBezTo>
                  <a:cubicBezTo>
                    <a:pt x="2663184" y="3019449"/>
                    <a:pt x="2696521" y="3033737"/>
                    <a:pt x="2698426" y="3034689"/>
                  </a:cubicBezTo>
                  <a:lnTo>
                    <a:pt x="2715571" y="3034689"/>
                  </a:lnTo>
                  <a:lnTo>
                    <a:pt x="2736526" y="3014687"/>
                  </a:lnTo>
                  <a:lnTo>
                    <a:pt x="2750813" y="3013734"/>
                  </a:lnTo>
                  <a:lnTo>
                    <a:pt x="2753671" y="3018497"/>
                  </a:lnTo>
                  <a:lnTo>
                    <a:pt x="2748908" y="3025164"/>
                  </a:lnTo>
                  <a:lnTo>
                    <a:pt x="2742241" y="3035642"/>
                  </a:lnTo>
                  <a:lnTo>
                    <a:pt x="2754623" y="3053739"/>
                  </a:lnTo>
                  <a:lnTo>
                    <a:pt x="2750813" y="3090887"/>
                  </a:lnTo>
                  <a:lnTo>
                    <a:pt x="2745098" y="3106127"/>
                  </a:lnTo>
                  <a:lnTo>
                    <a:pt x="2754623" y="3122320"/>
                  </a:lnTo>
                  <a:cubicBezTo>
                    <a:pt x="2756528" y="3125177"/>
                    <a:pt x="2762243" y="3132797"/>
                    <a:pt x="2763196" y="3136607"/>
                  </a:cubicBezTo>
                  <a:cubicBezTo>
                    <a:pt x="2764148" y="3142322"/>
                    <a:pt x="2782246" y="3155658"/>
                    <a:pt x="2787008" y="3160420"/>
                  </a:cubicBezTo>
                  <a:lnTo>
                    <a:pt x="2814631" y="3170898"/>
                  </a:lnTo>
                  <a:lnTo>
                    <a:pt x="2780341" y="3223286"/>
                  </a:lnTo>
                  <a:lnTo>
                    <a:pt x="2773673" y="3255671"/>
                  </a:lnTo>
                  <a:cubicBezTo>
                    <a:pt x="2771768" y="3249956"/>
                    <a:pt x="2771768" y="3250908"/>
                    <a:pt x="2771768" y="3250908"/>
                  </a:cubicBezTo>
                  <a:close/>
                  <a:moveTo>
                    <a:pt x="2189792" y="2857523"/>
                  </a:moveTo>
                  <a:lnTo>
                    <a:pt x="2180267" y="2860380"/>
                  </a:lnTo>
                  <a:lnTo>
                    <a:pt x="2166932" y="2860380"/>
                  </a:lnTo>
                  <a:lnTo>
                    <a:pt x="2154550" y="2872763"/>
                  </a:lnTo>
                  <a:lnTo>
                    <a:pt x="2111687" y="2871810"/>
                  </a:lnTo>
                  <a:lnTo>
                    <a:pt x="2083112" y="2900386"/>
                  </a:lnTo>
                  <a:lnTo>
                    <a:pt x="2032630" y="2896576"/>
                  </a:lnTo>
                  <a:lnTo>
                    <a:pt x="2032630" y="2896576"/>
                  </a:lnTo>
                  <a:lnTo>
                    <a:pt x="2016438" y="2895623"/>
                  </a:lnTo>
                  <a:lnTo>
                    <a:pt x="2015485" y="2895623"/>
                  </a:lnTo>
                  <a:lnTo>
                    <a:pt x="1928808" y="2888003"/>
                  </a:lnTo>
                  <a:lnTo>
                    <a:pt x="1904043" y="2870858"/>
                  </a:lnTo>
                  <a:lnTo>
                    <a:pt x="1889755" y="2852760"/>
                  </a:lnTo>
                  <a:lnTo>
                    <a:pt x="1889755" y="2834663"/>
                  </a:lnTo>
                  <a:lnTo>
                    <a:pt x="1847846" y="2853713"/>
                  </a:lnTo>
                  <a:lnTo>
                    <a:pt x="1818318" y="2853713"/>
                  </a:lnTo>
                  <a:cubicBezTo>
                    <a:pt x="1813556" y="2853713"/>
                    <a:pt x="1805936" y="2865143"/>
                    <a:pt x="1801173" y="2872763"/>
                  </a:cubicBezTo>
                  <a:lnTo>
                    <a:pt x="1785933" y="2882288"/>
                  </a:lnTo>
                  <a:lnTo>
                    <a:pt x="1759263" y="2875620"/>
                  </a:lnTo>
                  <a:lnTo>
                    <a:pt x="1749738" y="2863238"/>
                  </a:lnTo>
                  <a:lnTo>
                    <a:pt x="1727831" y="2872763"/>
                  </a:lnTo>
                  <a:lnTo>
                    <a:pt x="1702113" y="2866095"/>
                  </a:lnTo>
                  <a:cubicBezTo>
                    <a:pt x="1696398" y="2860380"/>
                    <a:pt x="1687826" y="2851808"/>
                    <a:pt x="1686873" y="2849903"/>
                  </a:cubicBezTo>
                  <a:cubicBezTo>
                    <a:pt x="1685921" y="2847045"/>
                    <a:pt x="1687826" y="2842283"/>
                    <a:pt x="1687826" y="2841330"/>
                  </a:cubicBezTo>
                  <a:lnTo>
                    <a:pt x="1687826" y="2840378"/>
                  </a:lnTo>
                  <a:lnTo>
                    <a:pt x="1684968" y="2815613"/>
                  </a:lnTo>
                  <a:lnTo>
                    <a:pt x="1682111" y="2798467"/>
                  </a:lnTo>
                  <a:lnTo>
                    <a:pt x="1704018" y="2794657"/>
                  </a:lnTo>
                  <a:cubicBezTo>
                    <a:pt x="1705923" y="2797515"/>
                    <a:pt x="1710686" y="2803230"/>
                    <a:pt x="1713543" y="2807040"/>
                  </a:cubicBezTo>
                  <a:cubicBezTo>
                    <a:pt x="1718306" y="2811803"/>
                    <a:pt x="1734498" y="2820375"/>
                    <a:pt x="1735451" y="2821328"/>
                  </a:cubicBezTo>
                  <a:lnTo>
                    <a:pt x="1738308" y="2823232"/>
                  </a:lnTo>
                  <a:lnTo>
                    <a:pt x="1741166" y="2802277"/>
                  </a:lnTo>
                  <a:lnTo>
                    <a:pt x="1784028" y="2803230"/>
                  </a:lnTo>
                  <a:lnTo>
                    <a:pt x="1789743" y="2818470"/>
                  </a:lnTo>
                  <a:lnTo>
                    <a:pt x="1847846" y="2806087"/>
                  </a:lnTo>
                  <a:lnTo>
                    <a:pt x="1884040" y="2789895"/>
                  </a:lnTo>
                  <a:lnTo>
                    <a:pt x="1884993" y="2789895"/>
                  </a:lnTo>
                  <a:lnTo>
                    <a:pt x="1895470" y="2773702"/>
                  </a:lnTo>
                  <a:lnTo>
                    <a:pt x="1925950" y="2773702"/>
                  </a:lnTo>
                  <a:lnTo>
                    <a:pt x="1950715" y="2788942"/>
                  </a:lnTo>
                  <a:lnTo>
                    <a:pt x="1969765" y="2772750"/>
                  </a:lnTo>
                  <a:lnTo>
                    <a:pt x="1954525" y="2750842"/>
                  </a:lnTo>
                  <a:lnTo>
                    <a:pt x="1929760" y="2726077"/>
                  </a:lnTo>
                  <a:lnTo>
                    <a:pt x="1936428" y="2710837"/>
                  </a:lnTo>
                  <a:lnTo>
                    <a:pt x="1965955" y="2700359"/>
                  </a:lnTo>
                  <a:lnTo>
                    <a:pt x="1964050" y="2676546"/>
                  </a:lnTo>
                  <a:lnTo>
                    <a:pt x="1973575" y="2672736"/>
                  </a:lnTo>
                  <a:lnTo>
                    <a:pt x="1979290" y="2675594"/>
                  </a:lnTo>
                  <a:lnTo>
                    <a:pt x="1995483" y="2681309"/>
                  </a:lnTo>
                  <a:lnTo>
                    <a:pt x="2002150" y="2647019"/>
                  </a:lnTo>
                  <a:lnTo>
                    <a:pt x="2005008" y="2648924"/>
                  </a:lnTo>
                  <a:cubicBezTo>
                    <a:pt x="2016438" y="2663211"/>
                    <a:pt x="2024058" y="2669879"/>
                    <a:pt x="2026915" y="2669879"/>
                  </a:cubicBezTo>
                  <a:lnTo>
                    <a:pt x="2078350" y="2669879"/>
                  </a:lnTo>
                  <a:lnTo>
                    <a:pt x="2094543" y="2631778"/>
                  </a:lnTo>
                  <a:lnTo>
                    <a:pt x="2100257" y="2621301"/>
                  </a:lnTo>
                  <a:lnTo>
                    <a:pt x="2151692" y="2624158"/>
                  </a:lnTo>
                  <a:lnTo>
                    <a:pt x="2171695" y="2636541"/>
                  </a:lnTo>
                  <a:lnTo>
                    <a:pt x="2172647" y="2636541"/>
                  </a:lnTo>
                  <a:cubicBezTo>
                    <a:pt x="2172647" y="2636541"/>
                    <a:pt x="2184077" y="2634636"/>
                    <a:pt x="2192650" y="2632731"/>
                  </a:cubicBezTo>
                  <a:cubicBezTo>
                    <a:pt x="2201222" y="2630826"/>
                    <a:pt x="2206937" y="2629874"/>
                    <a:pt x="2209795" y="2629874"/>
                  </a:cubicBezTo>
                  <a:cubicBezTo>
                    <a:pt x="2209795" y="2629874"/>
                    <a:pt x="2210747" y="2629874"/>
                    <a:pt x="2211700" y="2629874"/>
                  </a:cubicBezTo>
                  <a:cubicBezTo>
                    <a:pt x="2211700" y="2629874"/>
                    <a:pt x="2212652" y="2629874"/>
                    <a:pt x="2212652" y="2629874"/>
                  </a:cubicBezTo>
                  <a:cubicBezTo>
                    <a:pt x="2212652" y="2629874"/>
                    <a:pt x="2213605" y="2629874"/>
                    <a:pt x="2213605" y="2629874"/>
                  </a:cubicBezTo>
                  <a:cubicBezTo>
                    <a:pt x="2214557" y="2629874"/>
                    <a:pt x="2214557" y="2629874"/>
                    <a:pt x="2215510" y="2629874"/>
                  </a:cubicBezTo>
                  <a:cubicBezTo>
                    <a:pt x="2216462" y="2629874"/>
                    <a:pt x="2216462" y="2629874"/>
                    <a:pt x="2217415" y="2629874"/>
                  </a:cubicBezTo>
                  <a:cubicBezTo>
                    <a:pt x="2218367" y="2629874"/>
                    <a:pt x="2219320" y="2629874"/>
                    <a:pt x="2220272" y="2630826"/>
                  </a:cubicBezTo>
                  <a:cubicBezTo>
                    <a:pt x="2220272" y="2630826"/>
                    <a:pt x="2221225" y="2630826"/>
                    <a:pt x="2221225" y="2630826"/>
                  </a:cubicBezTo>
                  <a:cubicBezTo>
                    <a:pt x="2226940" y="2631778"/>
                    <a:pt x="2232655" y="2633684"/>
                    <a:pt x="2237417" y="2634636"/>
                  </a:cubicBezTo>
                  <a:lnTo>
                    <a:pt x="2236465" y="2668926"/>
                  </a:lnTo>
                  <a:lnTo>
                    <a:pt x="2251705" y="2697502"/>
                  </a:lnTo>
                  <a:lnTo>
                    <a:pt x="2249800" y="2697502"/>
                  </a:lnTo>
                  <a:lnTo>
                    <a:pt x="2255515" y="2738459"/>
                  </a:lnTo>
                  <a:lnTo>
                    <a:pt x="2225987" y="2738459"/>
                  </a:lnTo>
                  <a:lnTo>
                    <a:pt x="2216462" y="2751794"/>
                  </a:lnTo>
                  <a:lnTo>
                    <a:pt x="2229797" y="2758462"/>
                  </a:lnTo>
                  <a:lnTo>
                    <a:pt x="2222177" y="2767987"/>
                  </a:lnTo>
                  <a:lnTo>
                    <a:pt x="2213605" y="2781322"/>
                  </a:lnTo>
                  <a:lnTo>
                    <a:pt x="2225035" y="2808945"/>
                  </a:lnTo>
                  <a:lnTo>
                    <a:pt x="2225035" y="2817517"/>
                  </a:lnTo>
                  <a:lnTo>
                    <a:pt x="2205032" y="2825138"/>
                  </a:lnTo>
                  <a:lnTo>
                    <a:pt x="2201222" y="2840378"/>
                  </a:lnTo>
                  <a:lnTo>
                    <a:pt x="2187887" y="2840378"/>
                  </a:lnTo>
                  <a:lnTo>
                    <a:pt x="2187887" y="2855618"/>
                  </a:lnTo>
                  <a:lnTo>
                    <a:pt x="2189792" y="2857523"/>
                  </a:lnTo>
                  <a:close/>
                  <a:moveTo>
                    <a:pt x="1759263" y="2902291"/>
                  </a:moveTo>
                  <a:cubicBezTo>
                    <a:pt x="1758311" y="2904196"/>
                    <a:pt x="1755453" y="2906101"/>
                    <a:pt x="1753548" y="2907053"/>
                  </a:cubicBezTo>
                  <a:cubicBezTo>
                    <a:pt x="1751643" y="2908006"/>
                    <a:pt x="1746881" y="2909911"/>
                    <a:pt x="1744976" y="2910863"/>
                  </a:cubicBezTo>
                  <a:lnTo>
                    <a:pt x="1744976" y="2896576"/>
                  </a:lnTo>
                  <a:lnTo>
                    <a:pt x="1733546" y="2906101"/>
                  </a:lnTo>
                  <a:lnTo>
                    <a:pt x="1724021" y="2913721"/>
                  </a:lnTo>
                  <a:lnTo>
                    <a:pt x="1732593" y="2932771"/>
                  </a:lnTo>
                  <a:lnTo>
                    <a:pt x="1734498" y="2941343"/>
                  </a:lnTo>
                  <a:lnTo>
                    <a:pt x="1732593" y="2942296"/>
                  </a:lnTo>
                  <a:lnTo>
                    <a:pt x="1727831" y="2940391"/>
                  </a:lnTo>
                  <a:lnTo>
                    <a:pt x="1723068" y="2930866"/>
                  </a:lnTo>
                  <a:lnTo>
                    <a:pt x="1708781" y="2928961"/>
                  </a:lnTo>
                  <a:lnTo>
                    <a:pt x="1693541" y="2936581"/>
                  </a:lnTo>
                  <a:lnTo>
                    <a:pt x="1679253" y="2936581"/>
                  </a:lnTo>
                  <a:lnTo>
                    <a:pt x="1679253" y="2918483"/>
                  </a:lnTo>
                  <a:lnTo>
                    <a:pt x="1661156" y="2918483"/>
                  </a:lnTo>
                  <a:lnTo>
                    <a:pt x="1657346" y="2942296"/>
                  </a:lnTo>
                  <a:lnTo>
                    <a:pt x="1644964" y="2966109"/>
                  </a:lnTo>
                  <a:lnTo>
                    <a:pt x="1646868" y="2979444"/>
                  </a:lnTo>
                  <a:lnTo>
                    <a:pt x="1647821" y="2984206"/>
                  </a:lnTo>
                  <a:cubicBezTo>
                    <a:pt x="1644011" y="2987064"/>
                    <a:pt x="1639248" y="2988016"/>
                    <a:pt x="1638296" y="2988016"/>
                  </a:cubicBezTo>
                  <a:cubicBezTo>
                    <a:pt x="1636391" y="2986111"/>
                    <a:pt x="1629723" y="2976586"/>
                    <a:pt x="1626866" y="2971824"/>
                  </a:cubicBezTo>
                  <a:cubicBezTo>
                    <a:pt x="1626866" y="2965156"/>
                    <a:pt x="1625914" y="2960393"/>
                    <a:pt x="1624009" y="2959441"/>
                  </a:cubicBezTo>
                  <a:cubicBezTo>
                    <a:pt x="1622104" y="2958489"/>
                    <a:pt x="1611626" y="2952774"/>
                    <a:pt x="1605911" y="2948964"/>
                  </a:cubicBezTo>
                  <a:lnTo>
                    <a:pt x="1605911" y="2948964"/>
                  </a:lnTo>
                  <a:lnTo>
                    <a:pt x="1605911" y="2948964"/>
                  </a:lnTo>
                  <a:cubicBezTo>
                    <a:pt x="1605911" y="2948964"/>
                    <a:pt x="1604959" y="2948964"/>
                    <a:pt x="1604959" y="2948011"/>
                  </a:cubicBezTo>
                  <a:lnTo>
                    <a:pt x="1604959" y="2948011"/>
                  </a:lnTo>
                  <a:lnTo>
                    <a:pt x="1604959" y="2948011"/>
                  </a:lnTo>
                  <a:cubicBezTo>
                    <a:pt x="1604959" y="2948011"/>
                    <a:pt x="1604959" y="2948011"/>
                    <a:pt x="1604959" y="2948011"/>
                  </a:cubicBezTo>
                  <a:lnTo>
                    <a:pt x="1601149" y="2920388"/>
                  </a:lnTo>
                  <a:lnTo>
                    <a:pt x="1579241" y="2928008"/>
                  </a:lnTo>
                  <a:lnTo>
                    <a:pt x="1571621" y="2943248"/>
                  </a:lnTo>
                  <a:lnTo>
                    <a:pt x="1574479" y="2957536"/>
                  </a:lnTo>
                  <a:lnTo>
                    <a:pt x="1556381" y="2978491"/>
                  </a:lnTo>
                  <a:lnTo>
                    <a:pt x="1543046" y="2978491"/>
                  </a:lnTo>
                  <a:lnTo>
                    <a:pt x="1532569" y="2977539"/>
                  </a:lnTo>
                  <a:lnTo>
                    <a:pt x="1515424" y="2983254"/>
                  </a:lnTo>
                  <a:lnTo>
                    <a:pt x="1485896" y="2980396"/>
                  </a:lnTo>
                  <a:lnTo>
                    <a:pt x="1483991" y="2978491"/>
                  </a:lnTo>
                  <a:lnTo>
                    <a:pt x="1478276" y="2948011"/>
                  </a:lnTo>
                  <a:lnTo>
                    <a:pt x="1469704" y="2919436"/>
                  </a:lnTo>
                  <a:lnTo>
                    <a:pt x="1423984" y="2928961"/>
                  </a:lnTo>
                  <a:lnTo>
                    <a:pt x="1419222" y="2953726"/>
                  </a:lnTo>
                  <a:lnTo>
                    <a:pt x="1404934" y="2952774"/>
                  </a:lnTo>
                  <a:lnTo>
                    <a:pt x="1419222" y="2913721"/>
                  </a:lnTo>
                  <a:lnTo>
                    <a:pt x="1460179" y="2866095"/>
                  </a:lnTo>
                  <a:lnTo>
                    <a:pt x="1495421" y="2820375"/>
                  </a:lnTo>
                  <a:lnTo>
                    <a:pt x="1490659" y="2808945"/>
                  </a:lnTo>
                  <a:lnTo>
                    <a:pt x="1492564" y="2806087"/>
                  </a:lnTo>
                  <a:lnTo>
                    <a:pt x="1523996" y="2819422"/>
                  </a:lnTo>
                  <a:lnTo>
                    <a:pt x="1524949" y="2805135"/>
                  </a:lnTo>
                  <a:lnTo>
                    <a:pt x="1533521" y="2793705"/>
                  </a:lnTo>
                  <a:cubicBezTo>
                    <a:pt x="1533521" y="2793705"/>
                    <a:pt x="1534474" y="2793705"/>
                    <a:pt x="1534474" y="2793705"/>
                  </a:cubicBezTo>
                  <a:cubicBezTo>
                    <a:pt x="1536379" y="2794657"/>
                    <a:pt x="1538284" y="2795610"/>
                    <a:pt x="1541141" y="2795610"/>
                  </a:cubicBezTo>
                  <a:cubicBezTo>
                    <a:pt x="1541141" y="2795610"/>
                    <a:pt x="1541141" y="2795610"/>
                    <a:pt x="1542094" y="2795610"/>
                  </a:cubicBezTo>
                  <a:cubicBezTo>
                    <a:pt x="1543046" y="2795610"/>
                    <a:pt x="1543046" y="2796562"/>
                    <a:pt x="1543999" y="2796562"/>
                  </a:cubicBezTo>
                  <a:cubicBezTo>
                    <a:pt x="1547809" y="2797515"/>
                    <a:pt x="1562096" y="2798467"/>
                    <a:pt x="1564954" y="2798467"/>
                  </a:cubicBezTo>
                  <a:cubicBezTo>
                    <a:pt x="1567811" y="2798467"/>
                    <a:pt x="1609721" y="2799420"/>
                    <a:pt x="1609721" y="2799420"/>
                  </a:cubicBezTo>
                  <a:lnTo>
                    <a:pt x="1612579" y="2799420"/>
                  </a:lnTo>
                  <a:lnTo>
                    <a:pt x="1606864" y="2780370"/>
                  </a:lnTo>
                  <a:lnTo>
                    <a:pt x="1610674" y="2776560"/>
                  </a:lnTo>
                  <a:lnTo>
                    <a:pt x="1640201" y="2780370"/>
                  </a:lnTo>
                  <a:cubicBezTo>
                    <a:pt x="1640201" y="2780370"/>
                    <a:pt x="1641154" y="2780370"/>
                    <a:pt x="1641154" y="2781322"/>
                  </a:cubicBezTo>
                  <a:cubicBezTo>
                    <a:pt x="1647821" y="2785132"/>
                    <a:pt x="1673538" y="2801325"/>
                    <a:pt x="1679253" y="2804182"/>
                  </a:cubicBezTo>
                  <a:cubicBezTo>
                    <a:pt x="1680206" y="2804182"/>
                    <a:pt x="1681158" y="2805135"/>
                    <a:pt x="1683063" y="2806087"/>
                  </a:cubicBezTo>
                  <a:lnTo>
                    <a:pt x="1686873" y="2835615"/>
                  </a:lnTo>
                  <a:cubicBezTo>
                    <a:pt x="1685921" y="2837520"/>
                    <a:pt x="1684016" y="2842283"/>
                    <a:pt x="1685921" y="2847045"/>
                  </a:cubicBezTo>
                  <a:cubicBezTo>
                    <a:pt x="1687826" y="2851808"/>
                    <a:pt x="1700208" y="2863238"/>
                    <a:pt x="1703066" y="2866095"/>
                  </a:cubicBezTo>
                  <a:lnTo>
                    <a:pt x="1731641" y="2874668"/>
                  </a:lnTo>
                  <a:lnTo>
                    <a:pt x="1751643" y="2866095"/>
                  </a:lnTo>
                  <a:lnTo>
                    <a:pt x="1759263" y="2875620"/>
                  </a:lnTo>
                  <a:lnTo>
                    <a:pt x="1756406" y="2890861"/>
                  </a:lnTo>
                  <a:lnTo>
                    <a:pt x="1759263" y="2902291"/>
                  </a:lnTo>
                  <a:close/>
                  <a:moveTo>
                    <a:pt x="1884993" y="2521288"/>
                  </a:moveTo>
                  <a:lnTo>
                    <a:pt x="1875468" y="2511763"/>
                  </a:lnTo>
                  <a:lnTo>
                    <a:pt x="1862133" y="2496522"/>
                  </a:lnTo>
                  <a:lnTo>
                    <a:pt x="1864038" y="2488902"/>
                  </a:lnTo>
                  <a:lnTo>
                    <a:pt x="1867848" y="2490807"/>
                  </a:lnTo>
                  <a:lnTo>
                    <a:pt x="1879278" y="2498427"/>
                  </a:lnTo>
                  <a:lnTo>
                    <a:pt x="1880230" y="2495570"/>
                  </a:lnTo>
                  <a:cubicBezTo>
                    <a:pt x="1880230" y="2495570"/>
                    <a:pt x="1884993" y="2486045"/>
                    <a:pt x="1884993" y="2483187"/>
                  </a:cubicBezTo>
                  <a:cubicBezTo>
                    <a:pt x="1884993" y="2482235"/>
                    <a:pt x="1888803" y="2477472"/>
                    <a:pt x="1891660" y="2474615"/>
                  </a:cubicBezTo>
                  <a:lnTo>
                    <a:pt x="1917378" y="2474615"/>
                  </a:lnTo>
                  <a:cubicBezTo>
                    <a:pt x="1918330" y="2474615"/>
                    <a:pt x="1919283" y="2473662"/>
                    <a:pt x="1920235" y="2473662"/>
                  </a:cubicBezTo>
                  <a:cubicBezTo>
                    <a:pt x="1922140" y="2471757"/>
                    <a:pt x="1922140" y="2466995"/>
                    <a:pt x="1921188" y="2464137"/>
                  </a:cubicBezTo>
                  <a:lnTo>
                    <a:pt x="1932618" y="2461280"/>
                  </a:lnTo>
                  <a:lnTo>
                    <a:pt x="1933570" y="2461280"/>
                  </a:lnTo>
                  <a:cubicBezTo>
                    <a:pt x="1935475" y="2460327"/>
                    <a:pt x="1944048" y="2455564"/>
                    <a:pt x="1945953" y="2452707"/>
                  </a:cubicBezTo>
                  <a:cubicBezTo>
                    <a:pt x="1946905" y="2450802"/>
                    <a:pt x="1949763" y="2447945"/>
                    <a:pt x="1950715" y="2446992"/>
                  </a:cubicBezTo>
                  <a:lnTo>
                    <a:pt x="1962145" y="2446992"/>
                  </a:lnTo>
                  <a:lnTo>
                    <a:pt x="1974528" y="2438419"/>
                  </a:lnTo>
                  <a:lnTo>
                    <a:pt x="1975480" y="2437467"/>
                  </a:lnTo>
                  <a:cubicBezTo>
                    <a:pt x="1977385" y="2435562"/>
                    <a:pt x="1980243" y="2429847"/>
                    <a:pt x="1981195" y="2426989"/>
                  </a:cubicBezTo>
                  <a:cubicBezTo>
                    <a:pt x="1983100" y="2426037"/>
                    <a:pt x="1986910" y="2426037"/>
                    <a:pt x="1991673" y="2426037"/>
                  </a:cubicBezTo>
                  <a:lnTo>
                    <a:pt x="1992625" y="2426037"/>
                  </a:lnTo>
                  <a:lnTo>
                    <a:pt x="1993578" y="2426037"/>
                  </a:lnTo>
                  <a:cubicBezTo>
                    <a:pt x="1996435" y="2424132"/>
                    <a:pt x="2010723" y="2415559"/>
                    <a:pt x="2012628" y="2411749"/>
                  </a:cubicBezTo>
                  <a:cubicBezTo>
                    <a:pt x="2015485" y="2407939"/>
                    <a:pt x="2014533" y="2405082"/>
                    <a:pt x="2013580" y="2403177"/>
                  </a:cubicBezTo>
                  <a:lnTo>
                    <a:pt x="2012628" y="2399367"/>
                  </a:lnTo>
                  <a:lnTo>
                    <a:pt x="2033582" y="2395557"/>
                  </a:lnTo>
                  <a:lnTo>
                    <a:pt x="2033582" y="2400319"/>
                  </a:lnTo>
                  <a:lnTo>
                    <a:pt x="2035488" y="2412702"/>
                  </a:lnTo>
                  <a:lnTo>
                    <a:pt x="2052632" y="2408892"/>
                  </a:lnTo>
                  <a:lnTo>
                    <a:pt x="2057395" y="2403177"/>
                  </a:lnTo>
                  <a:lnTo>
                    <a:pt x="2070730" y="2405082"/>
                  </a:lnTo>
                  <a:lnTo>
                    <a:pt x="2071682" y="2395557"/>
                  </a:lnTo>
                  <a:lnTo>
                    <a:pt x="2084065" y="2394604"/>
                  </a:lnTo>
                  <a:lnTo>
                    <a:pt x="2093590" y="2415559"/>
                  </a:lnTo>
                  <a:lnTo>
                    <a:pt x="2169790" y="2421274"/>
                  </a:lnTo>
                  <a:lnTo>
                    <a:pt x="2169790" y="2424132"/>
                  </a:lnTo>
                  <a:cubicBezTo>
                    <a:pt x="2167885" y="2425084"/>
                    <a:pt x="2165980" y="2426037"/>
                    <a:pt x="2164075" y="2426989"/>
                  </a:cubicBezTo>
                  <a:cubicBezTo>
                    <a:pt x="2164075" y="2426989"/>
                    <a:pt x="2164075" y="2426989"/>
                    <a:pt x="2163122" y="2426989"/>
                  </a:cubicBezTo>
                  <a:lnTo>
                    <a:pt x="2163122" y="2426989"/>
                  </a:lnTo>
                  <a:cubicBezTo>
                    <a:pt x="2163122" y="2426989"/>
                    <a:pt x="2163122" y="2426989"/>
                    <a:pt x="2163122" y="2426989"/>
                  </a:cubicBezTo>
                  <a:lnTo>
                    <a:pt x="2163122" y="2426989"/>
                  </a:lnTo>
                  <a:cubicBezTo>
                    <a:pt x="2163122" y="2426989"/>
                    <a:pt x="2163122" y="2426989"/>
                    <a:pt x="2163122" y="2426989"/>
                  </a:cubicBezTo>
                  <a:cubicBezTo>
                    <a:pt x="2163122" y="2426989"/>
                    <a:pt x="2163122" y="2426989"/>
                    <a:pt x="2163122" y="2426989"/>
                  </a:cubicBezTo>
                  <a:cubicBezTo>
                    <a:pt x="2163122" y="2426989"/>
                    <a:pt x="2162170" y="2426989"/>
                    <a:pt x="2162170" y="2427942"/>
                  </a:cubicBezTo>
                  <a:lnTo>
                    <a:pt x="2162170" y="2427942"/>
                  </a:lnTo>
                  <a:cubicBezTo>
                    <a:pt x="2162170" y="2427942"/>
                    <a:pt x="2162170" y="2427942"/>
                    <a:pt x="2162170" y="2427942"/>
                  </a:cubicBezTo>
                  <a:lnTo>
                    <a:pt x="2162170" y="2427942"/>
                  </a:lnTo>
                  <a:cubicBezTo>
                    <a:pt x="2162170" y="2427942"/>
                    <a:pt x="2162170" y="2427942"/>
                    <a:pt x="2162170" y="2427942"/>
                  </a:cubicBezTo>
                  <a:cubicBezTo>
                    <a:pt x="2162170" y="2427942"/>
                    <a:pt x="2162170" y="2427942"/>
                    <a:pt x="2162170" y="2427942"/>
                  </a:cubicBezTo>
                  <a:cubicBezTo>
                    <a:pt x="2162170" y="2427942"/>
                    <a:pt x="2162170" y="2427942"/>
                    <a:pt x="2161217" y="2428894"/>
                  </a:cubicBezTo>
                  <a:lnTo>
                    <a:pt x="2161217" y="2428894"/>
                  </a:lnTo>
                  <a:cubicBezTo>
                    <a:pt x="2161217" y="2428894"/>
                    <a:pt x="2161217" y="2428894"/>
                    <a:pt x="2161217" y="2428894"/>
                  </a:cubicBezTo>
                  <a:lnTo>
                    <a:pt x="2161217" y="2428894"/>
                  </a:lnTo>
                  <a:cubicBezTo>
                    <a:pt x="2161217" y="2428894"/>
                    <a:pt x="2161217" y="2428894"/>
                    <a:pt x="2161217" y="2428894"/>
                  </a:cubicBezTo>
                  <a:cubicBezTo>
                    <a:pt x="2161217" y="2428894"/>
                    <a:pt x="2161217" y="2428894"/>
                    <a:pt x="2161217" y="2428894"/>
                  </a:cubicBezTo>
                  <a:cubicBezTo>
                    <a:pt x="2161217" y="2428894"/>
                    <a:pt x="2161217" y="2428894"/>
                    <a:pt x="2161217" y="2428894"/>
                  </a:cubicBezTo>
                  <a:lnTo>
                    <a:pt x="2161217" y="2428894"/>
                  </a:lnTo>
                  <a:cubicBezTo>
                    <a:pt x="2161217" y="2428894"/>
                    <a:pt x="2161217" y="2428894"/>
                    <a:pt x="2161217" y="2429847"/>
                  </a:cubicBezTo>
                  <a:lnTo>
                    <a:pt x="2161217" y="2429847"/>
                  </a:lnTo>
                  <a:cubicBezTo>
                    <a:pt x="2161217" y="2429847"/>
                    <a:pt x="2161217" y="2429847"/>
                    <a:pt x="2161217" y="2429847"/>
                  </a:cubicBezTo>
                  <a:cubicBezTo>
                    <a:pt x="2161217" y="2429847"/>
                    <a:pt x="2161217" y="2429847"/>
                    <a:pt x="2161217" y="2429847"/>
                  </a:cubicBezTo>
                  <a:cubicBezTo>
                    <a:pt x="2161217" y="2429847"/>
                    <a:pt x="2161217" y="2429847"/>
                    <a:pt x="2161217" y="2429847"/>
                  </a:cubicBezTo>
                  <a:lnTo>
                    <a:pt x="2161217" y="2429847"/>
                  </a:lnTo>
                  <a:cubicBezTo>
                    <a:pt x="2161217" y="2429847"/>
                    <a:pt x="2161217" y="2430799"/>
                    <a:pt x="2161217" y="2430799"/>
                  </a:cubicBezTo>
                  <a:lnTo>
                    <a:pt x="2161217" y="2430799"/>
                  </a:lnTo>
                  <a:cubicBezTo>
                    <a:pt x="2161217" y="2430799"/>
                    <a:pt x="2161217" y="2430799"/>
                    <a:pt x="2161217" y="2430799"/>
                  </a:cubicBezTo>
                  <a:cubicBezTo>
                    <a:pt x="2161217" y="2430799"/>
                    <a:pt x="2161217" y="2430799"/>
                    <a:pt x="2161217" y="2430799"/>
                  </a:cubicBezTo>
                  <a:cubicBezTo>
                    <a:pt x="2161217" y="2430799"/>
                    <a:pt x="2161217" y="2431752"/>
                    <a:pt x="2161217" y="2431752"/>
                  </a:cubicBezTo>
                  <a:lnTo>
                    <a:pt x="2161217" y="2431752"/>
                  </a:lnTo>
                  <a:cubicBezTo>
                    <a:pt x="2161217" y="2431752"/>
                    <a:pt x="2161217" y="2431752"/>
                    <a:pt x="2161217" y="2431752"/>
                  </a:cubicBezTo>
                  <a:cubicBezTo>
                    <a:pt x="2161217" y="2432704"/>
                    <a:pt x="2161217" y="2432704"/>
                    <a:pt x="2162170" y="2433657"/>
                  </a:cubicBezTo>
                  <a:lnTo>
                    <a:pt x="2162170" y="2433657"/>
                  </a:lnTo>
                  <a:cubicBezTo>
                    <a:pt x="2162170" y="2433657"/>
                    <a:pt x="2162170" y="2433657"/>
                    <a:pt x="2162170" y="2433657"/>
                  </a:cubicBezTo>
                  <a:cubicBezTo>
                    <a:pt x="2162170" y="2434609"/>
                    <a:pt x="2163122" y="2434609"/>
                    <a:pt x="2163122" y="2435562"/>
                  </a:cubicBezTo>
                  <a:lnTo>
                    <a:pt x="2163122" y="2435562"/>
                  </a:lnTo>
                  <a:cubicBezTo>
                    <a:pt x="2163122" y="2435562"/>
                    <a:pt x="2163122" y="2435562"/>
                    <a:pt x="2163122" y="2435562"/>
                  </a:cubicBezTo>
                  <a:cubicBezTo>
                    <a:pt x="2163122" y="2435562"/>
                    <a:pt x="2163122" y="2435562"/>
                    <a:pt x="2163122" y="2435562"/>
                  </a:cubicBezTo>
                  <a:cubicBezTo>
                    <a:pt x="2163122" y="2435562"/>
                    <a:pt x="2163122" y="2435562"/>
                    <a:pt x="2163122" y="2435562"/>
                  </a:cubicBezTo>
                  <a:cubicBezTo>
                    <a:pt x="2163122" y="2435562"/>
                    <a:pt x="2164075" y="2436514"/>
                    <a:pt x="2164075" y="2436514"/>
                  </a:cubicBezTo>
                  <a:lnTo>
                    <a:pt x="2164075" y="2436514"/>
                  </a:lnTo>
                  <a:cubicBezTo>
                    <a:pt x="2164075" y="2436514"/>
                    <a:pt x="2164075" y="2436514"/>
                    <a:pt x="2164075" y="2436514"/>
                  </a:cubicBezTo>
                  <a:lnTo>
                    <a:pt x="2164075" y="2436514"/>
                  </a:lnTo>
                  <a:lnTo>
                    <a:pt x="2165027" y="2437467"/>
                  </a:lnTo>
                  <a:cubicBezTo>
                    <a:pt x="2165027" y="2437467"/>
                    <a:pt x="2165980" y="2437467"/>
                    <a:pt x="2165980" y="2438419"/>
                  </a:cubicBezTo>
                  <a:lnTo>
                    <a:pt x="2165980" y="2438419"/>
                  </a:lnTo>
                  <a:lnTo>
                    <a:pt x="2167885" y="2440325"/>
                  </a:lnTo>
                  <a:lnTo>
                    <a:pt x="2167885" y="2440325"/>
                  </a:lnTo>
                  <a:cubicBezTo>
                    <a:pt x="2167885" y="2440325"/>
                    <a:pt x="2167885" y="2440325"/>
                    <a:pt x="2167885" y="2440325"/>
                  </a:cubicBezTo>
                  <a:lnTo>
                    <a:pt x="2167885" y="2440325"/>
                  </a:lnTo>
                  <a:lnTo>
                    <a:pt x="2168837" y="2441277"/>
                  </a:lnTo>
                  <a:cubicBezTo>
                    <a:pt x="2168837" y="2441277"/>
                    <a:pt x="2168837" y="2441277"/>
                    <a:pt x="2168837" y="2441277"/>
                  </a:cubicBezTo>
                  <a:lnTo>
                    <a:pt x="2169790" y="2442229"/>
                  </a:lnTo>
                  <a:lnTo>
                    <a:pt x="2169790" y="2442229"/>
                  </a:lnTo>
                  <a:cubicBezTo>
                    <a:pt x="2177410" y="2448897"/>
                    <a:pt x="2187887" y="2457470"/>
                    <a:pt x="2189792" y="2458422"/>
                  </a:cubicBezTo>
                  <a:cubicBezTo>
                    <a:pt x="2191697" y="2462232"/>
                    <a:pt x="2197412" y="2472710"/>
                    <a:pt x="2204080" y="2471757"/>
                  </a:cubicBezTo>
                  <a:cubicBezTo>
                    <a:pt x="2205032" y="2471757"/>
                    <a:pt x="2206937" y="2471757"/>
                    <a:pt x="2209795" y="2471757"/>
                  </a:cubicBezTo>
                  <a:cubicBezTo>
                    <a:pt x="2214557" y="2471757"/>
                    <a:pt x="2219320" y="2471757"/>
                    <a:pt x="2223130" y="2468900"/>
                  </a:cubicBezTo>
                  <a:cubicBezTo>
                    <a:pt x="2225035" y="2466995"/>
                    <a:pt x="2225035" y="2465090"/>
                    <a:pt x="2225035" y="2463185"/>
                  </a:cubicBezTo>
                  <a:cubicBezTo>
                    <a:pt x="2225035" y="2453660"/>
                    <a:pt x="2222177" y="2447945"/>
                    <a:pt x="2222177" y="2446992"/>
                  </a:cubicBezTo>
                  <a:lnTo>
                    <a:pt x="2211700" y="2434609"/>
                  </a:lnTo>
                  <a:lnTo>
                    <a:pt x="2223130" y="2433657"/>
                  </a:lnTo>
                  <a:lnTo>
                    <a:pt x="2238369" y="2437467"/>
                  </a:lnTo>
                  <a:lnTo>
                    <a:pt x="2250752" y="2452707"/>
                  </a:lnTo>
                  <a:lnTo>
                    <a:pt x="2262182" y="2447945"/>
                  </a:lnTo>
                  <a:lnTo>
                    <a:pt x="2274565" y="2451755"/>
                  </a:lnTo>
                  <a:lnTo>
                    <a:pt x="2276469" y="2461280"/>
                  </a:lnTo>
                  <a:cubicBezTo>
                    <a:pt x="2274565" y="2463185"/>
                    <a:pt x="2272659" y="2466042"/>
                    <a:pt x="2273612" y="2468900"/>
                  </a:cubicBezTo>
                  <a:cubicBezTo>
                    <a:pt x="2274565" y="2472710"/>
                    <a:pt x="2279327" y="2474615"/>
                    <a:pt x="2286947" y="2474615"/>
                  </a:cubicBezTo>
                  <a:cubicBezTo>
                    <a:pt x="2295519" y="2475567"/>
                    <a:pt x="2296472" y="2476520"/>
                    <a:pt x="2296472" y="2476520"/>
                  </a:cubicBezTo>
                  <a:cubicBezTo>
                    <a:pt x="2298377" y="2478425"/>
                    <a:pt x="2298377" y="2478425"/>
                    <a:pt x="2306949" y="2475567"/>
                  </a:cubicBezTo>
                  <a:lnTo>
                    <a:pt x="2321237" y="2471757"/>
                  </a:lnTo>
                  <a:lnTo>
                    <a:pt x="2338382" y="2474615"/>
                  </a:lnTo>
                  <a:lnTo>
                    <a:pt x="2349812" y="2475567"/>
                  </a:lnTo>
                  <a:lnTo>
                    <a:pt x="2353622" y="2494617"/>
                  </a:lnTo>
                  <a:lnTo>
                    <a:pt x="2360289" y="2502238"/>
                  </a:lnTo>
                  <a:lnTo>
                    <a:pt x="2342192" y="2523193"/>
                  </a:lnTo>
                  <a:lnTo>
                    <a:pt x="2316474" y="2542243"/>
                  </a:lnTo>
                  <a:lnTo>
                    <a:pt x="2305997" y="2588916"/>
                  </a:lnTo>
                  <a:lnTo>
                    <a:pt x="2252657" y="2610823"/>
                  </a:lnTo>
                  <a:lnTo>
                    <a:pt x="2238369" y="2626064"/>
                  </a:lnTo>
                  <a:lnTo>
                    <a:pt x="2238369" y="2628921"/>
                  </a:lnTo>
                  <a:cubicBezTo>
                    <a:pt x="2237417" y="2628921"/>
                    <a:pt x="2236465" y="2628921"/>
                    <a:pt x="2235512" y="2627968"/>
                  </a:cubicBezTo>
                  <a:cubicBezTo>
                    <a:pt x="2235512" y="2627968"/>
                    <a:pt x="2235512" y="2627968"/>
                    <a:pt x="2235512" y="2627968"/>
                  </a:cubicBezTo>
                  <a:cubicBezTo>
                    <a:pt x="2234560" y="2627968"/>
                    <a:pt x="2233607" y="2627016"/>
                    <a:pt x="2232655" y="2627016"/>
                  </a:cubicBezTo>
                  <a:cubicBezTo>
                    <a:pt x="2231702" y="2627016"/>
                    <a:pt x="2230750" y="2627016"/>
                    <a:pt x="2230750" y="2626064"/>
                  </a:cubicBezTo>
                  <a:cubicBezTo>
                    <a:pt x="2229797" y="2626064"/>
                    <a:pt x="2229797" y="2626064"/>
                    <a:pt x="2228845" y="2626064"/>
                  </a:cubicBezTo>
                  <a:cubicBezTo>
                    <a:pt x="2227892" y="2626064"/>
                    <a:pt x="2226940" y="2626064"/>
                    <a:pt x="2225987" y="2625111"/>
                  </a:cubicBezTo>
                  <a:cubicBezTo>
                    <a:pt x="2225035" y="2625111"/>
                    <a:pt x="2225035" y="2625111"/>
                    <a:pt x="2224082" y="2625111"/>
                  </a:cubicBezTo>
                  <a:cubicBezTo>
                    <a:pt x="2223130" y="2625111"/>
                    <a:pt x="2222177" y="2625111"/>
                    <a:pt x="2222177" y="2625111"/>
                  </a:cubicBezTo>
                  <a:cubicBezTo>
                    <a:pt x="2221225" y="2625111"/>
                    <a:pt x="2221225" y="2625111"/>
                    <a:pt x="2220272" y="2625111"/>
                  </a:cubicBezTo>
                  <a:cubicBezTo>
                    <a:pt x="2219320" y="2625111"/>
                    <a:pt x="2219320" y="2625111"/>
                    <a:pt x="2218367" y="2625111"/>
                  </a:cubicBezTo>
                  <a:cubicBezTo>
                    <a:pt x="2217415" y="2625111"/>
                    <a:pt x="2217415" y="2625111"/>
                    <a:pt x="2217415" y="2625111"/>
                  </a:cubicBezTo>
                  <a:cubicBezTo>
                    <a:pt x="2217415" y="2625111"/>
                    <a:pt x="2216462" y="2625111"/>
                    <a:pt x="2216462" y="2625111"/>
                  </a:cubicBezTo>
                  <a:cubicBezTo>
                    <a:pt x="2215510" y="2625111"/>
                    <a:pt x="2215510" y="2625111"/>
                    <a:pt x="2215510" y="2625111"/>
                  </a:cubicBezTo>
                  <a:cubicBezTo>
                    <a:pt x="2215510" y="2625111"/>
                    <a:pt x="2214557" y="2625111"/>
                    <a:pt x="2214557" y="2625111"/>
                  </a:cubicBezTo>
                  <a:cubicBezTo>
                    <a:pt x="2213605" y="2625111"/>
                    <a:pt x="2213605" y="2625111"/>
                    <a:pt x="2213605" y="2625111"/>
                  </a:cubicBezTo>
                  <a:cubicBezTo>
                    <a:pt x="2209795" y="2625111"/>
                    <a:pt x="2204080" y="2626064"/>
                    <a:pt x="2195507" y="2627968"/>
                  </a:cubicBezTo>
                  <a:cubicBezTo>
                    <a:pt x="2188840" y="2628921"/>
                    <a:pt x="2179315" y="2630826"/>
                    <a:pt x="2176457" y="2630826"/>
                  </a:cubicBezTo>
                  <a:lnTo>
                    <a:pt x="2157407" y="2619396"/>
                  </a:lnTo>
                  <a:lnTo>
                    <a:pt x="2101210" y="2616538"/>
                  </a:lnTo>
                  <a:lnTo>
                    <a:pt x="2094543" y="2629874"/>
                  </a:lnTo>
                  <a:lnTo>
                    <a:pt x="2079302" y="2665116"/>
                  </a:lnTo>
                  <a:lnTo>
                    <a:pt x="2031678" y="2665116"/>
                  </a:lnTo>
                  <a:cubicBezTo>
                    <a:pt x="2029773" y="2664164"/>
                    <a:pt x="2020248" y="2654639"/>
                    <a:pt x="2012628" y="2645114"/>
                  </a:cubicBezTo>
                  <a:lnTo>
                    <a:pt x="2007865" y="2642256"/>
                  </a:lnTo>
                  <a:lnTo>
                    <a:pt x="2007865" y="2642256"/>
                  </a:lnTo>
                  <a:lnTo>
                    <a:pt x="2003103" y="2639399"/>
                  </a:lnTo>
                  <a:lnTo>
                    <a:pt x="2003103" y="2639399"/>
                  </a:lnTo>
                  <a:lnTo>
                    <a:pt x="1985005" y="2628921"/>
                  </a:lnTo>
                  <a:lnTo>
                    <a:pt x="1985005" y="2628921"/>
                  </a:lnTo>
                  <a:lnTo>
                    <a:pt x="1985005" y="2628921"/>
                  </a:lnTo>
                  <a:lnTo>
                    <a:pt x="1960240" y="2619396"/>
                  </a:lnTo>
                  <a:lnTo>
                    <a:pt x="1948810" y="2598441"/>
                  </a:lnTo>
                  <a:lnTo>
                    <a:pt x="1927855" y="2589868"/>
                  </a:lnTo>
                  <a:lnTo>
                    <a:pt x="1907853" y="2584153"/>
                  </a:lnTo>
                  <a:lnTo>
                    <a:pt x="1893565" y="2553673"/>
                  </a:lnTo>
                  <a:lnTo>
                    <a:pt x="1896423" y="2542243"/>
                  </a:lnTo>
                  <a:lnTo>
                    <a:pt x="1884993" y="2521288"/>
                  </a:lnTo>
                  <a:close/>
                  <a:moveTo>
                    <a:pt x="2603176" y="2607013"/>
                  </a:moveTo>
                  <a:lnTo>
                    <a:pt x="2586984" y="2586058"/>
                  </a:lnTo>
                  <a:lnTo>
                    <a:pt x="2555551" y="2600346"/>
                  </a:lnTo>
                  <a:lnTo>
                    <a:pt x="2518404" y="2600346"/>
                  </a:lnTo>
                  <a:lnTo>
                    <a:pt x="2504117" y="2596536"/>
                  </a:lnTo>
                  <a:lnTo>
                    <a:pt x="2503164" y="2598441"/>
                  </a:lnTo>
                  <a:cubicBezTo>
                    <a:pt x="2491734" y="2622253"/>
                    <a:pt x="2477446" y="2647971"/>
                    <a:pt x="2473637" y="2651781"/>
                  </a:cubicBezTo>
                  <a:cubicBezTo>
                    <a:pt x="2469827" y="2649876"/>
                    <a:pt x="2464112" y="2649876"/>
                    <a:pt x="2462206" y="2649876"/>
                  </a:cubicBezTo>
                  <a:lnTo>
                    <a:pt x="2448872" y="2640351"/>
                  </a:lnTo>
                  <a:lnTo>
                    <a:pt x="2441252" y="2645114"/>
                  </a:lnTo>
                  <a:lnTo>
                    <a:pt x="2434584" y="2673689"/>
                  </a:lnTo>
                  <a:lnTo>
                    <a:pt x="2394579" y="2677499"/>
                  </a:lnTo>
                  <a:lnTo>
                    <a:pt x="2378387" y="2703216"/>
                  </a:lnTo>
                  <a:lnTo>
                    <a:pt x="2312664" y="2720362"/>
                  </a:lnTo>
                  <a:lnTo>
                    <a:pt x="2281232" y="2695597"/>
                  </a:lnTo>
                  <a:lnTo>
                    <a:pt x="2257419" y="2694644"/>
                  </a:lnTo>
                  <a:lnTo>
                    <a:pt x="2241227" y="2664164"/>
                  </a:lnTo>
                  <a:lnTo>
                    <a:pt x="2242180" y="2627016"/>
                  </a:lnTo>
                  <a:lnTo>
                    <a:pt x="2242180" y="2627016"/>
                  </a:lnTo>
                  <a:lnTo>
                    <a:pt x="2242180" y="2625111"/>
                  </a:lnTo>
                  <a:lnTo>
                    <a:pt x="2253610" y="2612728"/>
                  </a:lnTo>
                  <a:lnTo>
                    <a:pt x="2308855" y="2589868"/>
                  </a:lnTo>
                  <a:lnTo>
                    <a:pt x="2319332" y="2543195"/>
                  </a:lnTo>
                  <a:lnTo>
                    <a:pt x="2344097" y="2525098"/>
                  </a:lnTo>
                  <a:lnTo>
                    <a:pt x="2362194" y="2505095"/>
                  </a:lnTo>
                  <a:lnTo>
                    <a:pt x="2377434" y="2522240"/>
                  </a:lnTo>
                  <a:lnTo>
                    <a:pt x="2398389" y="2524145"/>
                  </a:lnTo>
                  <a:lnTo>
                    <a:pt x="2411724" y="2500332"/>
                  </a:lnTo>
                  <a:lnTo>
                    <a:pt x="2437442" y="2514620"/>
                  </a:lnTo>
                  <a:lnTo>
                    <a:pt x="2443156" y="2535575"/>
                  </a:lnTo>
                  <a:lnTo>
                    <a:pt x="2462206" y="2535575"/>
                  </a:lnTo>
                  <a:lnTo>
                    <a:pt x="2487924" y="2508905"/>
                  </a:lnTo>
                  <a:lnTo>
                    <a:pt x="2567934" y="2499380"/>
                  </a:lnTo>
                  <a:lnTo>
                    <a:pt x="2599366" y="2491760"/>
                  </a:lnTo>
                  <a:lnTo>
                    <a:pt x="2626036" y="2518430"/>
                  </a:lnTo>
                  <a:lnTo>
                    <a:pt x="2631751" y="2595583"/>
                  </a:lnTo>
                  <a:lnTo>
                    <a:pt x="2603176" y="2607013"/>
                  </a:lnTo>
                  <a:close/>
                  <a:moveTo>
                    <a:pt x="1581146" y="1911683"/>
                  </a:moveTo>
                  <a:cubicBezTo>
                    <a:pt x="1570669" y="1905968"/>
                    <a:pt x="1559239" y="1898348"/>
                    <a:pt x="1558286" y="1895490"/>
                  </a:cubicBezTo>
                  <a:cubicBezTo>
                    <a:pt x="1558286" y="1891680"/>
                    <a:pt x="1560191" y="1879297"/>
                    <a:pt x="1561144" y="1874535"/>
                  </a:cubicBezTo>
                  <a:lnTo>
                    <a:pt x="1561144" y="1849770"/>
                  </a:lnTo>
                  <a:lnTo>
                    <a:pt x="1568764" y="1805954"/>
                  </a:lnTo>
                  <a:lnTo>
                    <a:pt x="1568764" y="1776427"/>
                  </a:lnTo>
                  <a:cubicBezTo>
                    <a:pt x="1571621" y="1767854"/>
                    <a:pt x="1580194" y="1745946"/>
                    <a:pt x="1583051" y="1741184"/>
                  </a:cubicBezTo>
                  <a:lnTo>
                    <a:pt x="1586861" y="1736421"/>
                  </a:lnTo>
                  <a:lnTo>
                    <a:pt x="1606864" y="1736421"/>
                  </a:lnTo>
                  <a:cubicBezTo>
                    <a:pt x="1619246" y="1736421"/>
                    <a:pt x="1632581" y="1731659"/>
                    <a:pt x="1633534" y="1731659"/>
                  </a:cubicBezTo>
                  <a:lnTo>
                    <a:pt x="1634486" y="1731659"/>
                  </a:lnTo>
                  <a:lnTo>
                    <a:pt x="1659251" y="1697368"/>
                  </a:lnTo>
                  <a:lnTo>
                    <a:pt x="1664966" y="1684033"/>
                  </a:lnTo>
                  <a:cubicBezTo>
                    <a:pt x="1666871" y="1682128"/>
                    <a:pt x="1670681" y="1678318"/>
                    <a:pt x="1674491" y="1677366"/>
                  </a:cubicBezTo>
                  <a:cubicBezTo>
                    <a:pt x="1675443" y="1677366"/>
                    <a:pt x="1675443" y="1676413"/>
                    <a:pt x="1676396" y="1676413"/>
                  </a:cubicBezTo>
                  <a:cubicBezTo>
                    <a:pt x="1679253" y="1675461"/>
                    <a:pt x="1683063" y="1673556"/>
                    <a:pt x="1697351" y="1672603"/>
                  </a:cubicBezTo>
                  <a:cubicBezTo>
                    <a:pt x="1707828" y="1671651"/>
                    <a:pt x="1707828" y="1671651"/>
                    <a:pt x="1707828" y="1669746"/>
                  </a:cubicBezTo>
                  <a:cubicBezTo>
                    <a:pt x="1707828" y="1668793"/>
                    <a:pt x="1707828" y="1667841"/>
                    <a:pt x="1706876" y="1667841"/>
                  </a:cubicBezTo>
                  <a:cubicBezTo>
                    <a:pt x="1707828" y="1666888"/>
                    <a:pt x="1707828" y="1665936"/>
                    <a:pt x="1707828" y="1665936"/>
                  </a:cubicBezTo>
                  <a:cubicBezTo>
                    <a:pt x="1708781" y="1663078"/>
                    <a:pt x="1707828" y="1659268"/>
                    <a:pt x="1706876" y="1657363"/>
                  </a:cubicBezTo>
                  <a:lnTo>
                    <a:pt x="1716401" y="1657363"/>
                  </a:lnTo>
                  <a:lnTo>
                    <a:pt x="1715448" y="1663078"/>
                  </a:lnTo>
                  <a:lnTo>
                    <a:pt x="1707828" y="1682128"/>
                  </a:lnTo>
                  <a:lnTo>
                    <a:pt x="1704971" y="1710704"/>
                  </a:lnTo>
                  <a:lnTo>
                    <a:pt x="1704971" y="1710704"/>
                  </a:lnTo>
                  <a:lnTo>
                    <a:pt x="1707828" y="1726896"/>
                  </a:lnTo>
                  <a:lnTo>
                    <a:pt x="1698303" y="1739279"/>
                  </a:lnTo>
                  <a:lnTo>
                    <a:pt x="1693541" y="1752614"/>
                  </a:lnTo>
                  <a:lnTo>
                    <a:pt x="1701161" y="1773569"/>
                  </a:lnTo>
                  <a:lnTo>
                    <a:pt x="1715448" y="1784999"/>
                  </a:lnTo>
                  <a:lnTo>
                    <a:pt x="1730688" y="1793572"/>
                  </a:lnTo>
                  <a:lnTo>
                    <a:pt x="1729736" y="1801192"/>
                  </a:lnTo>
                  <a:cubicBezTo>
                    <a:pt x="1729736" y="1802144"/>
                    <a:pt x="1726878" y="1822147"/>
                    <a:pt x="1726878" y="1830720"/>
                  </a:cubicBezTo>
                  <a:cubicBezTo>
                    <a:pt x="1724973" y="1829767"/>
                    <a:pt x="1723068" y="1827862"/>
                    <a:pt x="1721163" y="1825957"/>
                  </a:cubicBezTo>
                  <a:cubicBezTo>
                    <a:pt x="1716401" y="1822147"/>
                    <a:pt x="1713543" y="1819289"/>
                    <a:pt x="1711638" y="1819289"/>
                  </a:cubicBezTo>
                  <a:cubicBezTo>
                    <a:pt x="1705923" y="1819289"/>
                    <a:pt x="1695446" y="1824052"/>
                    <a:pt x="1695446" y="1830720"/>
                  </a:cubicBezTo>
                  <a:cubicBezTo>
                    <a:pt x="1695446" y="1834530"/>
                    <a:pt x="1692588" y="1850722"/>
                    <a:pt x="1689731" y="1860247"/>
                  </a:cubicBezTo>
                  <a:cubicBezTo>
                    <a:pt x="1687826" y="1866915"/>
                    <a:pt x="1668776" y="1887870"/>
                    <a:pt x="1662108" y="1895490"/>
                  </a:cubicBezTo>
                  <a:lnTo>
                    <a:pt x="1661156" y="1896443"/>
                  </a:lnTo>
                  <a:lnTo>
                    <a:pt x="1661156" y="1897395"/>
                  </a:lnTo>
                  <a:cubicBezTo>
                    <a:pt x="1661156" y="1897395"/>
                    <a:pt x="1662108" y="1902158"/>
                    <a:pt x="1661156" y="1917398"/>
                  </a:cubicBezTo>
                  <a:cubicBezTo>
                    <a:pt x="1660204" y="1925970"/>
                    <a:pt x="1660204" y="1929780"/>
                    <a:pt x="1660204" y="1931685"/>
                  </a:cubicBezTo>
                  <a:lnTo>
                    <a:pt x="1655441" y="1936448"/>
                  </a:lnTo>
                  <a:lnTo>
                    <a:pt x="1649726" y="1945973"/>
                  </a:lnTo>
                  <a:lnTo>
                    <a:pt x="1649726" y="1945973"/>
                  </a:lnTo>
                  <a:lnTo>
                    <a:pt x="1648773" y="1947878"/>
                  </a:lnTo>
                  <a:lnTo>
                    <a:pt x="1648773" y="1947878"/>
                  </a:lnTo>
                  <a:lnTo>
                    <a:pt x="1647821" y="1949783"/>
                  </a:lnTo>
                  <a:lnTo>
                    <a:pt x="1663061" y="1965023"/>
                  </a:lnTo>
                  <a:cubicBezTo>
                    <a:pt x="1663061" y="1967881"/>
                    <a:pt x="1663061" y="1976453"/>
                    <a:pt x="1664013" y="1982168"/>
                  </a:cubicBezTo>
                  <a:lnTo>
                    <a:pt x="1658298" y="1982168"/>
                  </a:lnTo>
                  <a:lnTo>
                    <a:pt x="1617341" y="1974548"/>
                  </a:lnTo>
                  <a:lnTo>
                    <a:pt x="1595434" y="1968833"/>
                  </a:lnTo>
                  <a:lnTo>
                    <a:pt x="1596386" y="1925970"/>
                  </a:lnTo>
                  <a:lnTo>
                    <a:pt x="1596386" y="1925018"/>
                  </a:lnTo>
                  <a:cubicBezTo>
                    <a:pt x="1596386" y="1925970"/>
                    <a:pt x="1590671" y="1916445"/>
                    <a:pt x="1581146" y="1911683"/>
                  </a:cubicBezTo>
                  <a:close/>
                  <a:moveTo>
                    <a:pt x="1501136" y="2166955"/>
                  </a:moveTo>
                  <a:lnTo>
                    <a:pt x="1523044" y="2155525"/>
                  </a:lnTo>
                  <a:lnTo>
                    <a:pt x="1520186" y="2153620"/>
                  </a:lnTo>
                  <a:cubicBezTo>
                    <a:pt x="1520186" y="2153620"/>
                    <a:pt x="1515424" y="2150762"/>
                    <a:pt x="1502089" y="2140285"/>
                  </a:cubicBezTo>
                  <a:cubicBezTo>
                    <a:pt x="1499231" y="2137427"/>
                    <a:pt x="1497326" y="2136475"/>
                    <a:pt x="1497326" y="2135522"/>
                  </a:cubicBezTo>
                  <a:cubicBezTo>
                    <a:pt x="1497326" y="2135522"/>
                    <a:pt x="1498279" y="2135522"/>
                    <a:pt x="1498279" y="2134570"/>
                  </a:cubicBezTo>
                  <a:cubicBezTo>
                    <a:pt x="1500184" y="2133617"/>
                    <a:pt x="1503041" y="2132664"/>
                    <a:pt x="1503041" y="2129807"/>
                  </a:cubicBezTo>
                  <a:cubicBezTo>
                    <a:pt x="1503041" y="2127902"/>
                    <a:pt x="1506851" y="2123139"/>
                    <a:pt x="1510661" y="2120282"/>
                  </a:cubicBezTo>
                  <a:lnTo>
                    <a:pt x="1533521" y="2115519"/>
                  </a:lnTo>
                  <a:lnTo>
                    <a:pt x="1553524" y="2119329"/>
                  </a:lnTo>
                  <a:lnTo>
                    <a:pt x="1556381" y="2145047"/>
                  </a:lnTo>
                  <a:lnTo>
                    <a:pt x="1558286" y="2145047"/>
                  </a:lnTo>
                  <a:cubicBezTo>
                    <a:pt x="1564001" y="2145047"/>
                    <a:pt x="1575431" y="2141237"/>
                    <a:pt x="1575431" y="2127902"/>
                  </a:cubicBezTo>
                  <a:cubicBezTo>
                    <a:pt x="1575431" y="2126950"/>
                    <a:pt x="1575431" y="2124092"/>
                    <a:pt x="1576384" y="2124092"/>
                  </a:cubicBezTo>
                  <a:cubicBezTo>
                    <a:pt x="1578289" y="2123139"/>
                    <a:pt x="1584956" y="2126950"/>
                    <a:pt x="1588766" y="2129807"/>
                  </a:cubicBezTo>
                  <a:lnTo>
                    <a:pt x="1591624" y="2131712"/>
                  </a:lnTo>
                  <a:lnTo>
                    <a:pt x="1602101" y="2105994"/>
                  </a:lnTo>
                  <a:lnTo>
                    <a:pt x="1604006" y="2098374"/>
                  </a:lnTo>
                  <a:cubicBezTo>
                    <a:pt x="1604006" y="2098374"/>
                    <a:pt x="1604006" y="2098374"/>
                    <a:pt x="1604006" y="2097422"/>
                  </a:cubicBezTo>
                  <a:cubicBezTo>
                    <a:pt x="1605911" y="2098374"/>
                    <a:pt x="1610674" y="2100279"/>
                    <a:pt x="1617341" y="2100279"/>
                  </a:cubicBezTo>
                  <a:lnTo>
                    <a:pt x="1616389" y="2100279"/>
                  </a:lnTo>
                  <a:lnTo>
                    <a:pt x="1640201" y="2109804"/>
                  </a:lnTo>
                  <a:lnTo>
                    <a:pt x="1647821" y="2119329"/>
                  </a:lnTo>
                  <a:lnTo>
                    <a:pt x="1676396" y="2119329"/>
                  </a:lnTo>
                  <a:lnTo>
                    <a:pt x="1661156" y="2087897"/>
                  </a:lnTo>
                  <a:lnTo>
                    <a:pt x="1644964" y="2078372"/>
                  </a:lnTo>
                  <a:lnTo>
                    <a:pt x="1631629" y="2072657"/>
                  </a:lnTo>
                  <a:cubicBezTo>
                    <a:pt x="1624961" y="2069799"/>
                    <a:pt x="1621151" y="2067894"/>
                    <a:pt x="1619246" y="2067894"/>
                  </a:cubicBezTo>
                  <a:lnTo>
                    <a:pt x="1616389" y="2065036"/>
                  </a:lnTo>
                  <a:lnTo>
                    <a:pt x="1620199" y="2063131"/>
                  </a:lnTo>
                  <a:lnTo>
                    <a:pt x="1624009" y="2053606"/>
                  </a:lnTo>
                  <a:lnTo>
                    <a:pt x="1617341" y="2043129"/>
                  </a:lnTo>
                  <a:lnTo>
                    <a:pt x="1607816" y="2036461"/>
                  </a:lnTo>
                  <a:lnTo>
                    <a:pt x="1623056" y="2024079"/>
                  </a:lnTo>
                  <a:lnTo>
                    <a:pt x="1616389" y="2013601"/>
                  </a:lnTo>
                  <a:lnTo>
                    <a:pt x="1594481" y="1976453"/>
                  </a:lnTo>
                  <a:lnTo>
                    <a:pt x="1594481" y="1973596"/>
                  </a:lnTo>
                  <a:lnTo>
                    <a:pt x="1615436" y="1979311"/>
                  </a:lnTo>
                  <a:lnTo>
                    <a:pt x="1656393" y="1986931"/>
                  </a:lnTo>
                  <a:lnTo>
                    <a:pt x="1666871" y="1986931"/>
                  </a:lnTo>
                  <a:lnTo>
                    <a:pt x="1680206" y="1994551"/>
                  </a:lnTo>
                  <a:cubicBezTo>
                    <a:pt x="1680206" y="1999313"/>
                    <a:pt x="1681158" y="2013601"/>
                    <a:pt x="1681158" y="2018364"/>
                  </a:cubicBezTo>
                  <a:cubicBezTo>
                    <a:pt x="1681158" y="2024079"/>
                    <a:pt x="1685921" y="2026936"/>
                    <a:pt x="1689731" y="2026936"/>
                  </a:cubicBezTo>
                  <a:lnTo>
                    <a:pt x="1723068" y="2026936"/>
                  </a:lnTo>
                  <a:cubicBezTo>
                    <a:pt x="1723068" y="2026936"/>
                    <a:pt x="1731641" y="2025031"/>
                    <a:pt x="1736403" y="2025031"/>
                  </a:cubicBezTo>
                  <a:cubicBezTo>
                    <a:pt x="1739261" y="2025031"/>
                    <a:pt x="1744976" y="2024079"/>
                    <a:pt x="1748786" y="2023126"/>
                  </a:cubicBezTo>
                  <a:lnTo>
                    <a:pt x="1748786" y="2031699"/>
                  </a:lnTo>
                  <a:lnTo>
                    <a:pt x="1745928" y="2048844"/>
                  </a:lnTo>
                  <a:cubicBezTo>
                    <a:pt x="1745928" y="2049796"/>
                    <a:pt x="1741166" y="2061226"/>
                    <a:pt x="1741166" y="2065989"/>
                  </a:cubicBezTo>
                  <a:cubicBezTo>
                    <a:pt x="1741166" y="2071704"/>
                    <a:pt x="1753548" y="2076467"/>
                    <a:pt x="1761168" y="2078372"/>
                  </a:cubicBezTo>
                  <a:lnTo>
                    <a:pt x="1784981" y="2080277"/>
                  </a:lnTo>
                  <a:lnTo>
                    <a:pt x="1801173" y="2062179"/>
                  </a:lnTo>
                  <a:cubicBezTo>
                    <a:pt x="1801173" y="2062179"/>
                    <a:pt x="1806888" y="2051701"/>
                    <a:pt x="1809746" y="2046939"/>
                  </a:cubicBezTo>
                  <a:cubicBezTo>
                    <a:pt x="1811651" y="2045034"/>
                    <a:pt x="1824033" y="2043129"/>
                    <a:pt x="1837368" y="2043129"/>
                  </a:cubicBezTo>
                  <a:lnTo>
                    <a:pt x="1838321" y="2043129"/>
                  </a:lnTo>
                  <a:lnTo>
                    <a:pt x="1856418" y="2018364"/>
                  </a:lnTo>
                  <a:lnTo>
                    <a:pt x="1863085" y="2013601"/>
                  </a:lnTo>
                  <a:lnTo>
                    <a:pt x="1863085" y="2015506"/>
                  </a:lnTo>
                  <a:lnTo>
                    <a:pt x="1876420" y="2034556"/>
                  </a:lnTo>
                  <a:lnTo>
                    <a:pt x="1916425" y="2042176"/>
                  </a:lnTo>
                  <a:cubicBezTo>
                    <a:pt x="1916425" y="2042176"/>
                    <a:pt x="1924045" y="2044081"/>
                    <a:pt x="1941190" y="2053606"/>
                  </a:cubicBezTo>
                  <a:cubicBezTo>
                    <a:pt x="1952620" y="2060274"/>
                    <a:pt x="1952620" y="2063131"/>
                    <a:pt x="1951668" y="2065989"/>
                  </a:cubicBezTo>
                  <a:cubicBezTo>
                    <a:pt x="1951668" y="2066941"/>
                    <a:pt x="1950715" y="2068846"/>
                    <a:pt x="1951668" y="2070751"/>
                  </a:cubicBezTo>
                  <a:cubicBezTo>
                    <a:pt x="1953573" y="2075514"/>
                    <a:pt x="1965003" y="2084087"/>
                    <a:pt x="1967860" y="2085992"/>
                  </a:cubicBezTo>
                  <a:cubicBezTo>
                    <a:pt x="1967860" y="2085992"/>
                    <a:pt x="1972623" y="2087897"/>
                    <a:pt x="1979290" y="2089802"/>
                  </a:cubicBezTo>
                  <a:lnTo>
                    <a:pt x="1981195" y="2107899"/>
                  </a:lnTo>
                  <a:lnTo>
                    <a:pt x="1997388" y="2133617"/>
                  </a:lnTo>
                  <a:lnTo>
                    <a:pt x="1996435" y="2149810"/>
                  </a:lnTo>
                  <a:lnTo>
                    <a:pt x="1979290" y="2168860"/>
                  </a:lnTo>
                  <a:lnTo>
                    <a:pt x="1979290" y="2185052"/>
                  </a:lnTo>
                  <a:lnTo>
                    <a:pt x="2003103" y="2200293"/>
                  </a:lnTo>
                  <a:lnTo>
                    <a:pt x="2021200" y="2210770"/>
                  </a:lnTo>
                  <a:lnTo>
                    <a:pt x="2027868" y="2249823"/>
                  </a:lnTo>
                  <a:cubicBezTo>
                    <a:pt x="2027868" y="2250776"/>
                    <a:pt x="2031678" y="2271731"/>
                    <a:pt x="2033582" y="2275541"/>
                  </a:cubicBezTo>
                  <a:cubicBezTo>
                    <a:pt x="2034535" y="2278398"/>
                    <a:pt x="2035488" y="2294591"/>
                    <a:pt x="2036440" y="2304116"/>
                  </a:cubicBezTo>
                  <a:lnTo>
                    <a:pt x="2036440" y="2305068"/>
                  </a:lnTo>
                  <a:lnTo>
                    <a:pt x="2055490" y="2326024"/>
                  </a:lnTo>
                  <a:lnTo>
                    <a:pt x="2063110" y="2334596"/>
                  </a:lnTo>
                  <a:lnTo>
                    <a:pt x="2053585" y="2391747"/>
                  </a:lnTo>
                  <a:lnTo>
                    <a:pt x="2049775" y="2396509"/>
                  </a:lnTo>
                  <a:lnTo>
                    <a:pt x="2039297" y="2399367"/>
                  </a:lnTo>
                  <a:lnTo>
                    <a:pt x="2038345" y="2392699"/>
                  </a:lnTo>
                  <a:lnTo>
                    <a:pt x="2038345" y="2383174"/>
                  </a:lnTo>
                  <a:lnTo>
                    <a:pt x="2007865" y="2387937"/>
                  </a:lnTo>
                  <a:lnTo>
                    <a:pt x="2008818" y="2397462"/>
                  </a:lnTo>
                  <a:lnTo>
                    <a:pt x="2008818" y="2398414"/>
                  </a:lnTo>
                  <a:cubicBezTo>
                    <a:pt x="2008818" y="2398414"/>
                    <a:pt x="2009770" y="2399367"/>
                    <a:pt x="2007865" y="2401272"/>
                  </a:cubicBezTo>
                  <a:cubicBezTo>
                    <a:pt x="2005960" y="2403177"/>
                    <a:pt x="1996435" y="2409844"/>
                    <a:pt x="1989768" y="2413654"/>
                  </a:cubicBezTo>
                  <a:cubicBezTo>
                    <a:pt x="1975480" y="2413654"/>
                    <a:pt x="1975480" y="2417464"/>
                    <a:pt x="1975480" y="2418417"/>
                  </a:cubicBezTo>
                  <a:cubicBezTo>
                    <a:pt x="1975480" y="2419369"/>
                    <a:pt x="1973575" y="2423179"/>
                    <a:pt x="1970718" y="2426989"/>
                  </a:cubicBezTo>
                  <a:lnTo>
                    <a:pt x="1959288" y="2434609"/>
                  </a:lnTo>
                  <a:lnTo>
                    <a:pt x="1949763" y="2434609"/>
                  </a:lnTo>
                  <a:lnTo>
                    <a:pt x="1948810" y="2435562"/>
                  </a:lnTo>
                  <a:cubicBezTo>
                    <a:pt x="1948810" y="2435562"/>
                    <a:pt x="1944048" y="2440325"/>
                    <a:pt x="1942143" y="2443182"/>
                  </a:cubicBezTo>
                  <a:cubicBezTo>
                    <a:pt x="1941190" y="2444135"/>
                    <a:pt x="1936428" y="2447945"/>
                    <a:pt x="1931665" y="2449850"/>
                  </a:cubicBezTo>
                  <a:lnTo>
                    <a:pt x="1916425" y="2453660"/>
                  </a:lnTo>
                  <a:lnTo>
                    <a:pt x="1916425" y="2455564"/>
                  </a:lnTo>
                  <a:cubicBezTo>
                    <a:pt x="1916425" y="2456517"/>
                    <a:pt x="1916425" y="2457470"/>
                    <a:pt x="1916425" y="2457470"/>
                  </a:cubicBezTo>
                  <a:cubicBezTo>
                    <a:pt x="1916425" y="2459375"/>
                    <a:pt x="1916425" y="2461280"/>
                    <a:pt x="1916425" y="2462232"/>
                  </a:cubicBezTo>
                  <a:lnTo>
                    <a:pt x="1889755" y="2462232"/>
                  </a:lnTo>
                  <a:lnTo>
                    <a:pt x="1888803" y="2463185"/>
                  </a:lnTo>
                  <a:cubicBezTo>
                    <a:pt x="1886898" y="2465090"/>
                    <a:pt x="1881183" y="2471757"/>
                    <a:pt x="1880230" y="2474615"/>
                  </a:cubicBezTo>
                  <a:cubicBezTo>
                    <a:pt x="1879278" y="2476520"/>
                    <a:pt x="1877373" y="2480330"/>
                    <a:pt x="1876420" y="2484140"/>
                  </a:cubicBezTo>
                  <a:lnTo>
                    <a:pt x="1868800" y="2479377"/>
                  </a:lnTo>
                  <a:lnTo>
                    <a:pt x="1859275" y="2474615"/>
                  </a:lnTo>
                  <a:lnTo>
                    <a:pt x="1854513" y="2490807"/>
                  </a:lnTo>
                  <a:lnTo>
                    <a:pt x="1869753" y="2507952"/>
                  </a:lnTo>
                  <a:lnTo>
                    <a:pt x="1879278" y="2517477"/>
                  </a:lnTo>
                  <a:lnTo>
                    <a:pt x="1886898" y="2532718"/>
                  </a:lnTo>
                  <a:lnTo>
                    <a:pt x="1884040" y="2544148"/>
                  </a:lnTo>
                  <a:lnTo>
                    <a:pt x="1900233" y="2578438"/>
                  </a:lnTo>
                  <a:lnTo>
                    <a:pt x="1922140" y="2585106"/>
                  </a:lnTo>
                  <a:lnTo>
                    <a:pt x="1941190" y="2592726"/>
                  </a:lnTo>
                  <a:lnTo>
                    <a:pt x="1952620" y="2613681"/>
                  </a:lnTo>
                  <a:lnTo>
                    <a:pt x="1979290" y="2624158"/>
                  </a:lnTo>
                  <a:lnTo>
                    <a:pt x="1998340" y="2635589"/>
                  </a:lnTo>
                  <a:lnTo>
                    <a:pt x="1992625" y="2667021"/>
                  </a:lnTo>
                  <a:lnTo>
                    <a:pt x="1982148" y="2663211"/>
                  </a:lnTo>
                  <a:lnTo>
                    <a:pt x="1975480" y="2659401"/>
                  </a:lnTo>
                  <a:lnTo>
                    <a:pt x="1961193" y="2665116"/>
                  </a:lnTo>
                  <a:lnTo>
                    <a:pt x="1963098" y="2688929"/>
                  </a:lnTo>
                  <a:lnTo>
                    <a:pt x="1935475" y="2699406"/>
                  </a:lnTo>
                  <a:lnTo>
                    <a:pt x="1926903" y="2719409"/>
                  </a:lnTo>
                  <a:lnTo>
                    <a:pt x="1953573" y="2746079"/>
                  </a:lnTo>
                  <a:lnTo>
                    <a:pt x="1965955" y="2764177"/>
                  </a:lnTo>
                  <a:lnTo>
                    <a:pt x="1952620" y="2775607"/>
                  </a:lnTo>
                  <a:lnTo>
                    <a:pt x="1929760" y="2761319"/>
                  </a:lnTo>
                  <a:lnTo>
                    <a:pt x="1894518" y="2761319"/>
                  </a:lnTo>
                  <a:lnTo>
                    <a:pt x="1884040" y="2778465"/>
                  </a:lnTo>
                  <a:lnTo>
                    <a:pt x="1848798" y="2794657"/>
                  </a:lnTo>
                  <a:lnTo>
                    <a:pt x="1795458" y="2806087"/>
                  </a:lnTo>
                  <a:lnTo>
                    <a:pt x="1789743" y="2791800"/>
                  </a:lnTo>
                  <a:lnTo>
                    <a:pt x="1739261" y="2789895"/>
                  </a:lnTo>
                  <a:lnTo>
                    <a:pt x="1736403" y="2807992"/>
                  </a:lnTo>
                  <a:cubicBezTo>
                    <a:pt x="1730688" y="2805135"/>
                    <a:pt x="1722116" y="2799420"/>
                    <a:pt x="1719258" y="2796562"/>
                  </a:cubicBezTo>
                  <a:cubicBezTo>
                    <a:pt x="1715448" y="2792752"/>
                    <a:pt x="1708781" y="2783227"/>
                    <a:pt x="1708781" y="2783227"/>
                  </a:cubicBezTo>
                  <a:lnTo>
                    <a:pt x="1707828" y="2782275"/>
                  </a:lnTo>
                  <a:lnTo>
                    <a:pt x="1678301" y="2787037"/>
                  </a:lnTo>
                  <a:lnTo>
                    <a:pt x="1679253" y="2796562"/>
                  </a:lnTo>
                  <a:cubicBezTo>
                    <a:pt x="1679253" y="2796562"/>
                    <a:pt x="1679253" y="2796562"/>
                    <a:pt x="1678301" y="2796562"/>
                  </a:cubicBezTo>
                  <a:cubicBezTo>
                    <a:pt x="1672586" y="2793705"/>
                    <a:pt x="1640201" y="2772750"/>
                    <a:pt x="1639248" y="2772750"/>
                  </a:cubicBezTo>
                  <a:lnTo>
                    <a:pt x="1605911" y="2767987"/>
                  </a:lnTo>
                  <a:lnTo>
                    <a:pt x="1598291" y="2775607"/>
                  </a:lnTo>
                  <a:lnTo>
                    <a:pt x="1603054" y="2790847"/>
                  </a:lnTo>
                  <a:cubicBezTo>
                    <a:pt x="1593529" y="2790847"/>
                    <a:pt x="1564001" y="2789895"/>
                    <a:pt x="1561144" y="2789895"/>
                  </a:cubicBezTo>
                  <a:cubicBezTo>
                    <a:pt x="1558286" y="2789895"/>
                    <a:pt x="1543999" y="2788942"/>
                    <a:pt x="1542094" y="2787990"/>
                  </a:cubicBezTo>
                  <a:cubicBezTo>
                    <a:pt x="1542094" y="2787990"/>
                    <a:pt x="1541141" y="2787990"/>
                    <a:pt x="1540189" y="2787037"/>
                  </a:cubicBezTo>
                  <a:cubicBezTo>
                    <a:pt x="1537331" y="2786085"/>
                    <a:pt x="1534474" y="2785132"/>
                    <a:pt x="1532569" y="2784180"/>
                  </a:cubicBezTo>
                  <a:lnTo>
                    <a:pt x="1532569" y="2776560"/>
                  </a:lnTo>
                  <a:cubicBezTo>
                    <a:pt x="1533521" y="2773702"/>
                    <a:pt x="1539236" y="2747984"/>
                    <a:pt x="1539236" y="2743222"/>
                  </a:cubicBezTo>
                  <a:lnTo>
                    <a:pt x="1539236" y="2687977"/>
                  </a:lnTo>
                  <a:lnTo>
                    <a:pt x="1572574" y="2635589"/>
                  </a:lnTo>
                  <a:lnTo>
                    <a:pt x="1568764" y="2634636"/>
                  </a:lnTo>
                  <a:cubicBezTo>
                    <a:pt x="1567811" y="2634636"/>
                    <a:pt x="1461131" y="2612728"/>
                    <a:pt x="1457322" y="2611776"/>
                  </a:cubicBezTo>
                  <a:cubicBezTo>
                    <a:pt x="1454464" y="2610823"/>
                    <a:pt x="1441129" y="2594631"/>
                    <a:pt x="1428747" y="2580343"/>
                  </a:cubicBezTo>
                  <a:lnTo>
                    <a:pt x="1434461" y="2570818"/>
                  </a:lnTo>
                  <a:lnTo>
                    <a:pt x="1434461" y="2570818"/>
                  </a:lnTo>
                  <a:lnTo>
                    <a:pt x="1449701" y="2546053"/>
                  </a:lnTo>
                  <a:lnTo>
                    <a:pt x="1431604" y="2534623"/>
                  </a:lnTo>
                  <a:lnTo>
                    <a:pt x="1423984" y="2510810"/>
                  </a:lnTo>
                  <a:lnTo>
                    <a:pt x="1442081" y="2494617"/>
                  </a:lnTo>
                  <a:lnTo>
                    <a:pt x="1446844" y="2486045"/>
                  </a:lnTo>
                  <a:lnTo>
                    <a:pt x="1444939" y="2485092"/>
                  </a:lnTo>
                  <a:cubicBezTo>
                    <a:pt x="1443986" y="2484140"/>
                    <a:pt x="1433509" y="2477472"/>
                    <a:pt x="1430652" y="2476520"/>
                  </a:cubicBezTo>
                  <a:cubicBezTo>
                    <a:pt x="1429699" y="2475567"/>
                    <a:pt x="1426842" y="2470805"/>
                    <a:pt x="1424936" y="2466042"/>
                  </a:cubicBezTo>
                  <a:cubicBezTo>
                    <a:pt x="1424936" y="2461280"/>
                    <a:pt x="1424936" y="2449850"/>
                    <a:pt x="1419222" y="2446992"/>
                  </a:cubicBezTo>
                  <a:cubicBezTo>
                    <a:pt x="1418269" y="2445087"/>
                    <a:pt x="1420174" y="2440325"/>
                    <a:pt x="1422079" y="2437467"/>
                  </a:cubicBezTo>
                  <a:lnTo>
                    <a:pt x="1422079" y="2436514"/>
                  </a:lnTo>
                  <a:lnTo>
                    <a:pt x="1422079" y="2436514"/>
                  </a:lnTo>
                  <a:lnTo>
                    <a:pt x="1422079" y="2421274"/>
                  </a:lnTo>
                  <a:cubicBezTo>
                    <a:pt x="1422079" y="2417464"/>
                    <a:pt x="1418269" y="2414607"/>
                    <a:pt x="1415412" y="2413654"/>
                  </a:cubicBezTo>
                  <a:lnTo>
                    <a:pt x="1428747" y="2386032"/>
                  </a:lnTo>
                  <a:lnTo>
                    <a:pt x="1439224" y="2363171"/>
                  </a:lnTo>
                  <a:lnTo>
                    <a:pt x="1424936" y="2337454"/>
                  </a:lnTo>
                  <a:lnTo>
                    <a:pt x="1417317" y="2310784"/>
                  </a:lnTo>
                  <a:lnTo>
                    <a:pt x="1468751" y="2308878"/>
                  </a:lnTo>
                  <a:lnTo>
                    <a:pt x="1469704" y="2295543"/>
                  </a:lnTo>
                  <a:lnTo>
                    <a:pt x="1483991" y="2278398"/>
                  </a:lnTo>
                  <a:lnTo>
                    <a:pt x="1495421" y="2245060"/>
                  </a:lnTo>
                  <a:lnTo>
                    <a:pt x="1471609" y="2241250"/>
                  </a:lnTo>
                  <a:cubicBezTo>
                    <a:pt x="1470656" y="2238393"/>
                    <a:pt x="1466846" y="2232678"/>
                    <a:pt x="1466846" y="2226963"/>
                  </a:cubicBezTo>
                  <a:cubicBezTo>
                    <a:pt x="1467799" y="2225058"/>
                    <a:pt x="1479229" y="2224105"/>
                    <a:pt x="1490659" y="2226010"/>
                  </a:cubicBezTo>
                  <a:lnTo>
                    <a:pt x="1492564" y="2226010"/>
                  </a:lnTo>
                  <a:lnTo>
                    <a:pt x="1507804" y="2183147"/>
                  </a:lnTo>
                  <a:lnTo>
                    <a:pt x="1498279" y="2172670"/>
                  </a:lnTo>
                  <a:lnTo>
                    <a:pt x="1501136" y="2166955"/>
                  </a:lnTo>
                  <a:close/>
                  <a:moveTo>
                    <a:pt x="1235390" y="2367934"/>
                  </a:moveTo>
                  <a:lnTo>
                    <a:pt x="1274442" y="2367934"/>
                  </a:lnTo>
                  <a:cubicBezTo>
                    <a:pt x="1282062" y="2367934"/>
                    <a:pt x="1282062" y="2373649"/>
                    <a:pt x="1282062" y="2374601"/>
                  </a:cubicBezTo>
                  <a:lnTo>
                    <a:pt x="1282062" y="2376506"/>
                  </a:lnTo>
                  <a:lnTo>
                    <a:pt x="1293492" y="2380316"/>
                  </a:lnTo>
                  <a:lnTo>
                    <a:pt x="1299207" y="2378411"/>
                  </a:lnTo>
                  <a:cubicBezTo>
                    <a:pt x="1301112" y="2377459"/>
                    <a:pt x="1302064" y="2377459"/>
                    <a:pt x="1302064" y="2375554"/>
                  </a:cubicBezTo>
                  <a:cubicBezTo>
                    <a:pt x="1303017" y="2373649"/>
                    <a:pt x="1302064" y="2371744"/>
                    <a:pt x="1301112" y="2370791"/>
                  </a:cubicBezTo>
                  <a:cubicBezTo>
                    <a:pt x="1300159" y="2369839"/>
                    <a:pt x="1300159" y="2368886"/>
                    <a:pt x="1300159" y="2366981"/>
                  </a:cubicBezTo>
                  <a:lnTo>
                    <a:pt x="1300159" y="2359361"/>
                  </a:lnTo>
                  <a:lnTo>
                    <a:pt x="1278252" y="2354599"/>
                  </a:lnTo>
                  <a:lnTo>
                    <a:pt x="1269679" y="2354599"/>
                  </a:lnTo>
                  <a:lnTo>
                    <a:pt x="1255392" y="2349836"/>
                  </a:lnTo>
                  <a:lnTo>
                    <a:pt x="1243962" y="2345074"/>
                  </a:lnTo>
                  <a:lnTo>
                    <a:pt x="1235390" y="2341264"/>
                  </a:lnTo>
                  <a:cubicBezTo>
                    <a:pt x="1235390" y="2339359"/>
                    <a:pt x="1236342" y="2336501"/>
                    <a:pt x="1239199" y="2333644"/>
                  </a:cubicBezTo>
                  <a:cubicBezTo>
                    <a:pt x="1240152" y="2332691"/>
                    <a:pt x="1241105" y="2332691"/>
                    <a:pt x="1241105" y="2332691"/>
                  </a:cubicBezTo>
                  <a:cubicBezTo>
                    <a:pt x="1243962" y="2332691"/>
                    <a:pt x="1246819" y="2334596"/>
                    <a:pt x="1246819" y="2335549"/>
                  </a:cubicBezTo>
                  <a:lnTo>
                    <a:pt x="1255392" y="2344121"/>
                  </a:lnTo>
                  <a:lnTo>
                    <a:pt x="1273489" y="2352694"/>
                  </a:lnTo>
                  <a:lnTo>
                    <a:pt x="1274442" y="2352694"/>
                  </a:lnTo>
                  <a:cubicBezTo>
                    <a:pt x="1274442" y="2352694"/>
                    <a:pt x="1295397" y="2344121"/>
                    <a:pt x="1301112" y="2342216"/>
                  </a:cubicBezTo>
                  <a:cubicBezTo>
                    <a:pt x="1307779" y="2340311"/>
                    <a:pt x="1311589" y="2333644"/>
                    <a:pt x="1311589" y="2327929"/>
                  </a:cubicBezTo>
                  <a:cubicBezTo>
                    <a:pt x="1311589" y="2323166"/>
                    <a:pt x="1307779" y="2320309"/>
                    <a:pt x="1305874" y="2319356"/>
                  </a:cubicBezTo>
                  <a:lnTo>
                    <a:pt x="1286824" y="2306021"/>
                  </a:lnTo>
                  <a:lnTo>
                    <a:pt x="1283967" y="2302211"/>
                  </a:lnTo>
                  <a:cubicBezTo>
                    <a:pt x="1287777" y="2301258"/>
                    <a:pt x="1294444" y="2300306"/>
                    <a:pt x="1299207" y="2299353"/>
                  </a:cubicBezTo>
                  <a:cubicBezTo>
                    <a:pt x="1307779" y="2297448"/>
                    <a:pt x="1317304" y="2275541"/>
                    <a:pt x="1319209" y="2270778"/>
                  </a:cubicBezTo>
                  <a:lnTo>
                    <a:pt x="1324924" y="2250776"/>
                  </a:lnTo>
                  <a:lnTo>
                    <a:pt x="1329687" y="2219343"/>
                  </a:lnTo>
                  <a:lnTo>
                    <a:pt x="1336354" y="2195530"/>
                  </a:lnTo>
                  <a:lnTo>
                    <a:pt x="1349689" y="2195530"/>
                  </a:lnTo>
                  <a:cubicBezTo>
                    <a:pt x="1350642" y="2198388"/>
                    <a:pt x="1351594" y="2203150"/>
                    <a:pt x="1351594" y="2207913"/>
                  </a:cubicBezTo>
                  <a:cubicBezTo>
                    <a:pt x="1351594" y="2212675"/>
                    <a:pt x="1353499" y="2216485"/>
                    <a:pt x="1355404" y="2219343"/>
                  </a:cubicBezTo>
                  <a:lnTo>
                    <a:pt x="1350642" y="2221248"/>
                  </a:lnTo>
                  <a:lnTo>
                    <a:pt x="1343974" y="2242203"/>
                  </a:lnTo>
                  <a:lnTo>
                    <a:pt x="1352547" y="2267921"/>
                  </a:lnTo>
                  <a:lnTo>
                    <a:pt x="1395409" y="2245060"/>
                  </a:lnTo>
                  <a:lnTo>
                    <a:pt x="1397314" y="2236488"/>
                  </a:lnTo>
                  <a:lnTo>
                    <a:pt x="1400172" y="2206008"/>
                  </a:lnTo>
                  <a:lnTo>
                    <a:pt x="1397314" y="2200293"/>
                  </a:lnTo>
                  <a:lnTo>
                    <a:pt x="1384932" y="2198388"/>
                  </a:lnTo>
                  <a:lnTo>
                    <a:pt x="1375407" y="2190767"/>
                  </a:lnTo>
                  <a:lnTo>
                    <a:pt x="1375407" y="2178385"/>
                  </a:lnTo>
                  <a:lnTo>
                    <a:pt x="1412554" y="2152667"/>
                  </a:lnTo>
                  <a:lnTo>
                    <a:pt x="1419222" y="2152667"/>
                  </a:lnTo>
                  <a:lnTo>
                    <a:pt x="1443034" y="2150762"/>
                  </a:lnTo>
                  <a:lnTo>
                    <a:pt x="1474466" y="2147905"/>
                  </a:lnTo>
                  <a:lnTo>
                    <a:pt x="1491611" y="2170765"/>
                  </a:lnTo>
                  <a:lnTo>
                    <a:pt x="1495421" y="2168860"/>
                  </a:lnTo>
                  <a:lnTo>
                    <a:pt x="1494469" y="2178385"/>
                  </a:lnTo>
                  <a:lnTo>
                    <a:pt x="1503041" y="2187910"/>
                  </a:lnTo>
                  <a:lnTo>
                    <a:pt x="1489706" y="2225058"/>
                  </a:lnTo>
                  <a:cubicBezTo>
                    <a:pt x="1483039" y="2224105"/>
                    <a:pt x="1468751" y="2224105"/>
                    <a:pt x="1463989" y="2227915"/>
                  </a:cubicBezTo>
                  <a:cubicBezTo>
                    <a:pt x="1463036" y="2228868"/>
                    <a:pt x="1462084" y="2230773"/>
                    <a:pt x="1463036" y="2231725"/>
                  </a:cubicBezTo>
                  <a:cubicBezTo>
                    <a:pt x="1463989" y="2239345"/>
                    <a:pt x="1468751" y="2247918"/>
                    <a:pt x="1469704" y="2248871"/>
                  </a:cubicBezTo>
                  <a:lnTo>
                    <a:pt x="1470656" y="2249823"/>
                  </a:lnTo>
                  <a:lnTo>
                    <a:pt x="1490659" y="2253633"/>
                  </a:lnTo>
                  <a:lnTo>
                    <a:pt x="1482086" y="2280303"/>
                  </a:lnTo>
                  <a:lnTo>
                    <a:pt x="1466846" y="2298401"/>
                  </a:lnTo>
                  <a:lnTo>
                    <a:pt x="1465894" y="2308878"/>
                  </a:lnTo>
                  <a:lnTo>
                    <a:pt x="1413507" y="2310784"/>
                  </a:lnTo>
                  <a:lnTo>
                    <a:pt x="1422079" y="2344121"/>
                  </a:lnTo>
                  <a:lnTo>
                    <a:pt x="1435414" y="2367934"/>
                  </a:lnTo>
                  <a:lnTo>
                    <a:pt x="1425889" y="2388889"/>
                  </a:lnTo>
                  <a:lnTo>
                    <a:pt x="1409697" y="2421274"/>
                  </a:lnTo>
                  <a:lnTo>
                    <a:pt x="1412554" y="2422227"/>
                  </a:lnTo>
                  <a:lnTo>
                    <a:pt x="1412554" y="2422227"/>
                  </a:lnTo>
                  <a:cubicBezTo>
                    <a:pt x="1413507" y="2422227"/>
                    <a:pt x="1414459" y="2422227"/>
                    <a:pt x="1414459" y="2423179"/>
                  </a:cubicBezTo>
                  <a:cubicBezTo>
                    <a:pt x="1416364" y="2424132"/>
                    <a:pt x="1418269" y="2425084"/>
                    <a:pt x="1418269" y="2426037"/>
                  </a:cubicBezTo>
                  <a:lnTo>
                    <a:pt x="1418269" y="2436514"/>
                  </a:lnTo>
                  <a:lnTo>
                    <a:pt x="1405887" y="2436514"/>
                  </a:lnTo>
                  <a:lnTo>
                    <a:pt x="1397314" y="2430799"/>
                  </a:lnTo>
                  <a:lnTo>
                    <a:pt x="1404934" y="2398414"/>
                  </a:lnTo>
                  <a:lnTo>
                    <a:pt x="1389694" y="2384127"/>
                  </a:lnTo>
                  <a:lnTo>
                    <a:pt x="1381122" y="2376506"/>
                  </a:lnTo>
                  <a:lnTo>
                    <a:pt x="1353499" y="2375554"/>
                  </a:lnTo>
                  <a:lnTo>
                    <a:pt x="1343022" y="2365076"/>
                  </a:lnTo>
                  <a:lnTo>
                    <a:pt x="1307779" y="2366981"/>
                  </a:lnTo>
                  <a:lnTo>
                    <a:pt x="1307779" y="2387937"/>
                  </a:lnTo>
                  <a:lnTo>
                    <a:pt x="1274442" y="2390794"/>
                  </a:lnTo>
                  <a:lnTo>
                    <a:pt x="1244914" y="2384127"/>
                  </a:lnTo>
                  <a:lnTo>
                    <a:pt x="1230627" y="2368886"/>
                  </a:lnTo>
                  <a:cubicBezTo>
                    <a:pt x="1233485" y="2369839"/>
                    <a:pt x="1234437" y="2368886"/>
                    <a:pt x="1235390" y="2367934"/>
                  </a:cubicBezTo>
                  <a:close/>
                  <a:moveTo>
                    <a:pt x="1167762" y="2393652"/>
                  </a:moveTo>
                  <a:cubicBezTo>
                    <a:pt x="1167762" y="2393652"/>
                    <a:pt x="1168715" y="2393652"/>
                    <a:pt x="1167762" y="2393652"/>
                  </a:cubicBezTo>
                  <a:cubicBezTo>
                    <a:pt x="1169667" y="2392699"/>
                    <a:pt x="1170620" y="2392699"/>
                    <a:pt x="1171572" y="2392699"/>
                  </a:cubicBezTo>
                  <a:cubicBezTo>
                    <a:pt x="1172525" y="2392699"/>
                    <a:pt x="1173477" y="2391747"/>
                    <a:pt x="1173477" y="2391747"/>
                  </a:cubicBezTo>
                  <a:cubicBezTo>
                    <a:pt x="1173477" y="2391747"/>
                    <a:pt x="1173477" y="2391747"/>
                    <a:pt x="1173477" y="2391747"/>
                  </a:cubicBezTo>
                  <a:cubicBezTo>
                    <a:pt x="1173477" y="2391747"/>
                    <a:pt x="1174430" y="2391747"/>
                    <a:pt x="1174430" y="2391747"/>
                  </a:cubicBezTo>
                  <a:lnTo>
                    <a:pt x="1174430" y="2391747"/>
                  </a:lnTo>
                  <a:cubicBezTo>
                    <a:pt x="1174430" y="2391747"/>
                    <a:pt x="1174430" y="2391747"/>
                    <a:pt x="1174430" y="2391747"/>
                  </a:cubicBezTo>
                  <a:lnTo>
                    <a:pt x="1174430" y="2391747"/>
                  </a:lnTo>
                  <a:lnTo>
                    <a:pt x="1175382" y="2391747"/>
                  </a:lnTo>
                  <a:cubicBezTo>
                    <a:pt x="1175382" y="2391747"/>
                    <a:pt x="1175382" y="2391747"/>
                    <a:pt x="1175382" y="2391747"/>
                  </a:cubicBezTo>
                  <a:lnTo>
                    <a:pt x="1175382" y="2391747"/>
                  </a:lnTo>
                  <a:lnTo>
                    <a:pt x="1175382" y="2391747"/>
                  </a:lnTo>
                  <a:cubicBezTo>
                    <a:pt x="1175382" y="2391747"/>
                    <a:pt x="1175382" y="2391747"/>
                    <a:pt x="1175382" y="2391747"/>
                  </a:cubicBezTo>
                  <a:lnTo>
                    <a:pt x="1175382" y="2391747"/>
                  </a:lnTo>
                  <a:lnTo>
                    <a:pt x="1176335" y="2391747"/>
                  </a:lnTo>
                  <a:lnTo>
                    <a:pt x="1176335" y="2391747"/>
                  </a:lnTo>
                  <a:cubicBezTo>
                    <a:pt x="1176335" y="2391747"/>
                    <a:pt x="1176335" y="2391747"/>
                    <a:pt x="1177287" y="2391747"/>
                  </a:cubicBezTo>
                  <a:lnTo>
                    <a:pt x="1177287" y="2391747"/>
                  </a:lnTo>
                  <a:lnTo>
                    <a:pt x="1178240" y="2391747"/>
                  </a:lnTo>
                  <a:cubicBezTo>
                    <a:pt x="1178240" y="2391747"/>
                    <a:pt x="1179192" y="2391747"/>
                    <a:pt x="1179192" y="2391747"/>
                  </a:cubicBezTo>
                  <a:lnTo>
                    <a:pt x="1179192" y="2391747"/>
                  </a:lnTo>
                  <a:lnTo>
                    <a:pt x="1180145" y="2390794"/>
                  </a:lnTo>
                  <a:lnTo>
                    <a:pt x="1180145" y="2390794"/>
                  </a:lnTo>
                  <a:cubicBezTo>
                    <a:pt x="1180145" y="2390794"/>
                    <a:pt x="1181097" y="2389842"/>
                    <a:pt x="1181097" y="2389842"/>
                  </a:cubicBezTo>
                  <a:lnTo>
                    <a:pt x="1181097" y="2389842"/>
                  </a:lnTo>
                  <a:lnTo>
                    <a:pt x="1182050" y="2389842"/>
                  </a:lnTo>
                  <a:lnTo>
                    <a:pt x="1182050" y="2389842"/>
                  </a:lnTo>
                  <a:cubicBezTo>
                    <a:pt x="1183955" y="2388889"/>
                    <a:pt x="1184907" y="2387937"/>
                    <a:pt x="1187765" y="2386984"/>
                  </a:cubicBezTo>
                  <a:cubicBezTo>
                    <a:pt x="1199195" y="2380316"/>
                    <a:pt x="1217292" y="2369839"/>
                    <a:pt x="1224912" y="2369839"/>
                  </a:cubicBezTo>
                  <a:lnTo>
                    <a:pt x="1226817" y="2371744"/>
                  </a:lnTo>
                  <a:lnTo>
                    <a:pt x="1243962" y="2389842"/>
                  </a:lnTo>
                  <a:lnTo>
                    <a:pt x="1275394" y="2397462"/>
                  </a:lnTo>
                  <a:lnTo>
                    <a:pt x="1275394" y="2397462"/>
                  </a:lnTo>
                  <a:lnTo>
                    <a:pt x="1313494" y="2394604"/>
                  </a:lnTo>
                  <a:lnTo>
                    <a:pt x="1313494" y="2371744"/>
                  </a:lnTo>
                  <a:lnTo>
                    <a:pt x="1342069" y="2369839"/>
                  </a:lnTo>
                  <a:lnTo>
                    <a:pt x="1351594" y="2379364"/>
                  </a:lnTo>
                  <a:lnTo>
                    <a:pt x="1379217" y="2380316"/>
                  </a:lnTo>
                  <a:lnTo>
                    <a:pt x="1399219" y="2398414"/>
                  </a:lnTo>
                  <a:lnTo>
                    <a:pt x="1391599" y="2431752"/>
                  </a:lnTo>
                  <a:lnTo>
                    <a:pt x="1404934" y="2440325"/>
                  </a:lnTo>
                  <a:lnTo>
                    <a:pt x="1419222" y="2441277"/>
                  </a:lnTo>
                  <a:cubicBezTo>
                    <a:pt x="1419222" y="2441277"/>
                    <a:pt x="1419222" y="2442229"/>
                    <a:pt x="1419222" y="2442229"/>
                  </a:cubicBezTo>
                  <a:cubicBezTo>
                    <a:pt x="1419222" y="2442229"/>
                    <a:pt x="1419222" y="2443182"/>
                    <a:pt x="1418269" y="2443182"/>
                  </a:cubicBezTo>
                  <a:cubicBezTo>
                    <a:pt x="1418269" y="2444135"/>
                    <a:pt x="1418269" y="2444135"/>
                    <a:pt x="1417317" y="2445087"/>
                  </a:cubicBezTo>
                  <a:cubicBezTo>
                    <a:pt x="1417317" y="2446039"/>
                    <a:pt x="1417317" y="2446039"/>
                    <a:pt x="1416364" y="2446992"/>
                  </a:cubicBezTo>
                  <a:cubicBezTo>
                    <a:pt x="1416364" y="2447945"/>
                    <a:pt x="1416364" y="2448897"/>
                    <a:pt x="1416364" y="2448897"/>
                  </a:cubicBezTo>
                  <a:cubicBezTo>
                    <a:pt x="1416364" y="2448897"/>
                    <a:pt x="1416364" y="2449850"/>
                    <a:pt x="1416364" y="2449850"/>
                  </a:cubicBezTo>
                  <a:cubicBezTo>
                    <a:pt x="1416364" y="2450802"/>
                    <a:pt x="1416364" y="2451755"/>
                    <a:pt x="1416364" y="2452707"/>
                  </a:cubicBezTo>
                  <a:cubicBezTo>
                    <a:pt x="1417317" y="2454612"/>
                    <a:pt x="1418269" y="2455564"/>
                    <a:pt x="1419222" y="2455564"/>
                  </a:cubicBezTo>
                  <a:cubicBezTo>
                    <a:pt x="1421127" y="2456517"/>
                    <a:pt x="1422079" y="2464137"/>
                    <a:pt x="1422079" y="2469852"/>
                  </a:cubicBezTo>
                  <a:lnTo>
                    <a:pt x="1422079" y="2470805"/>
                  </a:lnTo>
                  <a:lnTo>
                    <a:pt x="1422079" y="2470805"/>
                  </a:lnTo>
                  <a:cubicBezTo>
                    <a:pt x="1423984" y="2475567"/>
                    <a:pt x="1426842" y="2483187"/>
                    <a:pt x="1430652" y="2484140"/>
                  </a:cubicBezTo>
                  <a:cubicBezTo>
                    <a:pt x="1432557" y="2485092"/>
                    <a:pt x="1438272" y="2487950"/>
                    <a:pt x="1442081" y="2490807"/>
                  </a:cubicBezTo>
                  <a:lnTo>
                    <a:pt x="1440177" y="2494617"/>
                  </a:lnTo>
                  <a:lnTo>
                    <a:pt x="1420174" y="2512715"/>
                  </a:lnTo>
                  <a:lnTo>
                    <a:pt x="1428747" y="2541290"/>
                  </a:lnTo>
                  <a:lnTo>
                    <a:pt x="1444939" y="2551768"/>
                  </a:lnTo>
                  <a:lnTo>
                    <a:pt x="1430652" y="2575580"/>
                  </a:lnTo>
                  <a:cubicBezTo>
                    <a:pt x="1430652" y="2575580"/>
                    <a:pt x="1429699" y="2575580"/>
                    <a:pt x="1429699" y="2575580"/>
                  </a:cubicBezTo>
                  <a:cubicBezTo>
                    <a:pt x="1426842" y="2575580"/>
                    <a:pt x="1423984" y="2575580"/>
                    <a:pt x="1421127" y="2575580"/>
                  </a:cubicBezTo>
                  <a:cubicBezTo>
                    <a:pt x="1421127" y="2575580"/>
                    <a:pt x="1421127" y="2575580"/>
                    <a:pt x="1420174" y="2575580"/>
                  </a:cubicBezTo>
                  <a:cubicBezTo>
                    <a:pt x="1417317" y="2575580"/>
                    <a:pt x="1414459" y="2575580"/>
                    <a:pt x="1412554" y="2575580"/>
                  </a:cubicBezTo>
                  <a:cubicBezTo>
                    <a:pt x="1411602" y="2575580"/>
                    <a:pt x="1411602" y="2575580"/>
                    <a:pt x="1410649" y="2575580"/>
                  </a:cubicBezTo>
                  <a:cubicBezTo>
                    <a:pt x="1408744" y="2575580"/>
                    <a:pt x="1406839" y="2575580"/>
                    <a:pt x="1404934" y="2575580"/>
                  </a:cubicBezTo>
                  <a:cubicBezTo>
                    <a:pt x="1403029" y="2575580"/>
                    <a:pt x="1401124" y="2575580"/>
                    <a:pt x="1399219" y="2575580"/>
                  </a:cubicBezTo>
                  <a:cubicBezTo>
                    <a:pt x="1383979" y="2574628"/>
                    <a:pt x="1379217" y="2570818"/>
                    <a:pt x="1374454" y="2567961"/>
                  </a:cubicBezTo>
                  <a:cubicBezTo>
                    <a:pt x="1372549" y="2566055"/>
                    <a:pt x="1369692" y="2564151"/>
                    <a:pt x="1366834" y="2563198"/>
                  </a:cubicBezTo>
                  <a:cubicBezTo>
                    <a:pt x="1360167" y="2561293"/>
                    <a:pt x="1342069" y="2546053"/>
                    <a:pt x="1334449" y="2540338"/>
                  </a:cubicBezTo>
                  <a:lnTo>
                    <a:pt x="1332544" y="2508905"/>
                  </a:lnTo>
                  <a:lnTo>
                    <a:pt x="1301112" y="2527955"/>
                  </a:lnTo>
                  <a:lnTo>
                    <a:pt x="1286824" y="2524145"/>
                  </a:lnTo>
                  <a:lnTo>
                    <a:pt x="1273489" y="2481282"/>
                  </a:lnTo>
                  <a:lnTo>
                    <a:pt x="1213482" y="2462232"/>
                  </a:lnTo>
                  <a:lnTo>
                    <a:pt x="1202052" y="2431752"/>
                  </a:lnTo>
                  <a:lnTo>
                    <a:pt x="1178240" y="2427942"/>
                  </a:lnTo>
                  <a:lnTo>
                    <a:pt x="1167762" y="2393652"/>
                  </a:lnTo>
                  <a:lnTo>
                    <a:pt x="1167762" y="2393652"/>
                  </a:lnTo>
                  <a:close/>
                  <a:moveTo>
                    <a:pt x="135255" y="3831938"/>
                  </a:moveTo>
                  <a:lnTo>
                    <a:pt x="111442" y="3842416"/>
                  </a:lnTo>
                  <a:lnTo>
                    <a:pt x="83820" y="3826223"/>
                  </a:lnTo>
                  <a:lnTo>
                    <a:pt x="64770" y="3817650"/>
                  </a:lnTo>
                  <a:lnTo>
                    <a:pt x="40957" y="3815745"/>
                  </a:lnTo>
                  <a:lnTo>
                    <a:pt x="25717" y="3828128"/>
                  </a:lnTo>
                  <a:lnTo>
                    <a:pt x="18097" y="3828128"/>
                  </a:lnTo>
                  <a:lnTo>
                    <a:pt x="17145" y="3810030"/>
                  </a:lnTo>
                  <a:cubicBezTo>
                    <a:pt x="25717" y="3794790"/>
                    <a:pt x="53340" y="3748117"/>
                    <a:pt x="53340" y="3742402"/>
                  </a:cubicBezTo>
                  <a:cubicBezTo>
                    <a:pt x="53340" y="3736687"/>
                    <a:pt x="52387" y="3696682"/>
                    <a:pt x="51435" y="3689062"/>
                  </a:cubicBezTo>
                  <a:lnTo>
                    <a:pt x="82867" y="3654772"/>
                  </a:lnTo>
                  <a:lnTo>
                    <a:pt x="76200" y="3655724"/>
                  </a:lnTo>
                  <a:cubicBezTo>
                    <a:pt x="75247" y="3655724"/>
                    <a:pt x="42862" y="3661439"/>
                    <a:pt x="35242" y="3665249"/>
                  </a:cubicBezTo>
                  <a:cubicBezTo>
                    <a:pt x="29527" y="3667154"/>
                    <a:pt x="26670" y="3662392"/>
                    <a:pt x="25717" y="3661439"/>
                  </a:cubicBezTo>
                  <a:lnTo>
                    <a:pt x="20955" y="3655724"/>
                  </a:lnTo>
                  <a:lnTo>
                    <a:pt x="42862" y="3640484"/>
                  </a:lnTo>
                  <a:lnTo>
                    <a:pt x="72390" y="3603336"/>
                  </a:lnTo>
                  <a:lnTo>
                    <a:pt x="6667" y="3629054"/>
                  </a:lnTo>
                  <a:lnTo>
                    <a:pt x="7620" y="3622386"/>
                  </a:lnTo>
                  <a:cubicBezTo>
                    <a:pt x="7620" y="3621434"/>
                    <a:pt x="10477" y="3593811"/>
                    <a:pt x="10477" y="3586191"/>
                  </a:cubicBezTo>
                  <a:cubicBezTo>
                    <a:pt x="10477" y="3581429"/>
                    <a:pt x="21907" y="3569046"/>
                    <a:pt x="29527" y="3561426"/>
                  </a:cubicBezTo>
                  <a:lnTo>
                    <a:pt x="43815" y="3561426"/>
                  </a:lnTo>
                  <a:lnTo>
                    <a:pt x="125730" y="3417597"/>
                  </a:lnTo>
                  <a:lnTo>
                    <a:pt x="134302" y="3305201"/>
                  </a:lnTo>
                  <a:lnTo>
                    <a:pt x="134302" y="3305201"/>
                  </a:lnTo>
                  <a:lnTo>
                    <a:pt x="178117" y="3279484"/>
                  </a:lnTo>
                  <a:lnTo>
                    <a:pt x="193357" y="3280436"/>
                  </a:lnTo>
                  <a:lnTo>
                    <a:pt x="186690" y="3294724"/>
                  </a:lnTo>
                  <a:lnTo>
                    <a:pt x="188595" y="3311869"/>
                  </a:lnTo>
                  <a:lnTo>
                    <a:pt x="234314" y="3324251"/>
                  </a:lnTo>
                  <a:lnTo>
                    <a:pt x="292417" y="3321394"/>
                  </a:lnTo>
                  <a:lnTo>
                    <a:pt x="325754" y="3327109"/>
                  </a:lnTo>
                  <a:lnTo>
                    <a:pt x="329564" y="3342349"/>
                  </a:lnTo>
                  <a:lnTo>
                    <a:pt x="340994" y="3357589"/>
                  </a:lnTo>
                  <a:lnTo>
                    <a:pt x="340994" y="3392832"/>
                  </a:lnTo>
                  <a:lnTo>
                    <a:pt x="276224" y="3419502"/>
                  </a:lnTo>
                  <a:lnTo>
                    <a:pt x="280987" y="3498560"/>
                  </a:lnTo>
                  <a:lnTo>
                    <a:pt x="243839" y="3512848"/>
                  </a:lnTo>
                  <a:lnTo>
                    <a:pt x="255269" y="3531898"/>
                  </a:lnTo>
                  <a:lnTo>
                    <a:pt x="238124" y="3573809"/>
                  </a:lnTo>
                  <a:lnTo>
                    <a:pt x="204787" y="3566188"/>
                  </a:lnTo>
                  <a:lnTo>
                    <a:pt x="202882" y="3590001"/>
                  </a:lnTo>
                  <a:lnTo>
                    <a:pt x="212407" y="3629054"/>
                  </a:lnTo>
                  <a:lnTo>
                    <a:pt x="219075" y="3632864"/>
                  </a:lnTo>
                  <a:lnTo>
                    <a:pt x="188595" y="3690014"/>
                  </a:lnTo>
                  <a:lnTo>
                    <a:pt x="200977" y="3716685"/>
                  </a:lnTo>
                  <a:lnTo>
                    <a:pt x="201930" y="3717637"/>
                  </a:lnTo>
                  <a:cubicBezTo>
                    <a:pt x="202882" y="3717637"/>
                    <a:pt x="202882" y="3718590"/>
                    <a:pt x="203834" y="3718590"/>
                  </a:cubicBezTo>
                  <a:cubicBezTo>
                    <a:pt x="208597" y="3722400"/>
                    <a:pt x="213359" y="3727162"/>
                    <a:pt x="213359" y="3730020"/>
                  </a:cubicBezTo>
                  <a:cubicBezTo>
                    <a:pt x="212407" y="3733830"/>
                    <a:pt x="186690" y="3759548"/>
                    <a:pt x="161925" y="3782408"/>
                  </a:cubicBezTo>
                  <a:lnTo>
                    <a:pt x="145732" y="3791933"/>
                  </a:lnTo>
                  <a:lnTo>
                    <a:pt x="158115" y="3828128"/>
                  </a:lnTo>
                  <a:lnTo>
                    <a:pt x="135255" y="3831938"/>
                  </a:lnTo>
                  <a:close/>
                  <a:moveTo>
                    <a:pt x="1169667" y="3369019"/>
                  </a:moveTo>
                  <a:cubicBezTo>
                    <a:pt x="1168715" y="3373782"/>
                    <a:pt x="1164905" y="3389022"/>
                    <a:pt x="1163952" y="3397595"/>
                  </a:cubicBezTo>
                  <a:cubicBezTo>
                    <a:pt x="1163952" y="3400452"/>
                    <a:pt x="1160142" y="3409977"/>
                    <a:pt x="1137282" y="3431885"/>
                  </a:cubicBezTo>
                  <a:cubicBezTo>
                    <a:pt x="1133472" y="3435695"/>
                    <a:pt x="1105850" y="3454745"/>
                    <a:pt x="1096325" y="3461413"/>
                  </a:cubicBezTo>
                  <a:lnTo>
                    <a:pt x="941068" y="3518563"/>
                  </a:lnTo>
                  <a:lnTo>
                    <a:pt x="940115" y="3518563"/>
                  </a:lnTo>
                  <a:lnTo>
                    <a:pt x="827720" y="3658582"/>
                  </a:lnTo>
                  <a:lnTo>
                    <a:pt x="826768" y="3659534"/>
                  </a:lnTo>
                  <a:lnTo>
                    <a:pt x="826768" y="3660487"/>
                  </a:lnTo>
                  <a:cubicBezTo>
                    <a:pt x="827720" y="3662392"/>
                    <a:pt x="834388" y="3683347"/>
                    <a:pt x="839150" y="3688109"/>
                  </a:cubicBezTo>
                  <a:cubicBezTo>
                    <a:pt x="842008" y="3690967"/>
                    <a:pt x="854390" y="3727162"/>
                    <a:pt x="864868" y="3759548"/>
                  </a:cubicBezTo>
                  <a:cubicBezTo>
                    <a:pt x="844865" y="3767167"/>
                    <a:pt x="797241" y="3786218"/>
                    <a:pt x="790573" y="3787170"/>
                  </a:cubicBezTo>
                  <a:cubicBezTo>
                    <a:pt x="782953" y="3789075"/>
                    <a:pt x="776286" y="3830033"/>
                    <a:pt x="773428" y="3855751"/>
                  </a:cubicBezTo>
                  <a:lnTo>
                    <a:pt x="761046" y="3869086"/>
                  </a:lnTo>
                  <a:lnTo>
                    <a:pt x="684846" y="3869086"/>
                  </a:lnTo>
                  <a:lnTo>
                    <a:pt x="683893" y="3870038"/>
                  </a:lnTo>
                  <a:cubicBezTo>
                    <a:pt x="661986" y="3896709"/>
                    <a:pt x="626743" y="3940524"/>
                    <a:pt x="621029" y="3944334"/>
                  </a:cubicBezTo>
                  <a:cubicBezTo>
                    <a:pt x="618171" y="3944334"/>
                    <a:pt x="608646" y="3938619"/>
                    <a:pt x="601979" y="3933856"/>
                  </a:cubicBezTo>
                  <a:lnTo>
                    <a:pt x="601026" y="3932904"/>
                  </a:lnTo>
                  <a:lnTo>
                    <a:pt x="600074" y="3933856"/>
                  </a:lnTo>
                  <a:cubicBezTo>
                    <a:pt x="600074" y="3933856"/>
                    <a:pt x="590549" y="3938619"/>
                    <a:pt x="586739" y="3941476"/>
                  </a:cubicBezTo>
                  <a:cubicBezTo>
                    <a:pt x="583881" y="3943381"/>
                    <a:pt x="567689" y="3942429"/>
                    <a:pt x="561974" y="3941476"/>
                  </a:cubicBezTo>
                  <a:cubicBezTo>
                    <a:pt x="559116" y="3941476"/>
                    <a:pt x="556259" y="3941476"/>
                    <a:pt x="555306" y="3941476"/>
                  </a:cubicBezTo>
                  <a:cubicBezTo>
                    <a:pt x="552449" y="3941476"/>
                    <a:pt x="525779" y="3934809"/>
                    <a:pt x="509586" y="3930999"/>
                  </a:cubicBezTo>
                  <a:lnTo>
                    <a:pt x="417194" y="3921474"/>
                  </a:lnTo>
                  <a:lnTo>
                    <a:pt x="393382" y="3945287"/>
                  </a:lnTo>
                  <a:lnTo>
                    <a:pt x="350519" y="3940524"/>
                  </a:lnTo>
                  <a:lnTo>
                    <a:pt x="304799" y="3978624"/>
                  </a:lnTo>
                  <a:cubicBezTo>
                    <a:pt x="299084" y="3972909"/>
                    <a:pt x="277177" y="3952906"/>
                    <a:pt x="260984" y="3937666"/>
                  </a:cubicBezTo>
                  <a:lnTo>
                    <a:pt x="260032" y="3936714"/>
                  </a:lnTo>
                  <a:lnTo>
                    <a:pt x="260032" y="3936714"/>
                  </a:lnTo>
                  <a:cubicBezTo>
                    <a:pt x="256222" y="3932904"/>
                    <a:pt x="251459" y="3929094"/>
                    <a:pt x="248602" y="3926236"/>
                  </a:cubicBezTo>
                  <a:lnTo>
                    <a:pt x="247649" y="3925284"/>
                  </a:lnTo>
                  <a:lnTo>
                    <a:pt x="247649" y="3925284"/>
                  </a:lnTo>
                  <a:cubicBezTo>
                    <a:pt x="247649" y="3925284"/>
                    <a:pt x="247649" y="3925284"/>
                    <a:pt x="247649" y="3925284"/>
                  </a:cubicBezTo>
                  <a:lnTo>
                    <a:pt x="247649" y="3925284"/>
                  </a:lnTo>
                  <a:lnTo>
                    <a:pt x="247649" y="3925284"/>
                  </a:lnTo>
                  <a:cubicBezTo>
                    <a:pt x="247649" y="3925284"/>
                    <a:pt x="246697" y="3924331"/>
                    <a:pt x="246697" y="3924331"/>
                  </a:cubicBezTo>
                  <a:lnTo>
                    <a:pt x="245744" y="3923379"/>
                  </a:lnTo>
                  <a:lnTo>
                    <a:pt x="245744" y="3923379"/>
                  </a:lnTo>
                  <a:cubicBezTo>
                    <a:pt x="245744" y="3923379"/>
                    <a:pt x="245744" y="3923379"/>
                    <a:pt x="244792" y="3923379"/>
                  </a:cubicBezTo>
                  <a:lnTo>
                    <a:pt x="244792" y="3923379"/>
                  </a:lnTo>
                  <a:lnTo>
                    <a:pt x="243839" y="3923379"/>
                  </a:lnTo>
                  <a:cubicBezTo>
                    <a:pt x="243839" y="3923379"/>
                    <a:pt x="242887" y="3923379"/>
                    <a:pt x="242887" y="3922426"/>
                  </a:cubicBezTo>
                  <a:lnTo>
                    <a:pt x="242887" y="3922426"/>
                  </a:lnTo>
                  <a:lnTo>
                    <a:pt x="242887" y="3922426"/>
                  </a:lnTo>
                  <a:cubicBezTo>
                    <a:pt x="242887" y="3922426"/>
                    <a:pt x="242887" y="3922426"/>
                    <a:pt x="241934" y="3922426"/>
                  </a:cubicBezTo>
                  <a:lnTo>
                    <a:pt x="241934" y="3922426"/>
                  </a:lnTo>
                  <a:cubicBezTo>
                    <a:pt x="240982" y="3922426"/>
                    <a:pt x="240982" y="3921474"/>
                    <a:pt x="240029" y="3921474"/>
                  </a:cubicBezTo>
                  <a:cubicBezTo>
                    <a:pt x="233362" y="3916711"/>
                    <a:pt x="239077" y="3893851"/>
                    <a:pt x="243839" y="3880516"/>
                  </a:cubicBezTo>
                  <a:lnTo>
                    <a:pt x="243839" y="3879563"/>
                  </a:lnTo>
                  <a:lnTo>
                    <a:pt x="229552" y="3850036"/>
                  </a:lnTo>
                  <a:lnTo>
                    <a:pt x="188595" y="3824318"/>
                  </a:lnTo>
                  <a:lnTo>
                    <a:pt x="187642" y="3824318"/>
                  </a:lnTo>
                  <a:lnTo>
                    <a:pt x="186690" y="3824318"/>
                  </a:lnTo>
                  <a:lnTo>
                    <a:pt x="186690" y="3824318"/>
                  </a:lnTo>
                  <a:lnTo>
                    <a:pt x="160020" y="3827175"/>
                  </a:lnTo>
                  <a:lnTo>
                    <a:pt x="148590" y="3793838"/>
                  </a:lnTo>
                  <a:lnTo>
                    <a:pt x="161925" y="3785265"/>
                  </a:lnTo>
                  <a:cubicBezTo>
                    <a:pt x="164782" y="3783360"/>
                    <a:pt x="166687" y="3780503"/>
                    <a:pt x="169545" y="3777645"/>
                  </a:cubicBezTo>
                  <a:cubicBezTo>
                    <a:pt x="189547" y="3759548"/>
                    <a:pt x="214312" y="3734782"/>
                    <a:pt x="214312" y="3729067"/>
                  </a:cubicBezTo>
                  <a:cubicBezTo>
                    <a:pt x="214312" y="3722400"/>
                    <a:pt x="204787" y="3714780"/>
                    <a:pt x="201930" y="3712874"/>
                  </a:cubicBezTo>
                  <a:lnTo>
                    <a:pt x="190500" y="3689062"/>
                  </a:lnTo>
                  <a:lnTo>
                    <a:pt x="222884" y="3630006"/>
                  </a:lnTo>
                  <a:lnTo>
                    <a:pt x="214312" y="3625244"/>
                  </a:lnTo>
                  <a:lnTo>
                    <a:pt x="205740" y="3589048"/>
                  </a:lnTo>
                  <a:lnTo>
                    <a:pt x="206692" y="3570951"/>
                  </a:lnTo>
                  <a:lnTo>
                    <a:pt x="239077" y="3578571"/>
                  </a:lnTo>
                  <a:lnTo>
                    <a:pt x="258127" y="3530946"/>
                  </a:lnTo>
                  <a:lnTo>
                    <a:pt x="248602" y="3514753"/>
                  </a:lnTo>
                  <a:lnTo>
                    <a:pt x="283844" y="3501418"/>
                  </a:lnTo>
                  <a:lnTo>
                    <a:pt x="279082" y="3422360"/>
                  </a:lnTo>
                  <a:lnTo>
                    <a:pt x="342899" y="3395690"/>
                  </a:lnTo>
                  <a:lnTo>
                    <a:pt x="342899" y="3355684"/>
                  </a:lnTo>
                  <a:lnTo>
                    <a:pt x="330517" y="3340444"/>
                  </a:lnTo>
                  <a:lnTo>
                    <a:pt x="325754" y="3323299"/>
                  </a:lnTo>
                  <a:lnTo>
                    <a:pt x="289559" y="3316632"/>
                  </a:lnTo>
                  <a:lnTo>
                    <a:pt x="231457" y="3319489"/>
                  </a:lnTo>
                  <a:lnTo>
                    <a:pt x="189547" y="3308059"/>
                  </a:lnTo>
                  <a:lnTo>
                    <a:pt x="188595" y="3295676"/>
                  </a:lnTo>
                  <a:lnTo>
                    <a:pt x="197167" y="3276626"/>
                  </a:lnTo>
                  <a:lnTo>
                    <a:pt x="173355" y="3274721"/>
                  </a:lnTo>
                  <a:lnTo>
                    <a:pt x="131445" y="3299486"/>
                  </a:lnTo>
                  <a:lnTo>
                    <a:pt x="131445" y="3294724"/>
                  </a:lnTo>
                  <a:lnTo>
                    <a:pt x="131445" y="3266148"/>
                  </a:lnTo>
                  <a:cubicBezTo>
                    <a:pt x="131445" y="3264244"/>
                    <a:pt x="139065" y="3256623"/>
                    <a:pt x="146685" y="3249956"/>
                  </a:cubicBezTo>
                  <a:lnTo>
                    <a:pt x="147637" y="3249003"/>
                  </a:lnTo>
                  <a:lnTo>
                    <a:pt x="144780" y="3225191"/>
                  </a:lnTo>
                  <a:lnTo>
                    <a:pt x="125730" y="3161373"/>
                  </a:lnTo>
                  <a:lnTo>
                    <a:pt x="195262" y="3142322"/>
                  </a:lnTo>
                  <a:lnTo>
                    <a:pt x="196215" y="3142322"/>
                  </a:lnTo>
                  <a:cubicBezTo>
                    <a:pt x="219075" y="3128035"/>
                    <a:pt x="256222" y="3105175"/>
                    <a:pt x="260032" y="3103270"/>
                  </a:cubicBezTo>
                  <a:cubicBezTo>
                    <a:pt x="262889" y="3102317"/>
                    <a:pt x="268604" y="3108032"/>
                    <a:pt x="271462" y="3110890"/>
                  </a:cubicBezTo>
                  <a:lnTo>
                    <a:pt x="272414" y="3111842"/>
                  </a:lnTo>
                  <a:cubicBezTo>
                    <a:pt x="273367" y="3112795"/>
                    <a:pt x="303847" y="3131845"/>
                    <a:pt x="313372" y="3134703"/>
                  </a:cubicBezTo>
                  <a:cubicBezTo>
                    <a:pt x="320039" y="3136607"/>
                    <a:pt x="335279" y="3136607"/>
                    <a:pt x="351472" y="3135655"/>
                  </a:cubicBezTo>
                  <a:cubicBezTo>
                    <a:pt x="355282" y="3135655"/>
                    <a:pt x="358139" y="3135655"/>
                    <a:pt x="359092" y="3135655"/>
                  </a:cubicBezTo>
                  <a:cubicBezTo>
                    <a:pt x="363854" y="3135655"/>
                    <a:pt x="408621" y="3143275"/>
                    <a:pt x="425766" y="3146132"/>
                  </a:cubicBezTo>
                  <a:cubicBezTo>
                    <a:pt x="433386" y="3149943"/>
                    <a:pt x="482916" y="3179470"/>
                    <a:pt x="492441" y="3180423"/>
                  </a:cubicBezTo>
                  <a:cubicBezTo>
                    <a:pt x="501014" y="3182328"/>
                    <a:pt x="520064" y="3183280"/>
                    <a:pt x="548639" y="3183280"/>
                  </a:cubicBezTo>
                  <a:cubicBezTo>
                    <a:pt x="574356" y="3183280"/>
                    <a:pt x="600074" y="3196616"/>
                    <a:pt x="600074" y="3196616"/>
                  </a:cubicBezTo>
                  <a:cubicBezTo>
                    <a:pt x="601979" y="3197568"/>
                    <a:pt x="617219" y="3206141"/>
                    <a:pt x="623886" y="3206141"/>
                  </a:cubicBezTo>
                  <a:cubicBezTo>
                    <a:pt x="626743" y="3206141"/>
                    <a:pt x="630553" y="3206141"/>
                    <a:pt x="636268" y="3205188"/>
                  </a:cubicBezTo>
                  <a:cubicBezTo>
                    <a:pt x="643888" y="3205188"/>
                    <a:pt x="652461" y="3204235"/>
                    <a:pt x="660081" y="3204235"/>
                  </a:cubicBezTo>
                  <a:cubicBezTo>
                    <a:pt x="671511" y="3204235"/>
                    <a:pt x="691513" y="3218523"/>
                    <a:pt x="691513" y="3218523"/>
                  </a:cubicBezTo>
                  <a:lnTo>
                    <a:pt x="692466" y="3218523"/>
                  </a:lnTo>
                  <a:lnTo>
                    <a:pt x="748663" y="3220428"/>
                  </a:lnTo>
                  <a:lnTo>
                    <a:pt x="761046" y="3239478"/>
                  </a:lnTo>
                  <a:lnTo>
                    <a:pt x="778191" y="3241383"/>
                  </a:lnTo>
                  <a:lnTo>
                    <a:pt x="781048" y="3258529"/>
                  </a:lnTo>
                  <a:lnTo>
                    <a:pt x="902015" y="3311869"/>
                  </a:lnTo>
                  <a:lnTo>
                    <a:pt x="945830" y="3311869"/>
                  </a:lnTo>
                  <a:lnTo>
                    <a:pt x="956308" y="3306154"/>
                  </a:lnTo>
                  <a:lnTo>
                    <a:pt x="979168" y="3308059"/>
                  </a:lnTo>
                  <a:lnTo>
                    <a:pt x="1038223" y="3333777"/>
                  </a:lnTo>
                  <a:cubicBezTo>
                    <a:pt x="1037270" y="3336634"/>
                    <a:pt x="1035365" y="3343302"/>
                    <a:pt x="1038223" y="3348064"/>
                  </a:cubicBezTo>
                  <a:cubicBezTo>
                    <a:pt x="1039175" y="3349969"/>
                    <a:pt x="1041080" y="3351874"/>
                    <a:pt x="1043937" y="3352827"/>
                  </a:cubicBezTo>
                  <a:cubicBezTo>
                    <a:pt x="1052510" y="3355684"/>
                    <a:pt x="1072512" y="3361399"/>
                    <a:pt x="1072512" y="3361399"/>
                  </a:cubicBezTo>
                  <a:lnTo>
                    <a:pt x="1073465" y="3361399"/>
                  </a:lnTo>
                  <a:lnTo>
                    <a:pt x="1105850" y="3353779"/>
                  </a:lnTo>
                  <a:lnTo>
                    <a:pt x="1123947" y="3371877"/>
                  </a:lnTo>
                  <a:lnTo>
                    <a:pt x="1166810" y="3363304"/>
                  </a:lnTo>
                  <a:cubicBezTo>
                    <a:pt x="1166810" y="3366162"/>
                    <a:pt x="1168715" y="3368067"/>
                    <a:pt x="1169667" y="3369019"/>
                  </a:cubicBezTo>
                  <a:close/>
                  <a:moveTo>
                    <a:pt x="1533521" y="3218523"/>
                  </a:moveTo>
                  <a:cubicBezTo>
                    <a:pt x="1522091" y="3220428"/>
                    <a:pt x="1507804" y="3225191"/>
                    <a:pt x="1507804" y="3225191"/>
                  </a:cubicBezTo>
                  <a:lnTo>
                    <a:pt x="1506851" y="3225191"/>
                  </a:lnTo>
                  <a:lnTo>
                    <a:pt x="1506851" y="3226143"/>
                  </a:lnTo>
                  <a:cubicBezTo>
                    <a:pt x="1506851" y="3226143"/>
                    <a:pt x="1498279" y="3238526"/>
                    <a:pt x="1491611" y="3245193"/>
                  </a:cubicBezTo>
                  <a:cubicBezTo>
                    <a:pt x="1486849" y="3250908"/>
                    <a:pt x="1480181" y="3247098"/>
                    <a:pt x="1480181" y="3246146"/>
                  </a:cubicBezTo>
                  <a:lnTo>
                    <a:pt x="1478276" y="3245193"/>
                  </a:lnTo>
                  <a:lnTo>
                    <a:pt x="1449701" y="3269958"/>
                  </a:lnTo>
                  <a:lnTo>
                    <a:pt x="1442081" y="3286151"/>
                  </a:lnTo>
                  <a:lnTo>
                    <a:pt x="1404934" y="3290914"/>
                  </a:lnTo>
                  <a:lnTo>
                    <a:pt x="1364929" y="3289009"/>
                  </a:lnTo>
                  <a:cubicBezTo>
                    <a:pt x="1357309" y="3282341"/>
                    <a:pt x="1348737" y="3274721"/>
                    <a:pt x="1348737" y="3272816"/>
                  </a:cubicBezTo>
                  <a:cubicBezTo>
                    <a:pt x="1346832" y="3268054"/>
                    <a:pt x="1338259" y="3261386"/>
                    <a:pt x="1337307" y="3261386"/>
                  </a:cubicBezTo>
                  <a:lnTo>
                    <a:pt x="1329687" y="3259481"/>
                  </a:lnTo>
                  <a:lnTo>
                    <a:pt x="1332544" y="3255671"/>
                  </a:lnTo>
                  <a:lnTo>
                    <a:pt x="1338259" y="3244241"/>
                  </a:lnTo>
                  <a:lnTo>
                    <a:pt x="1321114" y="3236621"/>
                  </a:lnTo>
                  <a:lnTo>
                    <a:pt x="1293492" y="3255671"/>
                  </a:lnTo>
                  <a:cubicBezTo>
                    <a:pt x="1290634" y="3252813"/>
                    <a:pt x="1285872" y="3247098"/>
                    <a:pt x="1282062" y="3246146"/>
                  </a:cubicBezTo>
                  <a:cubicBezTo>
                    <a:pt x="1278252" y="3245193"/>
                    <a:pt x="1251582" y="3231858"/>
                    <a:pt x="1242057" y="3227096"/>
                  </a:cubicBezTo>
                  <a:lnTo>
                    <a:pt x="1241105" y="3226143"/>
                  </a:lnTo>
                  <a:lnTo>
                    <a:pt x="1240152" y="3227096"/>
                  </a:lnTo>
                  <a:cubicBezTo>
                    <a:pt x="1240152" y="3227096"/>
                    <a:pt x="1221102" y="3242336"/>
                    <a:pt x="1208720" y="3251861"/>
                  </a:cubicBezTo>
                  <a:lnTo>
                    <a:pt x="1208720" y="3251861"/>
                  </a:lnTo>
                  <a:lnTo>
                    <a:pt x="1208720" y="3251861"/>
                  </a:lnTo>
                  <a:cubicBezTo>
                    <a:pt x="1203957" y="3255671"/>
                    <a:pt x="1200147" y="3258529"/>
                    <a:pt x="1197290" y="3259481"/>
                  </a:cubicBezTo>
                  <a:cubicBezTo>
                    <a:pt x="1189670" y="3263291"/>
                    <a:pt x="1182050" y="3256623"/>
                    <a:pt x="1182050" y="3256623"/>
                  </a:cubicBezTo>
                  <a:lnTo>
                    <a:pt x="1180145" y="3254719"/>
                  </a:lnTo>
                  <a:lnTo>
                    <a:pt x="1152522" y="3298534"/>
                  </a:lnTo>
                  <a:lnTo>
                    <a:pt x="1160142" y="3313774"/>
                  </a:lnTo>
                  <a:cubicBezTo>
                    <a:pt x="1158237" y="3318536"/>
                    <a:pt x="1152522" y="3339492"/>
                    <a:pt x="1152522" y="3343302"/>
                  </a:cubicBezTo>
                  <a:cubicBezTo>
                    <a:pt x="1152522" y="3344254"/>
                    <a:pt x="1152522" y="3345207"/>
                    <a:pt x="1154427" y="3348064"/>
                  </a:cubicBezTo>
                  <a:lnTo>
                    <a:pt x="1154427" y="3348064"/>
                  </a:lnTo>
                  <a:lnTo>
                    <a:pt x="1154427" y="3348064"/>
                  </a:lnTo>
                  <a:cubicBezTo>
                    <a:pt x="1154427" y="3348064"/>
                    <a:pt x="1155380" y="3349017"/>
                    <a:pt x="1155380" y="3349969"/>
                  </a:cubicBezTo>
                  <a:lnTo>
                    <a:pt x="1155380" y="3350922"/>
                  </a:lnTo>
                  <a:lnTo>
                    <a:pt x="1155380" y="3350922"/>
                  </a:lnTo>
                  <a:cubicBezTo>
                    <a:pt x="1155380" y="3351874"/>
                    <a:pt x="1156332" y="3351874"/>
                    <a:pt x="1157285" y="3352827"/>
                  </a:cubicBezTo>
                  <a:lnTo>
                    <a:pt x="1157285" y="3352827"/>
                  </a:lnTo>
                  <a:lnTo>
                    <a:pt x="1157285" y="3352827"/>
                  </a:lnTo>
                  <a:cubicBezTo>
                    <a:pt x="1158237" y="3353779"/>
                    <a:pt x="1160142" y="3355684"/>
                    <a:pt x="1161095" y="3357589"/>
                  </a:cubicBezTo>
                  <a:lnTo>
                    <a:pt x="1161095" y="3357589"/>
                  </a:lnTo>
                  <a:lnTo>
                    <a:pt x="1161095" y="3357589"/>
                  </a:lnTo>
                  <a:lnTo>
                    <a:pt x="1161095" y="3357589"/>
                  </a:lnTo>
                  <a:cubicBezTo>
                    <a:pt x="1161095" y="3358542"/>
                    <a:pt x="1162047" y="3358542"/>
                    <a:pt x="1162047" y="3358542"/>
                  </a:cubicBezTo>
                  <a:lnTo>
                    <a:pt x="1124900" y="3366162"/>
                  </a:lnTo>
                  <a:lnTo>
                    <a:pt x="1106802" y="3348064"/>
                  </a:lnTo>
                  <a:lnTo>
                    <a:pt x="1073465" y="3355684"/>
                  </a:lnTo>
                  <a:cubicBezTo>
                    <a:pt x="1069655" y="3354732"/>
                    <a:pt x="1053462" y="3349969"/>
                    <a:pt x="1045843" y="3347112"/>
                  </a:cubicBezTo>
                  <a:cubicBezTo>
                    <a:pt x="1044890" y="3347112"/>
                    <a:pt x="1043937" y="3346159"/>
                    <a:pt x="1042985" y="3345207"/>
                  </a:cubicBezTo>
                  <a:cubicBezTo>
                    <a:pt x="1041080" y="3341397"/>
                    <a:pt x="1042985" y="3334729"/>
                    <a:pt x="1043937" y="3332824"/>
                  </a:cubicBezTo>
                  <a:lnTo>
                    <a:pt x="1044890" y="3330919"/>
                  </a:lnTo>
                  <a:lnTo>
                    <a:pt x="981073" y="3303296"/>
                  </a:lnTo>
                  <a:lnTo>
                    <a:pt x="955355" y="3301391"/>
                  </a:lnTo>
                  <a:lnTo>
                    <a:pt x="944878" y="3307106"/>
                  </a:lnTo>
                  <a:lnTo>
                    <a:pt x="903920" y="3307106"/>
                  </a:lnTo>
                  <a:lnTo>
                    <a:pt x="785811" y="3255671"/>
                  </a:lnTo>
                  <a:lnTo>
                    <a:pt x="782953" y="3237573"/>
                  </a:lnTo>
                  <a:lnTo>
                    <a:pt x="763903" y="3235668"/>
                  </a:lnTo>
                  <a:lnTo>
                    <a:pt x="753426" y="3218523"/>
                  </a:lnTo>
                  <a:lnTo>
                    <a:pt x="827720" y="3057549"/>
                  </a:lnTo>
                  <a:lnTo>
                    <a:pt x="845818" y="2988016"/>
                  </a:lnTo>
                  <a:lnTo>
                    <a:pt x="832483" y="2901338"/>
                  </a:lnTo>
                  <a:lnTo>
                    <a:pt x="766761" y="2832758"/>
                  </a:lnTo>
                  <a:lnTo>
                    <a:pt x="771523" y="2782275"/>
                  </a:lnTo>
                  <a:lnTo>
                    <a:pt x="720088" y="2731792"/>
                  </a:lnTo>
                  <a:lnTo>
                    <a:pt x="609599" y="2668926"/>
                  </a:lnTo>
                  <a:lnTo>
                    <a:pt x="629601" y="2655591"/>
                  </a:lnTo>
                  <a:lnTo>
                    <a:pt x="594359" y="2637493"/>
                  </a:lnTo>
                  <a:cubicBezTo>
                    <a:pt x="597216" y="2633684"/>
                    <a:pt x="603884" y="2626064"/>
                    <a:pt x="609599" y="2622253"/>
                  </a:cubicBezTo>
                  <a:cubicBezTo>
                    <a:pt x="617219" y="2617491"/>
                    <a:pt x="621981" y="2611776"/>
                    <a:pt x="623886" y="2608918"/>
                  </a:cubicBezTo>
                  <a:lnTo>
                    <a:pt x="655318" y="2608918"/>
                  </a:lnTo>
                  <a:lnTo>
                    <a:pt x="717231" y="2607013"/>
                  </a:lnTo>
                  <a:lnTo>
                    <a:pt x="741043" y="2646066"/>
                  </a:lnTo>
                  <a:lnTo>
                    <a:pt x="741996" y="2646066"/>
                  </a:lnTo>
                  <a:cubicBezTo>
                    <a:pt x="742948" y="2646066"/>
                    <a:pt x="820100" y="2641303"/>
                    <a:pt x="841056" y="2641303"/>
                  </a:cubicBezTo>
                  <a:cubicBezTo>
                    <a:pt x="844865" y="2641303"/>
                    <a:pt x="847723" y="2639399"/>
                    <a:pt x="849628" y="2637493"/>
                  </a:cubicBezTo>
                  <a:cubicBezTo>
                    <a:pt x="859153" y="2624158"/>
                    <a:pt x="843913" y="2582248"/>
                    <a:pt x="842008" y="2577486"/>
                  </a:cubicBezTo>
                  <a:lnTo>
                    <a:pt x="825816" y="2528908"/>
                  </a:lnTo>
                  <a:lnTo>
                    <a:pt x="841056" y="2522240"/>
                  </a:lnTo>
                  <a:lnTo>
                    <a:pt x="864868" y="2525098"/>
                  </a:lnTo>
                  <a:lnTo>
                    <a:pt x="871535" y="2535575"/>
                  </a:lnTo>
                  <a:lnTo>
                    <a:pt x="882965" y="2564151"/>
                  </a:lnTo>
                  <a:lnTo>
                    <a:pt x="963928" y="2573676"/>
                  </a:lnTo>
                  <a:lnTo>
                    <a:pt x="964880" y="2573676"/>
                  </a:lnTo>
                  <a:lnTo>
                    <a:pt x="983930" y="2564151"/>
                  </a:lnTo>
                  <a:lnTo>
                    <a:pt x="989645" y="2551768"/>
                  </a:lnTo>
                  <a:lnTo>
                    <a:pt x="1093467" y="2491760"/>
                  </a:lnTo>
                  <a:lnTo>
                    <a:pt x="1108707" y="2411749"/>
                  </a:lnTo>
                  <a:cubicBezTo>
                    <a:pt x="1116327" y="2410797"/>
                    <a:pt x="1130615" y="2408892"/>
                    <a:pt x="1133472" y="2408892"/>
                  </a:cubicBezTo>
                  <a:cubicBezTo>
                    <a:pt x="1136330" y="2408892"/>
                    <a:pt x="1144902" y="2405082"/>
                    <a:pt x="1157285" y="2399367"/>
                  </a:cubicBezTo>
                  <a:cubicBezTo>
                    <a:pt x="1159190" y="2398414"/>
                    <a:pt x="1162047" y="2397462"/>
                    <a:pt x="1163952" y="2396509"/>
                  </a:cubicBezTo>
                  <a:lnTo>
                    <a:pt x="1176335" y="2431752"/>
                  </a:lnTo>
                  <a:lnTo>
                    <a:pt x="1200147" y="2435562"/>
                  </a:lnTo>
                  <a:lnTo>
                    <a:pt x="1210625" y="2465090"/>
                  </a:lnTo>
                  <a:lnTo>
                    <a:pt x="1270632" y="2484140"/>
                  </a:lnTo>
                  <a:lnTo>
                    <a:pt x="1283967" y="2527003"/>
                  </a:lnTo>
                  <a:lnTo>
                    <a:pt x="1303017" y="2531765"/>
                  </a:lnTo>
                  <a:lnTo>
                    <a:pt x="1329687" y="2515573"/>
                  </a:lnTo>
                  <a:lnTo>
                    <a:pt x="1331592" y="2541290"/>
                  </a:lnTo>
                  <a:lnTo>
                    <a:pt x="1332544" y="2542243"/>
                  </a:lnTo>
                  <a:cubicBezTo>
                    <a:pt x="1333497" y="2543195"/>
                    <a:pt x="1358262" y="2563198"/>
                    <a:pt x="1366834" y="2567008"/>
                  </a:cubicBezTo>
                  <a:cubicBezTo>
                    <a:pt x="1369692" y="2567961"/>
                    <a:pt x="1370644" y="2568913"/>
                    <a:pt x="1373502" y="2570818"/>
                  </a:cubicBezTo>
                  <a:cubicBezTo>
                    <a:pt x="1378264" y="2574628"/>
                    <a:pt x="1383979" y="2579390"/>
                    <a:pt x="1401124" y="2580343"/>
                  </a:cubicBezTo>
                  <a:cubicBezTo>
                    <a:pt x="1403029" y="2580343"/>
                    <a:pt x="1404934" y="2580343"/>
                    <a:pt x="1406839" y="2580343"/>
                  </a:cubicBezTo>
                  <a:cubicBezTo>
                    <a:pt x="1407792" y="2580343"/>
                    <a:pt x="1408744" y="2580343"/>
                    <a:pt x="1409697" y="2580343"/>
                  </a:cubicBezTo>
                  <a:cubicBezTo>
                    <a:pt x="1410649" y="2580343"/>
                    <a:pt x="1412554" y="2580343"/>
                    <a:pt x="1413507" y="2580343"/>
                  </a:cubicBezTo>
                  <a:cubicBezTo>
                    <a:pt x="1415412" y="2580343"/>
                    <a:pt x="1417317" y="2580343"/>
                    <a:pt x="1419222" y="2580343"/>
                  </a:cubicBezTo>
                  <a:cubicBezTo>
                    <a:pt x="1420174" y="2580343"/>
                    <a:pt x="1421127" y="2580343"/>
                    <a:pt x="1422079" y="2580343"/>
                  </a:cubicBezTo>
                  <a:cubicBezTo>
                    <a:pt x="1423984" y="2580343"/>
                    <a:pt x="1425889" y="2580343"/>
                    <a:pt x="1427794" y="2580343"/>
                  </a:cubicBezTo>
                  <a:cubicBezTo>
                    <a:pt x="1428747" y="2580343"/>
                    <a:pt x="1429699" y="2580343"/>
                    <a:pt x="1429699" y="2580343"/>
                  </a:cubicBezTo>
                  <a:lnTo>
                    <a:pt x="1426842" y="2585106"/>
                  </a:lnTo>
                  <a:lnTo>
                    <a:pt x="1427794" y="2586058"/>
                  </a:lnTo>
                  <a:cubicBezTo>
                    <a:pt x="1438272" y="2598441"/>
                    <a:pt x="1455417" y="2619396"/>
                    <a:pt x="1460179" y="2620348"/>
                  </a:cubicBezTo>
                  <a:cubicBezTo>
                    <a:pt x="1460179" y="2620348"/>
                    <a:pt x="1461131" y="2620348"/>
                    <a:pt x="1462084" y="2620348"/>
                  </a:cubicBezTo>
                  <a:cubicBezTo>
                    <a:pt x="1474466" y="2623206"/>
                    <a:pt x="1551619" y="2638446"/>
                    <a:pt x="1568764" y="2642256"/>
                  </a:cubicBezTo>
                  <a:lnTo>
                    <a:pt x="1538284" y="2689881"/>
                  </a:lnTo>
                  <a:lnTo>
                    <a:pt x="1538284" y="2746079"/>
                  </a:lnTo>
                  <a:cubicBezTo>
                    <a:pt x="1538284" y="2749890"/>
                    <a:pt x="1534474" y="2767035"/>
                    <a:pt x="1531616" y="2779417"/>
                  </a:cubicBezTo>
                  <a:lnTo>
                    <a:pt x="1531616" y="2788942"/>
                  </a:lnTo>
                  <a:lnTo>
                    <a:pt x="1522091" y="2802277"/>
                  </a:lnTo>
                  <a:lnTo>
                    <a:pt x="1521139" y="2811803"/>
                  </a:lnTo>
                  <a:lnTo>
                    <a:pt x="1492564" y="2799420"/>
                  </a:lnTo>
                  <a:lnTo>
                    <a:pt x="1486849" y="2807992"/>
                  </a:lnTo>
                  <a:lnTo>
                    <a:pt x="1491611" y="2818470"/>
                  </a:lnTo>
                  <a:lnTo>
                    <a:pt x="1458274" y="2862285"/>
                  </a:lnTo>
                  <a:lnTo>
                    <a:pt x="1417317" y="2909911"/>
                  </a:lnTo>
                  <a:lnTo>
                    <a:pt x="1400172" y="2956584"/>
                  </a:lnTo>
                  <a:lnTo>
                    <a:pt x="1425889" y="2957536"/>
                  </a:lnTo>
                  <a:lnTo>
                    <a:pt x="1430652" y="2931818"/>
                  </a:lnTo>
                  <a:lnTo>
                    <a:pt x="1468751" y="2923246"/>
                  </a:lnTo>
                  <a:lnTo>
                    <a:pt x="1476371" y="2948011"/>
                  </a:lnTo>
                  <a:lnTo>
                    <a:pt x="1482086" y="2979444"/>
                  </a:lnTo>
                  <a:lnTo>
                    <a:pt x="1483991" y="2981349"/>
                  </a:lnTo>
                  <a:lnTo>
                    <a:pt x="1472561" y="3002304"/>
                  </a:lnTo>
                  <a:lnTo>
                    <a:pt x="1496374" y="3048024"/>
                  </a:lnTo>
                  <a:lnTo>
                    <a:pt x="1486849" y="3062312"/>
                  </a:lnTo>
                  <a:lnTo>
                    <a:pt x="1455417" y="3066122"/>
                  </a:lnTo>
                  <a:lnTo>
                    <a:pt x="1455417" y="3066122"/>
                  </a:lnTo>
                  <a:lnTo>
                    <a:pt x="1455417" y="3066122"/>
                  </a:lnTo>
                  <a:lnTo>
                    <a:pt x="1456369" y="3078505"/>
                  </a:lnTo>
                  <a:lnTo>
                    <a:pt x="1482086" y="3111842"/>
                  </a:lnTo>
                  <a:lnTo>
                    <a:pt x="1483039" y="3136607"/>
                  </a:lnTo>
                  <a:lnTo>
                    <a:pt x="1474466" y="3154705"/>
                  </a:lnTo>
                  <a:lnTo>
                    <a:pt x="1499231" y="3177565"/>
                  </a:lnTo>
                  <a:lnTo>
                    <a:pt x="1543999" y="3176613"/>
                  </a:lnTo>
                  <a:lnTo>
                    <a:pt x="1543999" y="3188995"/>
                  </a:lnTo>
                  <a:lnTo>
                    <a:pt x="1533521" y="3218523"/>
                  </a:lnTo>
                  <a:close/>
                  <a:moveTo>
                    <a:pt x="2005960" y="2975634"/>
                  </a:moveTo>
                  <a:lnTo>
                    <a:pt x="2002150" y="2981349"/>
                  </a:lnTo>
                  <a:lnTo>
                    <a:pt x="1992625" y="2979444"/>
                  </a:lnTo>
                  <a:lnTo>
                    <a:pt x="1976433" y="2979444"/>
                  </a:lnTo>
                  <a:lnTo>
                    <a:pt x="1976433" y="2987064"/>
                  </a:lnTo>
                  <a:lnTo>
                    <a:pt x="1965003" y="2999446"/>
                  </a:lnTo>
                  <a:cubicBezTo>
                    <a:pt x="1965003" y="2999446"/>
                    <a:pt x="1950715" y="3008019"/>
                    <a:pt x="1942143" y="3014687"/>
                  </a:cubicBezTo>
                  <a:cubicBezTo>
                    <a:pt x="1936428" y="3018497"/>
                    <a:pt x="1933570" y="3021354"/>
                    <a:pt x="1932618" y="3023259"/>
                  </a:cubicBezTo>
                  <a:lnTo>
                    <a:pt x="1928808" y="3023259"/>
                  </a:lnTo>
                  <a:lnTo>
                    <a:pt x="1926903" y="3010877"/>
                  </a:lnTo>
                  <a:lnTo>
                    <a:pt x="1915473" y="3017544"/>
                  </a:lnTo>
                  <a:lnTo>
                    <a:pt x="1904043" y="3034689"/>
                  </a:lnTo>
                  <a:lnTo>
                    <a:pt x="1924045" y="3068027"/>
                  </a:lnTo>
                  <a:lnTo>
                    <a:pt x="1924998" y="3076600"/>
                  </a:lnTo>
                  <a:lnTo>
                    <a:pt x="1924045" y="3084219"/>
                  </a:lnTo>
                  <a:lnTo>
                    <a:pt x="1917378" y="3084219"/>
                  </a:lnTo>
                  <a:cubicBezTo>
                    <a:pt x="1911663" y="3084219"/>
                    <a:pt x="1911663" y="3092792"/>
                    <a:pt x="1911663" y="3100412"/>
                  </a:cubicBezTo>
                  <a:cubicBezTo>
                    <a:pt x="1911663" y="3103270"/>
                    <a:pt x="1911663" y="3105175"/>
                    <a:pt x="1911663" y="3107080"/>
                  </a:cubicBezTo>
                  <a:cubicBezTo>
                    <a:pt x="1910710" y="3111842"/>
                    <a:pt x="1915473" y="3149943"/>
                    <a:pt x="1916425" y="3157563"/>
                  </a:cubicBezTo>
                  <a:lnTo>
                    <a:pt x="1916425" y="3158515"/>
                  </a:lnTo>
                  <a:lnTo>
                    <a:pt x="2022153" y="3218523"/>
                  </a:lnTo>
                  <a:lnTo>
                    <a:pt x="2048822" y="3253766"/>
                  </a:lnTo>
                  <a:lnTo>
                    <a:pt x="2086922" y="3338539"/>
                  </a:lnTo>
                  <a:lnTo>
                    <a:pt x="2143120" y="3381402"/>
                  </a:lnTo>
                  <a:cubicBezTo>
                    <a:pt x="2151692" y="3385212"/>
                    <a:pt x="2170742" y="3393784"/>
                    <a:pt x="2173600" y="3393784"/>
                  </a:cubicBezTo>
                  <a:cubicBezTo>
                    <a:pt x="2176457" y="3393784"/>
                    <a:pt x="2183125" y="3391880"/>
                    <a:pt x="2184077" y="3391880"/>
                  </a:cubicBezTo>
                  <a:lnTo>
                    <a:pt x="2195507" y="3389974"/>
                  </a:lnTo>
                  <a:lnTo>
                    <a:pt x="2225987" y="3389974"/>
                  </a:lnTo>
                  <a:lnTo>
                    <a:pt x="2259325" y="3393784"/>
                  </a:lnTo>
                  <a:cubicBezTo>
                    <a:pt x="2261230" y="3398547"/>
                    <a:pt x="2263134" y="3405215"/>
                    <a:pt x="2263134" y="3407120"/>
                  </a:cubicBezTo>
                  <a:cubicBezTo>
                    <a:pt x="2263134" y="3409025"/>
                    <a:pt x="2260277" y="3412835"/>
                    <a:pt x="2257419" y="3414740"/>
                  </a:cubicBezTo>
                  <a:lnTo>
                    <a:pt x="2243132" y="3429027"/>
                  </a:lnTo>
                  <a:lnTo>
                    <a:pt x="2253610" y="3441410"/>
                  </a:lnTo>
                  <a:lnTo>
                    <a:pt x="2278375" y="3455697"/>
                  </a:lnTo>
                  <a:lnTo>
                    <a:pt x="2337429" y="3477605"/>
                  </a:lnTo>
                  <a:cubicBezTo>
                    <a:pt x="2339334" y="3478558"/>
                    <a:pt x="2395532" y="3494750"/>
                    <a:pt x="2399342" y="3495703"/>
                  </a:cubicBezTo>
                  <a:cubicBezTo>
                    <a:pt x="2401247" y="3496655"/>
                    <a:pt x="2414582" y="3505228"/>
                    <a:pt x="2426964" y="3513800"/>
                  </a:cubicBezTo>
                  <a:lnTo>
                    <a:pt x="2468874" y="3539518"/>
                  </a:lnTo>
                  <a:lnTo>
                    <a:pt x="2479352" y="3549043"/>
                  </a:lnTo>
                  <a:lnTo>
                    <a:pt x="2489829" y="3574761"/>
                  </a:lnTo>
                  <a:cubicBezTo>
                    <a:pt x="2489829" y="3578571"/>
                    <a:pt x="2488877" y="3598574"/>
                    <a:pt x="2488877" y="3607146"/>
                  </a:cubicBezTo>
                  <a:cubicBezTo>
                    <a:pt x="2488877" y="3608099"/>
                    <a:pt x="2488877" y="3608099"/>
                    <a:pt x="2488877" y="3609051"/>
                  </a:cubicBezTo>
                  <a:cubicBezTo>
                    <a:pt x="2487924" y="3609051"/>
                    <a:pt x="2486019" y="3607146"/>
                    <a:pt x="2485067" y="3606194"/>
                  </a:cubicBezTo>
                  <a:lnTo>
                    <a:pt x="2484114" y="3605241"/>
                  </a:lnTo>
                  <a:cubicBezTo>
                    <a:pt x="2484114" y="3605241"/>
                    <a:pt x="2474589" y="3600479"/>
                    <a:pt x="2469827" y="3598574"/>
                  </a:cubicBezTo>
                  <a:cubicBezTo>
                    <a:pt x="2467921" y="3597621"/>
                    <a:pt x="2463159" y="3593811"/>
                    <a:pt x="2459349" y="3590954"/>
                  </a:cubicBezTo>
                  <a:cubicBezTo>
                    <a:pt x="2454587" y="3587144"/>
                    <a:pt x="2452681" y="3585238"/>
                    <a:pt x="2450777" y="3585238"/>
                  </a:cubicBezTo>
                  <a:cubicBezTo>
                    <a:pt x="2450777" y="3585238"/>
                    <a:pt x="2450777" y="3583334"/>
                    <a:pt x="2450777" y="3582381"/>
                  </a:cubicBezTo>
                  <a:cubicBezTo>
                    <a:pt x="2450777" y="3580476"/>
                    <a:pt x="2450777" y="3577619"/>
                    <a:pt x="2449824" y="3575713"/>
                  </a:cubicBezTo>
                  <a:cubicBezTo>
                    <a:pt x="2448872" y="3573809"/>
                    <a:pt x="2448872" y="3572856"/>
                    <a:pt x="2448872" y="3570951"/>
                  </a:cubicBezTo>
                  <a:cubicBezTo>
                    <a:pt x="2448872" y="3569046"/>
                    <a:pt x="2448872" y="3566188"/>
                    <a:pt x="2447919" y="3561426"/>
                  </a:cubicBezTo>
                  <a:cubicBezTo>
                    <a:pt x="2446014" y="3552853"/>
                    <a:pt x="2437442" y="3549043"/>
                    <a:pt x="2437442" y="3549043"/>
                  </a:cubicBezTo>
                  <a:lnTo>
                    <a:pt x="2418392" y="3547138"/>
                  </a:lnTo>
                  <a:lnTo>
                    <a:pt x="2394579" y="3546186"/>
                  </a:lnTo>
                  <a:lnTo>
                    <a:pt x="2380292" y="3545233"/>
                  </a:lnTo>
                  <a:lnTo>
                    <a:pt x="2378387" y="3545233"/>
                  </a:lnTo>
                  <a:lnTo>
                    <a:pt x="2378387" y="3543328"/>
                  </a:lnTo>
                  <a:lnTo>
                    <a:pt x="2398389" y="3533803"/>
                  </a:lnTo>
                  <a:lnTo>
                    <a:pt x="2365052" y="3533803"/>
                  </a:lnTo>
                  <a:lnTo>
                    <a:pt x="2344097" y="3544281"/>
                  </a:lnTo>
                  <a:lnTo>
                    <a:pt x="2326952" y="3589048"/>
                  </a:lnTo>
                  <a:cubicBezTo>
                    <a:pt x="2326952" y="3590001"/>
                    <a:pt x="2324094" y="3605241"/>
                    <a:pt x="2324094" y="3616671"/>
                  </a:cubicBezTo>
                  <a:cubicBezTo>
                    <a:pt x="2324094" y="3628101"/>
                    <a:pt x="2327905" y="3636674"/>
                    <a:pt x="2327905" y="3636674"/>
                  </a:cubicBezTo>
                  <a:lnTo>
                    <a:pt x="2327905" y="3637626"/>
                  </a:lnTo>
                  <a:lnTo>
                    <a:pt x="2354574" y="3647151"/>
                  </a:lnTo>
                  <a:lnTo>
                    <a:pt x="2379339" y="3664297"/>
                  </a:lnTo>
                  <a:lnTo>
                    <a:pt x="2379339" y="3670964"/>
                  </a:lnTo>
                  <a:lnTo>
                    <a:pt x="2380292" y="3684299"/>
                  </a:lnTo>
                  <a:lnTo>
                    <a:pt x="2386007" y="3706207"/>
                  </a:lnTo>
                  <a:lnTo>
                    <a:pt x="2384102" y="3707160"/>
                  </a:lnTo>
                  <a:lnTo>
                    <a:pt x="2375529" y="3707160"/>
                  </a:lnTo>
                  <a:lnTo>
                    <a:pt x="2360289" y="3709064"/>
                  </a:lnTo>
                  <a:lnTo>
                    <a:pt x="2344097" y="3718590"/>
                  </a:lnTo>
                  <a:lnTo>
                    <a:pt x="2334572" y="3736687"/>
                  </a:lnTo>
                  <a:lnTo>
                    <a:pt x="2334572" y="3737640"/>
                  </a:lnTo>
                  <a:cubicBezTo>
                    <a:pt x="2334572" y="3737640"/>
                    <a:pt x="2341239" y="3758595"/>
                    <a:pt x="2343144" y="3769073"/>
                  </a:cubicBezTo>
                  <a:cubicBezTo>
                    <a:pt x="2345049" y="3777645"/>
                    <a:pt x="2329809" y="3781455"/>
                    <a:pt x="2329809" y="3781455"/>
                  </a:cubicBezTo>
                  <a:lnTo>
                    <a:pt x="2328857" y="3781455"/>
                  </a:lnTo>
                  <a:lnTo>
                    <a:pt x="2302187" y="3810030"/>
                  </a:lnTo>
                  <a:lnTo>
                    <a:pt x="2296472" y="3833843"/>
                  </a:lnTo>
                  <a:lnTo>
                    <a:pt x="2278375" y="3831938"/>
                  </a:lnTo>
                  <a:lnTo>
                    <a:pt x="2270755" y="3823365"/>
                  </a:lnTo>
                  <a:lnTo>
                    <a:pt x="2267897" y="3801458"/>
                  </a:lnTo>
                  <a:lnTo>
                    <a:pt x="2284090" y="3790980"/>
                  </a:lnTo>
                  <a:lnTo>
                    <a:pt x="2285042" y="3760500"/>
                  </a:lnTo>
                  <a:lnTo>
                    <a:pt x="2295519" y="3754785"/>
                  </a:lnTo>
                  <a:lnTo>
                    <a:pt x="2306949" y="3752880"/>
                  </a:lnTo>
                  <a:lnTo>
                    <a:pt x="2306949" y="3727162"/>
                  </a:lnTo>
                  <a:lnTo>
                    <a:pt x="2292662" y="3674774"/>
                  </a:lnTo>
                  <a:lnTo>
                    <a:pt x="2265040" y="3638579"/>
                  </a:lnTo>
                  <a:lnTo>
                    <a:pt x="2249800" y="3612861"/>
                  </a:lnTo>
                  <a:lnTo>
                    <a:pt x="2230750" y="3603336"/>
                  </a:lnTo>
                  <a:lnTo>
                    <a:pt x="2209795" y="3608099"/>
                  </a:lnTo>
                  <a:lnTo>
                    <a:pt x="2183125" y="3590954"/>
                  </a:lnTo>
                  <a:lnTo>
                    <a:pt x="2183125" y="3581429"/>
                  </a:lnTo>
                  <a:lnTo>
                    <a:pt x="2187887" y="3566188"/>
                  </a:lnTo>
                  <a:lnTo>
                    <a:pt x="2183125" y="3556663"/>
                  </a:lnTo>
                  <a:lnTo>
                    <a:pt x="2161217" y="3539518"/>
                  </a:lnTo>
                  <a:lnTo>
                    <a:pt x="2159312" y="3541423"/>
                  </a:lnTo>
                  <a:cubicBezTo>
                    <a:pt x="2155502" y="3545233"/>
                    <a:pt x="2145025" y="3554758"/>
                    <a:pt x="2140262" y="3557616"/>
                  </a:cubicBezTo>
                  <a:cubicBezTo>
                    <a:pt x="2136452" y="3559521"/>
                    <a:pt x="2128832" y="3558568"/>
                    <a:pt x="2125022" y="3557616"/>
                  </a:cubicBezTo>
                  <a:lnTo>
                    <a:pt x="2127880" y="3542376"/>
                  </a:lnTo>
                  <a:cubicBezTo>
                    <a:pt x="2128832" y="3534756"/>
                    <a:pt x="2127880" y="3529993"/>
                    <a:pt x="2125022" y="3527135"/>
                  </a:cubicBezTo>
                  <a:cubicBezTo>
                    <a:pt x="2122165" y="3524278"/>
                    <a:pt x="2119307" y="3524278"/>
                    <a:pt x="2117402" y="3525231"/>
                  </a:cubicBezTo>
                  <a:lnTo>
                    <a:pt x="2099305" y="3512848"/>
                  </a:lnTo>
                  <a:cubicBezTo>
                    <a:pt x="2098353" y="3511896"/>
                    <a:pt x="2073587" y="3487130"/>
                    <a:pt x="2058347" y="3479510"/>
                  </a:cubicBezTo>
                  <a:cubicBezTo>
                    <a:pt x="2047870" y="3473795"/>
                    <a:pt x="2031678" y="3477605"/>
                    <a:pt x="2019295" y="3479510"/>
                  </a:cubicBezTo>
                  <a:cubicBezTo>
                    <a:pt x="2013580" y="3480463"/>
                    <a:pt x="2007865" y="3481415"/>
                    <a:pt x="2005008" y="3481415"/>
                  </a:cubicBezTo>
                  <a:cubicBezTo>
                    <a:pt x="1995483" y="3481415"/>
                    <a:pt x="1978338" y="3468080"/>
                    <a:pt x="1971670" y="3462365"/>
                  </a:cubicBezTo>
                  <a:lnTo>
                    <a:pt x="1851655" y="3370924"/>
                  </a:lnTo>
                  <a:lnTo>
                    <a:pt x="1850703" y="3370924"/>
                  </a:lnTo>
                  <a:lnTo>
                    <a:pt x="1849751" y="3370924"/>
                  </a:lnTo>
                  <a:cubicBezTo>
                    <a:pt x="1848798" y="3370924"/>
                    <a:pt x="1834510" y="3369019"/>
                    <a:pt x="1825938" y="3369019"/>
                  </a:cubicBezTo>
                  <a:cubicBezTo>
                    <a:pt x="1822128" y="3369019"/>
                    <a:pt x="1821176" y="3358542"/>
                    <a:pt x="1821176" y="3352827"/>
                  </a:cubicBezTo>
                  <a:cubicBezTo>
                    <a:pt x="1821176" y="3349017"/>
                    <a:pt x="1821176" y="3347112"/>
                    <a:pt x="1820223" y="3345207"/>
                  </a:cubicBezTo>
                  <a:cubicBezTo>
                    <a:pt x="1818318" y="3340444"/>
                    <a:pt x="1800221" y="3327109"/>
                    <a:pt x="1791648" y="3320442"/>
                  </a:cubicBezTo>
                  <a:lnTo>
                    <a:pt x="1784028" y="3290914"/>
                  </a:lnTo>
                  <a:lnTo>
                    <a:pt x="1773551" y="3261386"/>
                  </a:lnTo>
                  <a:lnTo>
                    <a:pt x="1755453" y="3235668"/>
                  </a:lnTo>
                  <a:lnTo>
                    <a:pt x="1755453" y="3211856"/>
                  </a:lnTo>
                  <a:lnTo>
                    <a:pt x="1738308" y="3186138"/>
                  </a:lnTo>
                  <a:lnTo>
                    <a:pt x="1722116" y="3183280"/>
                  </a:lnTo>
                  <a:lnTo>
                    <a:pt x="1698303" y="3177565"/>
                  </a:lnTo>
                  <a:lnTo>
                    <a:pt x="1668776" y="3155658"/>
                  </a:lnTo>
                  <a:lnTo>
                    <a:pt x="1667823" y="3155658"/>
                  </a:lnTo>
                  <a:cubicBezTo>
                    <a:pt x="1666871" y="3155658"/>
                    <a:pt x="1652584" y="3149943"/>
                    <a:pt x="1642106" y="3148038"/>
                  </a:cubicBezTo>
                  <a:cubicBezTo>
                    <a:pt x="1634486" y="3147085"/>
                    <a:pt x="1631629" y="3147085"/>
                    <a:pt x="1628771" y="3148038"/>
                  </a:cubicBezTo>
                  <a:cubicBezTo>
                    <a:pt x="1627819" y="3148038"/>
                    <a:pt x="1625914" y="3148038"/>
                    <a:pt x="1624009" y="3148038"/>
                  </a:cubicBezTo>
                  <a:cubicBezTo>
                    <a:pt x="1617341" y="3148038"/>
                    <a:pt x="1607816" y="3164230"/>
                    <a:pt x="1603054" y="3172803"/>
                  </a:cubicBezTo>
                  <a:lnTo>
                    <a:pt x="1584004" y="3179470"/>
                  </a:lnTo>
                  <a:lnTo>
                    <a:pt x="1585909" y="3201378"/>
                  </a:lnTo>
                  <a:lnTo>
                    <a:pt x="1564001" y="3216618"/>
                  </a:lnTo>
                  <a:cubicBezTo>
                    <a:pt x="1564001" y="3216618"/>
                    <a:pt x="1549714" y="3222333"/>
                    <a:pt x="1539236" y="3222333"/>
                  </a:cubicBezTo>
                  <a:cubicBezTo>
                    <a:pt x="1539236" y="3222333"/>
                    <a:pt x="1538284" y="3222333"/>
                    <a:pt x="1538284" y="3222333"/>
                  </a:cubicBezTo>
                  <a:lnTo>
                    <a:pt x="1545904" y="3196616"/>
                  </a:lnTo>
                  <a:lnTo>
                    <a:pt x="1545904" y="3178518"/>
                  </a:lnTo>
                  <a:lnTo>
                    <a:pt x="1498279" y="3179470"/>
                  </a:lnTo>
                  <a:lnTo>
                    <a:pt x="1477324" y="3160420"/>
                  </a:lnTo>
                  <a:lnTo>
                    <a:pt x="1484944" y="3144228"/>
                  </a:lnTo>
                  <a:lnTo>
                    <a:pt x="1483991" y="3116605"/>
                  </a:lnTo>
                  <a:lnTo>
                    <a:pt x="1458274" y="3083267"/>
                  </a:lnTo>
                  <a:lnTo>
                    <a:pt x="1458274" y="3077552"/>
                  </a:lnTo>
                  <a:lnTo>
                    <a:pt x="1487801" y="3074694"/>
                  </a:lnTo>
                  <a:lnTo>
                    <a:pt x="1500184" y="3055644"/>
                  </a:lnTo>
                  <a:lnTo>
                    <a:pt x="1476371" y="3009924"/>
                  </a:lnTo>
                  <a:lnTo>
                    <a:pt x="1485896" y="2991826"/>
                  </a:lnTo>
                  <a:lnTo>
                    <a:pt x="1517329" y="2994684"/>
                  </a:lnTo>
                  <a:lnTo>
                    <a:pt x="1517329" y="2994684"/>
                  </a:lnTo>
                  <a:lnTo>
                    <a:pt x="1518281" y="2994684"/>
                  </a:lnTo>
                  <a:lnTo>
                    <a:pt x="1535426" y="2988969"/>
                  </a:lnTo>
                  <a:lnTo>
                    <a:pt x="1544951" y="2989921"/>
                  </a:lnTo>
                  <a:lnTo>
                    <a:pt x="1560191" y="2989921"/>
                  </a:lnTo>
                  <a:lnTo>
                    <a:pt x="1581146" y="2966109"/>
                  </a:lnTo>
                  <a:lnTo>
                    <a:pt x="1578289" y="2950868"/>
                  </a:lnTo>
                  <a:lnTo>
                    <a:pt x="1584004" y="2939438"/>
                  </a:lnTo>
                  <a:lnTo>
                    <a:pt x="1599244" y="2934676"/>
                  </a:lnTo>
                  <a:lnTo>
                    <a:pt x="1602101" y="2958489"/>
                  </a:lnTo>
                  <a:lnTo>
                    <a:pt x="1603054" y="2959441"/>
                  </a:lnTo>
                  <a:cubicBezTo>
                    <a:pt x="1603054" y="2959441"/>
                    <a:pt x="1604006" y="2960393"/>
                    <a:pt x="1605911" y="2961346"/>
                  </a:cubicBezTo>
                  <a:cubicBezTo>
                    <a:pt x="1610674" y="2964204"/>
                    <a:pt x="1622104" y="2970871"/>
                    <a:pt x="1623056" y="2971824"/>
                  </a:cubicBezTo>
                  <a:cubicBezTo>
                    <a:pt x="1624009" y="2972776"/>
                    <a:pt x="1624009" y="2976586"/>
                    <a:pt x="1624009" y="2980396"/>
                  </a:cubicBezTo>
                  <a:lnTo>
                    <a:pt x="1624009" y="2981349"/>
                  </a:lnTo>
                  <a:lnTo>
                    <a:pt x="1624009" y="2982301"/>
                  </a:lnTo>
                  <a:cubicBezTo>
                    <a:pt x="1624961" y="2984206"/>
                    <a:pt x="1633534" y="2996589"/>
                    <a:pt x="1636391" y="2999446"/>
                  </a:cubicBezTo>
                  <a:cubicBezTo>
                    <a:pt x="1636391" y="2999446"/>
                    <a:pt x="1637344" y="3000399"/>
                    <a:pt x="1638296" y="3000399"/>
                  </a:cubicBezTo>
                  <a:cubicBezTo>
                    <a:pt x="1638296" y="3000399"/>
                    <a:pt x="1639248" y="3000399"/>
                    <a:pt x="1639248" y="3000399"/>
                  </a:cubicBezTo>
                  <a:cubicBezTo>
                    <a:pt x="1639248" y="3000399"/>
                    <a:pt x="1640201" y="3000399"/>
                    <a:pt x="1640201" y="3000399"/>
                  </a:cubicBezTo>
                  <a:cubicBezTo>
                    <a:pt x="1640201" y="3000399"/>
                    <a:pt x="1640201" y="3000399"/>
                    <a:pt x="1640201" y="3000399"/>
                  </a:cubicBezTo>
                  <a:cubicBezTo>
                    <a:pt x="1640201" y="3000399"/>
                    <a:pt x="1640201" y="3000399"/>
                    <a:pt x="1640201" y="3000399"/>
                  </a:cubicBezTo>
                  <a:cubicBezTo>
                    <a:pt x="1641154" y="3000399"/>
                    <a:pt x="1642106" y="3000399"/>
                    <a:pt x="1643059" y="3000399"/>
                  </a:cubicBezTo>
                  <a:cubicBezTo>
                    <a:pt x="1643059" y="3000399"/>
                    <a:pt x="1644011" y="3000399"/>
                    <a:pt x="1644011" y="3000399"/>
                  </a:cubicBezTo>
                  <a:cubicBezTo>
                    <a:pt x="1644964" y="3000399"/>
                    <a:pt x="1645916" y="2999446"/>
                    <a:pt x="1646868" y="2999446"/>
                  </a:cubicBezTo>
                  <a:cubicBezTo>
                    <a:pt x="1646868" y="2999446"/>
                    <a:pt x="1646868" y="2999446"/>
                    <a:pt x="1647821" y="2999446"/>
                  </a:cubicBezTo>
                  <a:cubicBezTo>
                    <a:pt x="1648773" y="2999446"/>
                    <a:pt x="1649726" y="2998494"/>
                    <a:pt x="1650679" y="2998494"/>
                  </a:cubicBezTo>
                  <a:cubicBezTo>
                    <a:pt x="1650679" y="2998494"/>
                    <a:pt x="1651631" y="2998494"/>
                    <a:pt x="1651631" y="2997542"/>
                  </a:cubicBezTo>
                  <a:cubicBezTo>
                    <a:pt x="1652584" y="2996589"/>
                    <a:pt x="1653536" y="2996589"/>
                    <a:pt x="1654488" y="2995636"/>
                  </a:cubicBezTo>
                  <a:lnTo>
                    <a:pt x="1655441" y="2994684"/>
                  </a:lnTo>
                  <a:lnTo>
                    <a:pt x="1653536" y="2986111"/>
                  </a:lnTo>
                  <a:lnTo>
                    <a:pt x="1651631" y="2974681"/>
                  </a:lnTo>
                  <a:lnTo>
                    <a:pt x="1663061" y="2952774"/>
                  </a:lnTo>
                  <a:lnTo>
                    <a:pt x="1665918" y="2931818"/>
                  </a:lnTo>
                  <a:lnTo>
                    <a:pt x="1675443" y="2931818"/>
                  </a:lnTo>
                  <a:lnTo>
                    <a:pt x="1675443" y="2949916"/>
                  </a:lnTo>
                  <a:lnTo>
                    <a:pt x="1695446" y="2948964"/>
                  </a:lnTo>
                  <a:lnTo>
                    <a:pt x="1710686" y="2941343"/>
                  </a:lnTo>
                  <a:lnTo>
                    <a:pt x="1721163" y="2942296"/>
                  </a:lnTo>
                  <a:lnTo>
                    <a:pt x="1725926" y="2951821"/>
                  </a:lnTo>
                  <a:lnTo>
                    <a:pt x="1734498" y="2954679"/>
                  </a:lnTo>
                  <a:lnTo>
                    <a:pt x="1741166" y="2949916"/>
                  </a:lnTo>
                  <a:lnTo>
                    <a:pt x="1738308" y="2937533"/>
                  </a:lnTo>
                  <a:lnTo>
                    <a:pt x="1730688" y="2921341"/>
                  </a:lnTo>
                  <a:lnTo>
                    <a:pt x="1737356" y="2915626"/>
                  </a:lnTo>
                  <a:lnTo>
                    <a:pt x="1741166" y="2912768"/>
                  </a:lnTo>
                  <a:lnTo>
                    <a:pt x="1741166" y="2924198"/>
                  </a:lnTo>
                  <a:lnTo>
                    <a:pt x="1744023" y="2923246"/>
                  </a:lnTo>
                  <a:cubicBezTo>
                    <a:pt x="1744023" y="2923246"/>
                    <a:pt x="1752596" y="2919436"/>
                    <a:pt x="1756406" y="2918483"/>
                  </a:cubicBezTo>
                  <a:cubicBezTo>
                    <a:pt x="1761168" y="2916578"/>
                    <a:pt x="1764026" y="2911816"/>
                    <a:pt x="1764978" y="2910863"/>
                  </a:cubicBezTo>
                  <a:lnTo>
                    <a:pt x="1765931" y="2909911"/>
                  </a:lnTo>
                  <a:lnTo>
                    <a:pt x="1760216" y="2898480"/>
                  </a:lnTo>
                  <a:lnTo>
                    <a:pt x="1763073" y="2886098"/>
                  </a:lnTo>
                  <a:lnTo>
                    <a:pt x="1789743" y="2892766"/>
                  </a:lnTo>
                  <a:lnTo>
                    <a:pt x="1806888" y="2881335"/>
                  </a:lnTo>
                  <a:lnTo>
                    <a:pt x="1807841" y="2880383"/>
                  </a:lnTo>
                  <a:cubicBezTo>
                    <a:pt x="1812603" y="2871810"/>
                    <a:pt x="1819271" y="2864190"/>
                    <a:pt x="1821176" y="2863238"/>
                  </a:cubicBezTo>
                  <a:lnTo>
                    <a:pt x="1850703" y="2863238"/>
                  </a:lnTo>
                  <a:lnTo>
                    <a:pt x="1886898" y="2847045"/>
                  </a:lnTo>
                  <a:lnTo>
                    <a:pt x="1886898" y="2859428"/>
                  </a:lnTo>
                  <a:lnTo>
                    <a:pt x="1902138" y="2879430"/>
                  </a:lnTo>
                  <a:lnTo>
                    <a:pt x="1928808" y="2898480"/>
                  </a:lnTo>
                  <a:lnTo>
                    <a:pt x="2012628" y="2906101"/>
                  </a:lnTo>
                  <a:lnTo>
                    <a:pt x="1990720" y="2937533"/>
                  </a:lnTo>
                  <a:lnTo>
                    <a:pt x="2007865" y="2944201"/>
                  </a:lnTo>
                  <a:lnTo>
                    <a:pt x="2009770" y="2948964"/>
                  </a:lnTo>
                  <a:lnTo>
                    <a:pt x="2007865" y="2961346"/>
                  </a:lnTo>
                  <a:lnTo>
                    <a:pt x="2019295" y="2983254"/>
                  </a:lnTo>
                  <a:lnTo>
                    <a:pt x="2005960" y="2983254"/>
                  </a:lnTo>
                  <a:close/>
                  <a:moveTo>
                    <a:pt x="2029773" y="2996589"/>
                  </a:moveTo>
                  <a:cubicBezTo>
                    <a:pt x="2031678" y="2994684"/>
                    <a:pt x="2031678" y="2992779"/>
                    <a:pt x="2031678" y="2990874"/>
                  </a:cubicBezTo>
                  <a:cubicBezTo>
                    <a:pt x="2031678" y="2989921"/>
                    <a:pt x="2030725" y="2988969"/>
                    <a:pt x="2029773" y="2988969"/>
                  </a:cubicBezTo>
                  <a:lnTo>
                    <a:pt x="2025963" y="2976586"/>
                  </a:lnTo>
                  <a:lnTo>
                    <a:pt x="2023105" y="2976586"/>
                  </a:lnTo>
                  <a:lnTo>
                    <a:pt x="2010723" y="2953726"/>
                  </a:lnTo>
                  <a:lnTo>
                    <a:pt x="2012628" y="2942296"/>
                  </a:lnTo>
                  <a:lnTo>
                    <a:pt x="2009770" y="2934676"/>
                  </a:lnTo>
                  <a:lnTo>
                    <a:pt x="1996435" y="2928961"/>
                  </a:lnTo>
                  <a:lnTo>
                    <a:pt x="2016438" y="2900386"/>
                  </a:lnTo>
                  <a:lnTo>
                    <a:pt x="2084065" y="2905148"/>
                  </a:lnTo>
                  <a:lnTo>
                    <a:pt x="2112640" y="2876573"/>
                  </a:lnTo>
                  <a:lnTo>
                    <a:pt x="2155502" y="2877526"/>
                  </a:lnTo>
                  <a:lnTo>
                    <a:pt x="2167885" y="2865143"/>
                  </a:lnTo>
                  <a:lnTo>
                    <a:pt x="2180267" y="2865143"/>
                  </a:lnTo>
                  <a:lnTo>
                    <a:pt x="2196460" y="2860380"/>
                  </a:lnTo>
                  <a:lnTo>
                    <a:pt x="2192650" y="2853713"/>
                  </a:lnTo>
                  <a:lnTo>
                    <a:pt x="2192650" y="2845140"/>
                  </a:lnTo>
                  <a:lnTo>
                    <a:pt x="2201222" y="2845140"/>
                  </a:lnTo>
                  <a:lnTo>
                    <a:pt x="2205985" y="2845140"/>
                  </a:lnTo>
                  <a:lnTo>
                    <a:pt x="2209795" y="2845140"/>
                  </a:lnTo>
                  <a:lnTo>
                    <a:pt x="2232655" y="2871810"/>
                  </a:lnTo>
                  <a:lnTo>
                    <a:pt x="2232655" y="2876573"/>
                  </a:lnTo>
                  <a:lnTo>
                    <a:pt x="2223130" y="2876573"/>
                  </a:lnTo>
                  <a:lnTo>
                    <a:pt x="2222177" y="2878478"/>
                  </a:lnTo>
                  <a:lnTo>
                    <a:pt x="2220272" y="2881335"/>
                  </a:lnTo>
                  <a:lnTo>
                    <a:pt x="2220272" y="2881335"/>
                  </a:lnTo>
                  <a:lnTo>
                    <a:pt x="2213605" y="2892766"/>
                  </a:lnTo>
                  <a:lnTo>
                    <a:pt x="2187887" y="2902291"/>
                  </a:lnTo>
                  <a:lnTo>
                    <a:pt x="2184077" y="2948011"/>
                  </a:lnTo>
                  <a:lnTo>
                    <a:pt x="2164075" y="2955631"/>
                  </a:lnTo>
                  <a:lnTo>
                    <a:pt x="2161217" y="2986111"/>
                  </a:lnTo>
                  <a:lnTo>
                    <a:pt x="2154550" y="2993731"/>
                  </a:lnTo>
                  <a:lnTo>
                    <a:pt x="2123118" y="2993731"/>
                  </a:lnTo>
                  <a:lnTo>
                    <a:pt x="2108830" y="2989921"/>
                  </a:lnTo>
                  <a:lnTo>
                    <a:pt x="2105020" y="2979444"/>
                  </a:lnTo>
                  <a:lnTo>
                    <a:pt x="2086922" y="2987064"/>
                  </a:lnTo>
                  <a:lnTo>
                    <a:pt x="2073587" y="2997542"/>
                  </a:lnTo>
                  <a:lnTo>
                    <a:pt x="2019295" y="3006114"/>
                  </a:lnTo>
                  <a:cubicBezTo>
                    <a:pt x="2022153" y="3003256"/>
                    <a:pt x="2027868" y="2999446"/>
                    <a:pt x="2029773" y="2996589"/>
                  </a:cubicBezTo>
                  <a:close/>
                  <a:moveTo>
                    <a:pt x="2429822" y="3295676"/>
                  </a:moveTo>
                  <a:lnTo>
                    <a:pt x="2407914" y="3277579"/>
                  </a:lnTo>
                  <a:lnTo>
                    <a:pt x="2390769" y="3270911"/>
                  </a:lnTo>
                  <a:lnTo>
                    <a:pt x="2378387" y="3267101"/>
                  </a:lnTo>
                  <a:lnTo>
                    <a:pt x="2375529" y="3259481"/>
                  </a:lnTo>
                  <a:lnTo>
                    <a:pt x="2361242" y="3247098"/>
                  </a:lnTo>
                  <a:cubicBezTo>
                    <a:pt x="2360289" y="3247098"/>
                    <a:pt x="2345049" y="3236621"/>
                    <a:pt x="2338382" y="3234716"/>
                  </a:cubicBezTo>
                  <a:cubicBezTo>
                    <a:pt x="2334572" y="3233763"/>
                    <a:pt x="2309807" y="3216618"/>
                    <a:pt x="2293615" y="3206141"/>
                  </a:cubicBezTo>
                  <a:lnTo>
                    <a:pt x="2286947" y="3204235"/>
                  </a:lnTo>
                  <a:cubicBezTo>
                    <a:pt x="2280280" y="3202331"/>
                    <a:pt x="2259325" y="3204235"/>
                    <a:pt x="2256467" y="3204235"/>
                  </a:cubicBezTo>
                  <a:lnTo>
                    <a:pt x="2239322" y="3208045"/>
                  </a:lnTo>
                  <a:lnTo>
                    <a:pt x="2229797" y="3207093"/>
                  </a:lnTo>
                  <a:lnTo>
                    <a:pt x="2225035" y="3201378"/>
                  </a:lnTo>
                  <a:lnTo>
                    <a:pt x="2222177" y="3189948"/>
                  </a:lnTo>
                  <a:lnTo>
                    <a:pt x="2221225" y="3189948"/>
                  </a:lnTo>
                  <a:cubicBezTo>
                    <a:pt x="2221225" y="3189948"/>
                    <a:pt x="2200270" y="3180423"/>
                    <a:pt x="2196460" y="3177565"/>
                  </a:cubicBezTo>
                  <a:cubicBezTo>
                    <a:pt x="2192650" y="3175660"/>
                    <a:pt x="2175505" y="3167088"/>
                    <a:pt x="2175505" y="3167088"/>
                  </a:cubicBezTo>
                  <a:lnTo>
                    <a:pt x="2165027" y="3160420"/>
                  </a:lnTo>
                  <a:lnTo>
                    <a:pt x="2167885" y="3145180"/>
                  </a:lnTo>
                  <a:lnTo>
                    <a:pt x="2176457" y="3133750"/>
                  </a:lnTo>
                  <a:lnTo>
                    <a:pt x="2168837" y="3122320"/>
                  </a:lnTo>
                  <a:lnTo>
                    <a:pt x="2159312" y="3122320"/>
                  </a:lnTo>
                  <a:cubicBezTo>
                    <a:pt x="2155502" y="3116605"/>
                    <a:pt x="2150740" y="3107080"/>
                    <a:pt x="2149787" y="3105175"/>
                  </a:cubicBezTo>
                  <a:cubicBezTo>
                    <a:pt x="2148835" y="3103270"/>
                    <a:pt x="2147882" y="3101365"/>
                    <a:pt x="2143120" y="3095650"/>
                  </a:cubicBezTo>
                  <a:cubicBezTo>
                    <a:pt x="2138357" y="3089935"/>
                    <a:pt x="2130737" y="3081362"/>
                    <a:pt x="2128832" y="3076600"/>
                  </a:cubicBezTo>
                  <a:cubicBezTo>
                    <a:pt x="2126927" y="3070884"/>
                    <a:pt x="2130737" y="3058502"/>
                    <a:pt x="2132642" y="3054692"/>
                  </a:cubicBezTo>
                  <a:lnTo>
                    <a:pt x="2133595" y="3052787"/>
                  </a:lnTo>
                  <a:lnTo>
                    <a:pt x="2110735" y="3037547"/>
                  </a:lnTo>
                  <a:cubicBezTo>
                    <a:pt x="2109782" y="3036594"/>
                    <a:pt x="2088827" y="3021354"/>
                    <a:pt x="2075493" y="3014687"/>
                  </a:cubicBezTo>
                  <a:cubicBezTo>
                    <a:pt x="2070730" y="3011829"/>
                    <a:pt x="2066920" y="3011829"/>
                    <a:pt x="2064062" y="3013734"/>
                  </a:cubicBezTo>
                  <a:cubicBezTo>
                    <a:pt x="2060253" y="3016592"/>
                    <a:pt x="2062157" y="3022306"/>
                    <a:pt x="2062157" y="3022306"/>
                  </a:cubicBezTo>
                  <a:lnTo>
                    <a:pt x="2062157" y="3047072"/>
                  </a:lnTo>
                  <a:cubicBezTo>
                    <a:pt x="2062157" y="3048977"/>
                    <a:pt x="2059300" y="3061359"/>
                    <a:pt x="2059300" y="3065169"/>
                  </a:cubicBezTo>
                  <a:cubicBezTo>
                    <a:pt x="2059300" y="3068027"/>
                    <a:pt x="2058347" y="3069932"/>
                    <a:pt x="2056443" y="3072790"/>
                  </a:cubicBezTo>
                  <a:lnTo>
                    <a:pt x="2055490" y="3074694"/>
                  </a:lnTo>
                  <a:cubicBezTo>
                    <a:pt x="2054538" y="3075647"/>
                    <a:pt x="2048822" y="3076600"/>
                    <a:pt x="2043107" y="3075647"/>
                  </a:cubicBezTo>
                  <a:lnTo>
                    <a:pt x="2039297" y="3075647"/>
                  </a:lnTo>
                  <a:cubicBezTo>
                    <a:pt x="2038345" y="3075647"/>
                    <a:pt x="2037393" y="3071837"/>
                    <a:pt x="2037393" y="3070884"/>
                  </a:cubicBezTo>
                  <a:cubicBezTo>
                    <a:pt x="2036440" y="3068980"/>
                    <a:pt x="2036440" y="3067074"/>
                    <a:pt x="2035488" y="3066122"/>
                  </a:cubicBezTo>
                  <a:cubicBezTo>
                    <a:pt x="2033582" y="3063264"/>
                    <a:pt x="2018343" y="3038499"/>
                    <a:pt x="2018343" y="3038499"/>
                  </a:cubicBezTo>
                  <a:cubicBezTo>
                    <a:pt x="2018343" y="3037547"/>
                    <a:pt x="2012628" y="3024212"/>
                    <a:pt x="2010723" y="3020402"/>
                  </a:cubicBezTo>
                  <a:cubicBezTo>
                    <a:pt x="2010723" y="3020402"/>
                    <a:pt x="2010723" y="3017544"/>
                    <a:pt x="2013580" y="3013734"/>
                  </a:cubicBezTo>
                  <a:lnTo>
                    <a:pt x="2076445" y="3004209"/>
                  </a:lnTo>
                  <a:lnTo>
                    <a:pt x="2089780" y="2992779"/>
                  </a:lnTo>
                  <a:lnTo>
                    <a:pt x="2103115" y="2987064"/>
                  </a:lnTo>
                  <a:lnTo>
                    <a:pt x="2105972" y="2994684"/>
                  </a:lnTo>
                  <a:lnTo>
                    <a:pt x="2124070" y="2999446"/>
                  </a:lnTo>
                  <a:lnTo>
                    <a:pt x="2158360" y="2999446"/>
                  </a:lnTo>
                  <a:lnTo>
                    <a:pt x="2167885" y="2988969"/>
                  </a:lnTo>
                  <a:lnTo>
                    <a:pt x="2170742" y="2959441"/>
                  </a:lnTo>
                  <a:lnTo>
                    <a:pt x="2190745" y="2951821"/>
                  </a:lnTo>
                  <a:lnTo>
                    <a:pt x="2194555" y="2906101"/>
                  </a:lnTo>
                  <a:lnTo>
                    <a:pt x="2219320" y="2897528"/>
                  </a:lnTo>
                  <a:lnTo>
                    <a:pt x="2227892" y="2882288"/>
                  </a:lnTo>
                  <a:lnTo>
                    <a:pt x="2236465" y="2882288"/>
                  </a:lnTo>
                  <a:lnTo>
                    <a:pt x="2295519" y="2928961"/>
                  </a:lnTo>
                  <a:lnTo>
                    <a:pt x="2296472" y="2929913"/>
                  </a:lnTo>
                  <a:lnTo>
                    <a:pt x="2330762" y="2928008"/>
                  </a:lnTo>
                  <a:lnTo>
                    <a:pt x="2338382" y="2937533"/>
                  </a:lnTo>
                  <a:lnTo>
                    <a:pt x="2402199" y="2946106"/>
                  </a:lnTo>
                  <a:lnTo>
                    <a:pt x="2417439" y="2928961"/>
                  </a:lnTo>
                  <a:lnTo>
                    <a:pt x="2434584" y="2928008"/>
                  </a:lnTo>
                  <a:cubicBezTo>
                    <a:pt x="2435537" y="2930866"/>
                    <a:pt x="2436489" y="2936581"/>
                    <a:pt x="2438394" y="2942296"/>
                  </a:cubicBezTo>
                  <a:cubicBezTo>
                    <a:pt x="2441252" y="2951821"/>
                    <a:pt x="2444109" y="2962299"/>
                    <a:pt x="2445062" y="2968014"/>
                  </a:cubicBezTo>
                  <a:cubicBezTo>
                    <a:pt x="2445062" y="2968014"/>
                    <a:pt x="2445062" y="2968014"/>
                    <a:pt x="2445062" y="2968014"/>
                  </a:cubicBezTo>
                  <a:cubicBezTo>
                    <a:pt x="2445062" y="2968966"/>
                    <a:pt x="2445062" y="2968966"/>
                    <a:pt x="2445062" y="2969919"/>
                  </a:cubicBezTo>
                  <a:cubicBezTo>
                    <a:pt x="2445062" y="2969919"/>
                    <a:pt x="2445062" y="2970871"/>
                    <a:pt x="2445062" y="2970871"/>
                  </a:cubicBezTo>
                  <a:cubicBezTo>
                    <a:pt x="2446967" y="2976586"/>
                    <a:pt x="2454587" y="2978491"/>
                    <a:pt x="2455539" y="2979444"/>
                  </a:cubicBezTo>
                  <a:cubicBezTo>
                    <a:pt x="2465064" y="2984206"/>
                    <a:pt x="2475542" y="2988969"/>
                    <a:pt x="2476494" y="2990874"/>
                  </a:cubicBezTo>
                  <a:cubicBezTo>
                    <a:pt x="2476494" y="2991826"/>
                    <a:pt x="2475542" y="2991826"/>
                    <a:pt x="2475542" y="2993731"/>
                  </a:cubicBezTo>
                  <a:cubicBezTo>
                    <a:pt x="2474589" y="2994684"/>
                    <a:pt x="2472684" y="2994684"/>
                    <a:pt x="2471731" y="2995636"/>
                  </a:cubicBezTo>
                  <a:cubicBezTo>
                    <a:pt x="2469827" y="2996589"/>
                    <a:pt x="2466969" y="2997542"/>
                    <a:pt x="2466017" y="2998494"/>
                  </a:cubicBezTo>
                  <a:cubicBezTo>
                    <a:pt x="2463159" y="3000399"/>
                    <a:pt x="2464112" y="3008019"/>
                    <a:pt x="2467921" y="3019449"/>
                  </a:cubicBezTo>
                  <a:lnTo>
                    <a:pt x="2467921" y="3020402"/>
                  </a:lnTo>
                  <a:cubicBezTo>
                    <a:pt x="2467921" y="3020402"/>
                    <a:pt x="2467921" y="3021354"/>
                    <a:pt x="2468874" y="3021354"/>
                  </a:cubicBezTo>
                  <a:lnTo>
                    <a:pt x="2444109" y="3036594"/>
                  </a:lnTo>
                  <a:lnTo>
                    <a:pt x="2434584" y="3019449"/>
                  </a:lnTo>
                  <a:lnTo>
                    <a:pt x="2366957" y="3014687"/>
                  </a:lnTo>
                  <a:lnTo>
                    <a:pt x="2359337" y="3025164"/>
                  </a:lnTo>
                  <a:lnTo>
                    <a:pt x="2320284" y="3019449"/>
                  </a:lnTo>
                  <a:lnTo>
                    <a:pt x="2288852" y="3014687"/>
                  </a:lnTo>
                  <a:lnTo>
                    <a:pt x="2270755" y="3014687"/>
                  </a:lnTo>
                  <a:lnTo>
                    <a:pt x="2261230" y="3024212"/>
                  </a:lnTo>
                  <a:lnTo>
                    <a:pt x="2245990" y="3026117"/>
                  </a:lnTo>
                  <a:lnTo>
                    <a:pt x="2232655" y="3038499"/>
                  </a:lnTo>
                  <a:lnTo>
                    <a:pt x="2223130" y="3030879"/>
                  </a:lnTo>
                  <a:lnTo>
                    <a:pt x="2207890" y="3025164"/>
                  </a:lnTo>
                  <a:lnTo>
                    <a:pt x="2199317" y="3070884"/>
                  </a:lnTo>
                  <a:lnTo>
                    <a:pt x="2217415" y="3088982"/>
                  </a:lnTo>
                  <a:lnTo>
                    <a:pt x="2242180" y="3132797"/>
                  </a:lnTo>
                  <a:lnTo>
                    <a:pt x="2320284" y="3207093"/>
                  </a:lnTo>
                  <a:lnTo>
                    <a:pt x="2337429" y="3207093"/>
                  </a:lnTo>
                  <a:lnTo>
                    <a:pt x="2355527" y="3221381"/>
                  </a:lnTo>
                  <a:lnTo>
                    <a:pt x="2379339" y="3239478"/>
                  </a:lnTo>
                  <a:lnTo>
                    <a:pt x="2378387" y="3252813"/>
                  </a:lnTo>
                  <a:cubicBezTo>
                    <a:pt x="2377434" y="3256623"/>
                    <a:pt x="2378387" y="3264244"/>
                    <a:pt x="2388864" y="3267101"/>
                  </a:cubicBezTo>
                  <a:cubicBezTo>
                    <a:pt x="2392674" y="3268054"/>
                    <a:pt x="2397437" y="3269006"/>
                    <a:pt x="2401247" y="3269006"/>
                  </a:cubicBezTo>
                  <a:cubicBezTo>
                    <a:pt x="2406962" y="3269958"/>
                    <a:pt x="2412677" y="3269958"/>
                    <a:pt x="2417439" y="3273769"/>
                  </a:cubicBezTo>
                  <a:cubicBezTo>
                    <a:pt x="2418392" y="3274721"/>
                    <a:pt x="2419344" y="3275674"/>
                    <a:pt x="2420297" y="3276626"/>
                  </a:cubicBezTo>
                  <a:cubicBezTo>
                    <a:pt x="2420297" y="3276626"/>
                    <a:pt x="2421249" y="3277579"/>
                    <a:pt x="2421249" y="3277579"/>
                  </a:cubicBezTo>
                  <a:cubicBezTo>
                    <a:pt x="2422202" y="3278531"/>
                    <a:pt x="2423154" y="3278531"/>
                    <a:pt x="2423154" y="3279484"/>
                  </a:cubicBezTo>
                  <a:cubicBezTo>
                    <a:pt x="2424107" y="3280436"/>
                    <a:pt x="2424107" y="3280436"/>
                    <a:pt x="2425059" y="3281389"/>
                  </a:cubicBezTo>
                  <a:cubicBezTo>
                    <a:pt x="2426012" y="3282341"/>
                    <a:pt x="2426012" y="3282341"/>
                    <a:pt x="2426964" y="3283294"/>
                  </a:cubicBezTo>
                  <a:cubicBezTo>
                    <a:pt x="2427917" y="3284246"/>
                    <a:pt x="2427917" y="3284246"/>
                    <a:pt x="2428869" y="3285199"/>
                  </a:cubicBezTo>
                  <a:cubicBezTo>
                    <a:pt x="2429822" y="3286151"/>
                    <a:pt x="2429822" y="3286151"/>
                    <a:pt x="2430774" y="3287104"/>
                  </a:cubicBezTo>
                  <a:cubicBezTo>
                    <a:pt x="2431727" y="3288056"/>
                    <a:pt x="2431727" y="3288056"/>
                    <a:pt x="2432679" y="3289009"/>
                  </a:cubicBezTo>
                  <a:cubicBezTo>
                    <a:pt x="2433632" y="3289961"/>
                    <a:pt x="2433632" y="3289961"/>
                    <a:pt x="2434584" y="3290914"/>
                  </a:cubicBezTo>
                  <a:cubicBezTo>
                    <a:pt x="2434584" y="3290914"/>
                    <a:pt x="2435537" y="3291866"/>
                    <a:pt x="2435537" y="3291866"/>
                  </a:cubicBezTo>
                  <a:cubicBezTo>
                    <a:pt x="2436489" y="3292819"/>
                    <a:pt x="2436489" y="3292819"/>
                    <a:pt x="2437442" y="3293771"/>
                  </a:cubicBezTo>
                  <a:cubicBezTo>
                    <a:pt x="2437442" y="3293771"/>
                    <a:pt x="2437442" y="3294724"/>
                    <a:pt x="2438394" y="3294724"/>
                  </a:cubicBezTo>
                  <a:cubicBezTo>
                    <a:pt x="2439347" y="3295676"/>
                    <a:pt x="2439347" y="3296629"/>
                    <a:pt x="2440299" y="3296629"/>
                  </a:cubicBezTo>
                  <a:lnTo>
                    <a:pt x="2442204" y="3309011"/>
                  </a:lnTo>
                  <a:lnTo>
                    <a:pt x="2429822" y="3295676"/>
                  </a:lnTo>
                  <a:close/>
                  <a:moveTo>
                    <a:pt x="2441252" y="3285199"/>
                  </a:moveTo>
                  <a:cubicBezTo>
                    <a:pt x="2441252" y="3285199"/>
                    <a:pt x="2440299" y="3285199"/>
                    <a:pt x="2441252" y="3285199"/>
                  </a:cubicBezTo>
                  <a:cubicBezTo>
                    <a:pt x="2440299" y="3284246"/>
                    <a:pt x="2440299" y="3284246"/>
                    <a:pt x="2440299" y="3284246"/>
                  </a:cubicBezTo>
                  <a:cubicBezTo>
                    <a:pt x="2439347" y="3283294"/>
                    <a:pt x="2439347" y="3283294"/>
                    <a:pt x="2438394" y="3282341"/>
                  </a:cubicBezTo>
                  <a:cubicBezTo>
                    <a:pt x="2438394" y="3282341"/>
                    <a:pt x="2437442" y="3281389"/>
                    <a:pt x="2437442" y="3281389"/>
                  </a:cubicBezTo>
                  <a:cubicBezTo>
                    <a:pt x="2436489" y="3280436"/>
                    <a:pt x="2435537" y="3279484"/>
                    <a:pt x="2434584" y="3278531"/>
                  </a:cubicBezTo>
                  <a:cubicBezTo>
                    <a:pt x="2434584" y="3278531"/>
                    <a:pt x="2434584" y="3277579"/>
                    <a:pt x="2433632" y="3277579"/>
                  </a:cubicBezTo>
                  <a:cubicBezTo>
                    <a:pt x="2432679" y="3276626"/>
                    <a:pt x="2431727" y="3275674"/>
                    <a:pt x="2430774" y="3274721"/>
                  </a:cubicBezTo>
                  <a:cubicBezTo>
                    <a:pt x="2430774" y="3274721"/>
                    <a:pt x="2429822" y="3273769"/>
                    <a:pt x="2429822" y="3273769"/>
                  </a:cubicBezTo>
                  <a:cubicBezTo>
                    <a:pt x="2428869" y="3272816"/>
                    <a:pt x="2427917" y="3271864"/>
                    <a:pt x="2427917" y="3271864"/>
                  </a:cubicBezTo>
                  <a:cubicBezTo>
                    <a:pt x="2427917" y="3271864"/>
                    <a:pt x="2426964" y="3270911"/>
                    <a:pt x="2426964" y="3270911"/>
                  </a:cubicBezTo>
                  <a:cubicBezTo>
                    <a:pt x="2426012" y="3269958"/>
                    <a:pt x="2425059" y="3269006"/>
                    <a:pt x="2424107" y="3269006"/>
                  </a:cubicBezTo>
                  <a:cubicBezTo>
                    <a:pt x="2424107" y="3269006"/>
                    <a:pt x="2423154" y="3268054"/>
                    <a:pt x="2423154" y="3268054"/>
                  </a:cubicBezTo>
                  <a:cubicBezTo>
                    <a:pt x="2422202" y="3267101"/>
                    <a:pt x="2421249" y="3266148"/>
                    <a:pt x="2419344" y="3265196"/>
                  </a:cubicBezTo>
                  <a:cubicBezTo>
                    <a:pt x="2413629" y="3261386"/>
                    <a:pt x="2406962" y="3260433"/>
                    <a:pt x="2401247" y="3259481"/>
                  </a:cubicBezTo>
                  <a:cubicBezTo>
                    <a:pt x="2397437" y="3259481"/>
                    <a:pt x="2393627" y="3258529"/>
                    <a:pt x="2389817" y="3257576"/>
                  </a:cubicBezTo>
                  <a:cubicBezTo>
                    <a:pt x="2381244" y="3255671"/>
                    <a:pt x="2382197" y="3249956"/>
                    <a:pt x="2382197" y="3249003"/>
                  </a:cubicBezTo>
                  <a:lnTo>
                    <a:pt x="2383149" y="3232811"/>
                  </a:lnTo>
                  <a:lnTo>
                    <a:pt x="2357432" y="3212808"/>
                  </a:lnTo>
                  <a:lnTo>
                    <a:pt x="2337429" y="3197568"/>
                  </a:lnTo>
                  <a:lnTo>
                    <a:pt x="2321237" y="3197568"/>
                  </a:lnTo>
                  <a:lnTo>
                    <a:pt x="2245037" y="3125177"/>
                  </a:lnTo>
                  <a:lnTo>
                    <a:pt x="2220272" y="3081362"/>
                  </a:lnTo>
                  <a:lnTo>
                    <a:pt x="2204080" y="3065169"/>
                  </a:lnTo>
                  <a:lnTo>
                    <a:pt x="2211700" y="3027069"/>
                  </a:lnTo>
                  <a:lnTo>
                    <a:pt x="2220272" y="3029927"/>
                  </a:lnTo>
                  <a:lnTo>
                    <a:pt x="2232655" y="3040404"/>
                  </a:lnTo>
                  <a:lnTo>
                    <a:pt x="2247894" y="3026117"/>
                  </a:lnTo>
                  <a:lnTo>
                    <a:pt x="2263134" y="3024212"/>
                  </a:lnTo>
                  <a:lnTo>
                    <a:pt x="2271707" y="3015639"/>
                  </a:lnTo>
                  <a:lnTo>
                    <a:pt x="2286947" y="3015639"/>
                  </a:lnTo>
                  <a:lnTo>
                    <a:pt x="2318380" y="3020402"/>
                  </a:lnTo>
                  <a:lnTo>
                    <a:pt x="2360289" y="3027069"/>
                  </a:lnTo>
                  <a:lnTo>
                    <a:pt x="2367909" y="3015639"/>
                  </a:lnTo>
                  <a:lnTo>
                    <a:pt x="2429822" y="3020402"/>
                  </a:lnTo>
                  <a:lnTo>
                    <a:pt x="2440299" y="3039452"/>
                  </a:lnTo>
                  <a:lnTo>
                    <a:pt x="2469827" y="3021354"/>
                  </a:lnTo>
                  <a:cubicBezTo>
                    <a:pt x="2469827" y="3022306"/>
                    <a:pt x="2470779" y="3022306"/>
                    <a:pt x="2470779" y="3023259"/>
                  </a:cubicBezTo>
                  <a:cubicBezTo>
                    <a:pt x="2471731" y="3024212"/>
                    <a:pt x="2472684" y="3025164"/>
                    <a:pt x="2472684" y="3026117"/>
                  </a:cubicBezTo>
                  <a:lnTo>
                    <a:pt x="2473637" y="3027069"/>
                  </a:lnTo>
                  <a:cubicBezTo>
                    <a:pt x="2473637" y="3028022"/>
                    <a:pt x="2474589" y="3028022"/>
                    <a:pt x="2474589" y="3028974"/>
                  </a:cubicBezTo>
                  <a:lnTo>
                    <a:pt x="2475542" y="3029927"/>
                  </a:lnTo>
                  <a:lnTo>
                    <a:pt x="2475542" y="3029927"/>
                  </a:lnTo>
                  <a:cubicBezTo>
                    <a:pt x="2475542" y="3029927"/>
                    <a:pt x="2475542" y="3029927"/>
                    <a:pt x="2475542" y="3029927"/>
                  </a:cubicBezTo>
                  <a:lnTo>
                    <a:pt x="2475542" y="3029927"/>
                  </a:lnTo>
                  <a:lnTo>
                    <a:pt x="2476494" y="3031832"/>
                  </a:lnTo>
                  <a:lnTo>
                    <a:pt x="2476494" y="3031832"/>
                  </a:lnTo>
                  <a:cubicBezTo>
                    <a:pt x="2476494" y="3031832"/>
                    <a:pt x="2476494" y="3031832"/>
                    <a:pt x="2476494" y="3031832"/>
                  </a:cubicBezTo>
                  <a:cubicBezTo>
                    <a:pt x="2476494" y="3031832"/>
                    <a:pt x="2476494" y="3032784"/>
                    <a:pt x="2477446" y="3032784"/>
                  </a:cubicBezTo>
                  <a:lnTo>
                    <a:pt x="2477446" y="3032784"/>
                  </a:lnTo>
                  <a:cubicBezTo>
                    <a:pt x="2477446" y="3032784"/>
                    <a:pt x="2477446" y="3032784"/>
                    <a:pt x="2477446" y="3032784"/>
                  </a:cubicBezTo>
                  <a:cubicBezTo>
                    <a:pt x="2477446" y="3032784"/>
                    <a:pt x="2477446" y="3033737"/>
                    <a:pt x="2477446" y="3033737"/>
                  </a:cubicBezTo>
                  <a:cubicBezTo>
                    <a:pt x="2477446" y="3033737"/>
                    <a:pt x="2477446" y="3033737"/>
                    <a:pt x="2477446" y="3033737"/>
                  </a:cubicBezTo>
                  <a:cubicBezTo>
                    <a:pt x="2477446" y="3033737"/>
                    <a:pt x="2477446" y="3034689"/>
                    <a:pt x="2477446" y="3035642"/>
                  </a:cubicBezTo>
                  <a:lnTo>
                    <a:pt x="2477446" y="3035642"/>
                  </a:lnTo>
                  <a:cubicBezTo>
                    <a:pt x="2477446" y="3036594"/>
                    <a:pt x="2477446" y="3036594"/>
                    <a:pt x="2477446" y="3037547"/>
                  </a:cubicBezTo>
                  <a:lnTo>
                    <a:pt x="2477446" y="3037547"/>
                  </a:lnTo>
                  <a:lnTo>
                    <a:pt x="2477446" y="3037547"/>
                  </a:lnTo>
                  <a:cubicBezTo>
                    <a:pt x="2477446" y="3038499"/>
                    <a:pt x="2477446" y="3039452"/>
                    <a:pt x="2477446" y="3040404"/>
                  </a:cubicBezTo>
                  <a:lnTo>
                    <a:pt x="2477446" y="3040404"/>
                  </a:lnTo>
                  <a:lnTo>
                    <a:pt x="2477446" y="3040404"/>
                  </a:lnTo>
                  <a:cubicBezTo>
                    <a:pt x="2477446" y="3040404"/>
                    <a:pt x="2477446" y="3040404"/>
                    <a:pt x="2477446" y="3040404"/>
                  </a:cubicBezTo>
                  <a:lnTo>
                    <a:pt x="2477446" y="3040404"/>
                  </a:lnTo>
                  <a:lnTo>
                    <a:pt x="2477446" y="3041357"/>
                  </a:lnTo>
                  <a:cubicBezTo>
                    <a:pt x="2477446" y="3041357"/>
                    <a:pt x="2477446" y="3042309"/>
                    <a:pt x="2477446" y="3042309"/>
                  </a:cubicBezTo>
                  <a:lnTo>
                    <a:pt x="2470779" y="3051834"/>
                  </a:lnTo>
                  <a:lnTo>
                    <a:pt x="2464112" y="3076600"/>
                  </a:lnTo>
                  <a:lnTo>
                    <a:pt x="2477446" y="3081362"/>
                  </a:lnTo>
                  <a:lnTo>
                    <a:pt x="2498402" y="3100412"/>
                  </a:lnTo>
                  <a:lnTo>
                    <a:pt x="2499354" y="3115652"/>
                  </a:lnTo>
                  <a:lnTo>
                    <a:pt x="2497449" y="3120415"/>
                  </a:lnTo>
                  <a:lnTo>
                    <a:pt x="2495544" y="3120415"/>
                  </a:lnTo>
                  <a:lnTo>
                    <a:pt x="2486971" y="3117557"/>
                  </a:lnTo>
                  <a:lnTo>
                    <a:pt x="2473637" y="3118510"/>
                  </a:lnTo>
                  <a:lnTo>
                    <a:pt x="2484114" y="3153753"/>
                  </a:lnTo>
                  <a:lnTo>
                    <a:pt x="2476494" y="3158515"/>
                  </a:lnTo>
                  <a:lnTo>
                    <a:pt x="2476494" y="3168993"/>
                  </a:lnTo>
                  <a:lnTo>
                    <a:pt x="2470779" y="3168040"/>
                  </a:lnTo>
                  <a:lnTo>
                    <a:pt x="2447919" y="3161373"/>
                  </a:lnTo>
                  <a:lnTo>
                    <a:pt x="2438394" y="3174708"/>
                  </a:lnTo>
                  <a:lnTo>
                    <a:pt x="2446014" y="3200426"/>
                  </a:lnTo>
                  <a:lnTo>
                    <a:pt x="2462206" y="3220428"/>
                  </a:lnTo>
                  <a:lnTo>
                    <a:pt x="2463159" y="3229953"/>
                  </a:lnTo>
                  <a:lnTo>
                    <a:pt x="2453634" y="3234716"/>
                  </a:lnTo>
                  <a:lnTo>
                    <a:pt x="2452681" y="3254719"/>
                  </a:lnTo>
                  <a:lnTo>
                    <a:pt x="2457444" y="3264244"/>
                  </a:lnTo>
                  <a:lnTo>
                    <a:pt x="2441252" y="3285199"/>
                  </a:lnTo>
                  <a:close/>
                  <a:moveTo>
                    <a:pt x="2531739" y="3329014"/>
                  </a:moveTo>
                  <a:lnTo>
                    <a:pt x="2529834" y="3353779"/>
                  </a:lnTo>
                  <a:cubicBezTo>
                    <a:pt x="2527929" y="3352827"/>
                    <a:pt x="2526024" y="3352827"/>
                    <a:pt x="2525071" y="3351874"/>
                  </a:cubicBezTo>
                  <a:cubicBezTo>
                    <a:pt x="2522214" y="3350922"/>
                    <a:pt x="2510784" y="3344254"/>
                    <a:pt x="2503164" y="3340444"/>
                  </a:cubicBezTo>
                  <a:lnTo>
                    <a:pt x="2479352" y="3314726"/>
                  </a:lnTo>
                  <a:lnTo>
                    <a:pt x="2467921" y="3306154"/>
                  </a:lnTo>
                  <a:lnTo>
                    <a:pt x="2446014" y="3303296"/>
                  </a:lnTo>
                  <a:lnTo>
                    <a:pt x="2444109" y="3291866"/>
                  </a:lnTo>
                  <a:lnTo>
                    <a:pt x="2444109" y="3289961"/>
                  </a:lnTo>
                  <a:lnTo>
                    <a:pt x="2465064" y="3267101"/>
                  </a:lnTo>
                  <a:lnTo>
                    <a:pt x="2459349" y="3255671"/>
                  </a:lnTo>
                  <a:lnTo>
                    <a:pt x="2460302" y="3239478"/>
                  </a:lnTo>
                  <a:lnTo>
                    <a:pt x="2469827" y="3233763"/>
                  </a:lnTo>
                  <a:lnTo>
                    <a:pt x="2468874" y="3219476"/>
                  </a:lnTo>
                  <a:lnTo>
                    <a:pt x="2452681" y="3199473"/>
                  </a:lnTo>
                  <a:lnTo>
                    <a:pt x="2446014" y="3176613"/>
                  </a:lnTo>
                  <a:lnTo>
                    <a:pt x="2451729" y="3168040"/>
                  </a:lnTo>
                  <a:lnTo>
                    <a:pt x="2471731" y="3173755"/>
                  </a:lnTo>
                  <a:lnTo>
                    <a:pt x="2471731" y="3173755"/>
                  </a:lnTo>
                  <a:lnTo>
                    <a:pt x="2471731" y="3173755"/>
                  </a:lnTo>
                  <a:lnTo>
                    <a:pt x="2485067" y="3175660"/>
                  </a:lnTo>
                  <a:lnTo>
                    <a:pt x="2559361" y="3231858"/>
                  </a:lnTo>
                  <a:lnTo>
                    <a:pt x="2602224" y="3238526"/>
                  </a:lnTo>
                  <a:lnTo>
                    <a:pt x="2599366" y="3246146"/>
                  </a:lnTo>
                  <a:lnTo>
                    <a:pt x="2593651" y="3253766"/>
                  </a:lnTo>
                  <a:lnTo>
                    <a:pt x="2582221" y="3257576"/>
                  </a:lnTo>
                  <a:lnTo>
                    <a:pt x="2575554" y="3260433"/>
                  </a:lnTo>
                  <a:lnTo>
                    <a:pt x="2578411" y="3279484"/>
                  </a:lnTo>
                  <a:lnTo>
                    <a:pt x="2566029" y="3283294"/>
                  </a:lnTo>
                  <a:lnTo>
                    <a:pt x="2557456" y="3280436"/>
                  </a:lnTo>
                  <a:lnTo>
                    <a:pt x="2549836" y="3267101"/>
                  </a:lnTo>
                  <a:lnTo>
                    <a:pt x="2542216" y="3296629"/>
                  </a:lnTo>
                  <a:lnTo>
                    <a:pt x="2530786" y="3311869"/>
                  </a:lnTo>
                  <a:lnTo>
                    <a:pt x="2531739" y="3329014"/>
                  </a:lnTo>
                  <a:close/>
                  <a:moveTo>
                    <a:pt x="2552694" y="3368067"/>
                  </a:moveTo>
                  <a:cubicBezTo>
                    <a:pt x="2551741" y="3367114"/>
                    <a:pt x="2551741" y="3366162"/>
                    <a:pt x="2550789" y="3365209"/>
                  </a:cubicBezTo>
                  <a:cubicBezTo>
                    <a:pt x="2550789" y="3365209"/>
                    <a:pt x="2550789" y="3365209"/>
                    <a:pt x="2550789" y="3365209"/>
                  </a:cubicBezTo>
                  <a:cubicBezTo>
                    <a:pt x="2547931" y="3362352"/>
                    <a:pt x="2546979" y="3362352"/>
                    <a:pt x="2546026" y="3361399"/>
                  </a:cubicBezTo>
                  <a:cubicBezTo>
                    <a:pt x="2545074" y="3361399"/>
                    <a:pt x="2540311" y="3358542"/>
                    <a:pt x="2534596" y="3356637"/>
                  </a:cubicBezTo>
                  <a:cubicBezTo>
                    <a:pt x="2534596" y="3356637"/>
                    <a:pt x="2533644" y="3356637"/>
                    <a:pt x="2533644" y="3355684"/>
                  </a:cubicBezTo>
                  <a:lnTo>
                    <a:pt x="2535549" y="3329014"/>
                  </a:lnTo>
                  <a:lnTo>
                    <a:pt x="2534596" y="3314726"/>
                  </a:lnTo>
                  <a:lnTo>
                    <a:pt x="2545074" y="3300439"/>
                  </a:lnTo>
                  <a:lnTo>
                    <a:pt x="2549836" y="3281389"/>
                  </a:lnTo>
                  <a:lnTo>
                    <a:pt x="2552694" y="3286151"/>
                  </a:lnTo>
                  <a:lnTo>
                    <a:pt x="2565076" y="3289961"/>
                  </a:lnTo>
                  <a:lnTo>
                    <a:pt x="2586984" y="3282341"/>
                  </a:lnTo>
                  <a:lnTo>
                    <a:pt x="2599366" y="3300439"/>
                  </a:lnTo>
                  <a:lnTo>
                    <a:pt x="2618416" y="3312821"/>
                  </a:lnTo>
                  <a:lnTo>
                    <a:pt x="2600319" y="3341397"/>
                  </a:lnTo>
                  <a:lnTo>
                    <a:pt x="2555551" y="3376639"/>
                  </a:lnTo>
                  <a:cubicBezTo>
                    <a:pt x="2556504" y="3372829"/>
                    <a:pt x="2554599" y="3369972"/>
                    <a:pt x="2552694" y="3368067"/>
                  </a:cubicBezTo>
                  <a:close/>
                  <a:moveTo>
                    <a:pt x="2644134" y="3599526"/>
                  </a:moveTo>
                  <a:cubicBezTo>
                    <a:pt x="2642229" y="3596669"/>
                    <a:pt x="2641276" y="3593811"/>
                    <a:pt x="2641276" y="3593811"/>
                  </a:cubicBezTo>
                  <a:lnTo>
                    <a:pt x="2640324" y="3592859"/>
                  </a:lnTo>
                  <a:lnTo>
                    <a:pt x="2634609" y="3592859"/>
                  </a:lnTo>
                  <a:lnTo>
                    <a:pt x="2631751" y="3585238"/>
                  </a:lnTo>
                  <a:lnTo>
                    <a:pt x="2613654" y="3554758"/>
                  </a:lnTo>
                  <a:lnTo>
                    <a:pt x="2606034" y="3546186"/>
                  </a:lnTo>
                  <a:lnTo>
                    <a:pt x="2581269" y="3538566"/>
                  </a:lnTo>
                  <a:lnTo>
                    <a:pt x="2570791" y="3537613"/>
                  </a:lnTo>
                  <a:cubicBezTo>
                    <a:pt x="2568886" y="3535708"/>
                    <a:pt x="2564124" y="3531898"/>
                    <a:pt x="2561266" y="3529041"/>
                  </a:cubicBezTo>
                  <a:cubicBezTo>
                    <a:pt x="2562219" y="3529041"/>
                    <a:pt x="2563171" y="3528088"/>
                    <a:pt x="2564124" y="3527135"/>
                  </a:cubicBezTo>
                  <a:cubicBezTo>
                    <a:pt x="2564124" y="3527135"/>
                    <a:pt x="2565076" y="3526183"/>
                    <a:pt x="2565076" y="3526183"/>
                  </a:cubicBezTo>
                  <a:cubicBezTo>
                    <a:pt x="2566029" y="3526183"/>
                    <a:pt x="2567934" y="3526183"/>
                    <a:pt x="2569839" y="3525231"/>
                  </a:cubicBezTo>
                  <a:cubicBezTo>
                    <a:pt x="2572696" y="3524278"/>
                    <a:pt x="2573649" y="3522373"/>
                    <a:pt x="2573649" y="3520468"/>
                  </a:cubicBezTo>
                  <a:cubicBezTo>
                    <a:pt x="2573649" y="3516658"/>
                    <a:pt x="2567934" y="3512848"/>
                    <a:pt x="2566029" y="3511896"/>
                  </a:cubicBezTo>
                  <a:cubicBezTo>
                    <a:pt x="2565076" y="3511896"/>
                    <a:pt x="2560314" y="3507133"/>
                    <a:pt x="2557456" y="3506180"/>
                  </a:cubicBezTo>
                  <a:cubicBezTo>
                    <a:pt x="2556504" y="3505228"/>
                    <a:pt x="2554599" y="3501418"/>
                    <a:pt x="2553646" y="3497608"/>
                  </a:cubicBezTo>
                  <a:lnTo>
                    <a:pt x="2564124" y="3477605"/>
                  </a:lnTo>
                  <a:lnTo>
                    <a:pt x="2564124" y="3471890"/>
                  </a:lnTo>
                  <a:lnTo>
                    <a:pt x="2561266" y="3461413"/>
                  </a:lnTo>
                  <a:lnTo>
                    <a:pt x="2561266" y="3453793"/>
                  </a:lnTo>
                  <a:lnTo>
                    <a:pt x="2567934" y="3436647"/>
                  </a:lnTo>
                  <a:lnTo>
                    <a:pt x="2563171" y="3421407"/>
                  </a:lnTo>
                  <a:lnTo>
                    <a:pt x="2559361" y="3417597"/>
                  </a:lnTo>
                  <a:lnTo>
                    <a:pt x="2556504" y="3410930"/>
                  </a:lnTo>
                  <a:lnTo>
                    <a:pt x="2556504" y="3396642"/>
                  </a:lnTo>
                  <a:cubicBezTo>
                    <a:pt x="2556504" y="3392832"/>
                    <a:pt x="2559361" y="3387117"/>
                    <a:pt x="2560314" y="3384259"/>
                  </a:cubicBezTo>
                  <a:lnTo>
                    <a:pt x="2561266" y="3383307"/>
                  </a:lnTo>
                  <a:lnTo>
                    <a:pt x="2560314" y="3382355"/>
                  </a:lnTo>
                  <a:cubicBezTo>
                    <a:pt x="2560314" y="3382355"/>
                    <a:pt x="2559361" y="3381402"/>
                    <a:pt x="2559361" y="3380449"/>
                  </a:cubicBezTo>
                  <a:lnTo>
                    <a:pt x="2604129" y="3344254"/>
                  </a:lnTo>
                  <a:lnTo>
                    <a:pt x="2623179" y="3314726"/>
                  </a:lnTo>
                  <a:lnTo>
                    <a:pt x="2628894" y="3318536"/>
                  </a:lnTo>
                  <a:lnTo>
                    <a:pt x="2635561" y="3334729"/>
                  </a:lnTo>
                  <a:lnTo>
                    <a:pt x="2635561" y="3353779"/>
                  </a:lnTo>
                  <a:lnTo>
                    <a:pt x="2633656" y="3371877"/>
                  </a:lnTo>
                  <a:lnTo>
                    <a:pt x="2633656" y="3372829"/>
                  </a:lnTo>
                  <a:lnTo>
                    <a:pt x="2634609" y="3374734"/>
                  </a:lnTo>
                  <a:lnTo>
                    <a:pt x="2634609" y="3374734"/>
                  </a:lnTo>
                  <a:lnTo>
                    <a:pt x="2639371" y="3391880"/>
                  </a:lnTo>
                  <a:lnTo>
                    <a:pt x="2644134" y="3417597"/>
                  </a:lnTo>
                  <a:cubicBezTo>
                    <a:pt x="2645086" y="3421407"/>
                    <a:pt x="2647943" y="3434742"/>
                    <a:pt x="2650801" y="3437600"/>
                  </a:cubicBezTo>
                  <a:cubicBezTo>
                    <a:pt x="2650801" y="3437600"/>
                    <a:pt x="2650801" y="3437600"/>
                    <a:pt x="2650801" y="3437600"/>
                  </a:cubicBezTo>
                  <a:cubicBezTo>
                    <a:pt x="2651754" y="3438552"/>
                    <a:pt x="2655564" y="3441410"/>
                    <a:pt x="2690806" y="3459508"/>
                  </a:cubicBezTo>
                  <a:lnTo>
                    <a:pt x="2691758" y="3488083"/>
                  </a:lnTo>
                  <a:lnTo>
                    <a:pt x="2684139" y="3527135"/>
                  </a:lnTo>
                  <a:lnTo>
                    <a:pt x="2680329" y="3543328"/>
                  </a:lnTo>
                  <a:lnTo>
                    <a:pt x="2664136" y="3550948"/>
                  </a:lnTo>
                  <a:lnTo>
                    <a:pt x="2644134" y="3599526"/>
                  </a:lnTo>
                  <a:close/>
                  <a:moveTo>
                    <a:pt x="3118478" y="3354732"/>
                  </a:moveTo>
                  <a:cubicBezTo>
                    <a:pt x="3117525" y="3354732"/>
                    <a:pt x="3117525" y="3355684"/>
                    <a:pt x="3118478" y="3354732"/>
                  </a:cubicBezTo>
                  <a:cubicBezTo>
                    <a:pt x="3117525" y="3357589"/>
                    <a:pt x="3117525" y="3358542"/>
                    <a:pt x="3116572" y="3360447"/>
                  </a:cubicBezTo>
                  <a:cubicBezTo>
                    <a:pt x="3116572" y="3361399"/>
                    <a:pt x="3115620" y="3362352"/>
                    <a:pt x="3115620" y="3363304"/>
                  </a:cubicBezTo>
                  <a:cubicBezTo>
                    <a:pt x="3115620" y="3364257"/>
                    <a:pt x="3115620" y="3364257"/>
                    <a:pt x="3114667" y="3365209"/>
                  </a:cubicBezTo>
                  <a:cubicBezTo>
                    <a:pt x="3103238" y="3365209"/>
                    <a:pt x="3036563" y="3364257"/>
                    <a:pt x="3032753" y="3364257"/>
                  </a:cubicBezTo>
                  <a:cubicBezTo>
                    <a:pt x="3027990" y="3364257"/>
                    <a:pt x="3012750" y="3377592"/>
                    <a:pt x="3007035" y="3383307"/>
                  </a:cubicBezTo>
                  <a:cubicBezTo>
                    <a:pt x="3004178" y="3384259"/>
                    <a:pt x="2998463" y="3385212"/>
                    <a:pt x="2996558" y="3385212"/>
                  </a:cubicBezTo>
                  <a:cubicBezTo>
                    <a:pt x="2995605" y="3385212"/>
                    <a:pt x="2992748" y="3382355"/>
                    <a:pt x="2990843" y="3379497"/>
                  </a:cubicBezTo>
                  <a:lnTo>
                    <a:pt x="2989890" y="3377592"/>
                  </a:lnTo>
                  <a:lnTo>
                    <a:pt x="2967983" y="3390927"/>
                  </a:lnTo>
                  <a:lnTo>
                    <a:pt x="2949885" y="3412835"/>
                  </a:lnTo>
                  <a:lnTo>
                    <a:pt x="2918453" y="3410930"/>
                  </a:lnTo>
                  <a:lnTo>
                    <a:pt x="2921310" y="3421407"/>
                  </a:lnTo>
                  <a:lnTo>
                    <a:pt x="2927978" y="3434742"/>
                  </a:lnTo>
                  <a:lnTo>
                    <a:pt x="2941313" y="3444267"/>
                  </a:lnTo>
                  <a:lnTo>
                    <a:pt x="2958458" y="3449030"/>
                  </a:lnTo>
                  <a:lnTo>
                    <a:pt x="2978460" y="3455697"/>
                  </a:lnTo>
                  <a:cubicBezTo>
                    <a:pt x="2979413" y="3456650"/>
                    <a:pt x="2982270" y="3460460"/>
                    <a:pt x="2986080" y="3461413"/>
                  </a:cubicBezTo>
                  <a:cubicBezTo>
                    <a:pt x="2987985" y="3462365"/>
                    <a:pt x="2988938" y="3464270"/>
                    <a:pt x="2989890" y="3464270"/>
                  </a:cubicBezTo>
                  <a:cubicBezTo>
                    <a:pt x="2989890" y="3467128"/>
                    <a:pt x="2988938" y="3471890"/>
                    <a:pt x="2987985" y="3473795"/>
                  </a:cubicBezTo>
                  <a:cubicBezTo>
                    <a:pt x="2987033" y="3473795"/>
                    <a:pt x="2986080" y="3472843"/>
                    <a:pt x="2984175" y="3470938"/>
                  </a:cubicBezTo>
                  <a:cubicBezTo>
                    <a:pt x="2983223" y="3469985"/>
                    <a:pt x="2981318" y="3469033"/>
                    <a:pt x="2979413" y="3468080"/>
                  </a:cubicBezTo>
                  <a:cubicBezTo>
                    <a:pt x="2973698" y="3464270"/>
                    <a:pt x="2963220" y="3457603"/>
                    <a:pt x="2959410" y="3455697"/>
                  </a:cubicBezTo>
                  <a:cubicBezTo>
                    <a:pt x="2955600" y="3453793"/>
                    <a:pt x="2949885" y="3453793"/>
                    <a:pt x="2945123" y="3454745"/>
                  </a:cubicBezTo>
                  <a:cubicBezTo>
                    <a:pt x="2943218" y="3454745"/>
                    <a:pt x="2942265" y="3454745"/>
                    <a:pt x="2940360" y="3454745"/>
                  </a:cubicBezTo>
                  <a:cubicBezTo>
                    <a:pt x="2937503" y="3454745"/>
                    <a:pt x="2935598" y="3455697"/>
                    <a:pt x="2934645" y="3457603"/>
                  </a:cubicBezTo>
                  <a:cubicBezTo>
                    <a:pt x="2932741" y="3460460"/>
                    <a:pt x="2933693" y="3465222"/>
                    <a:pt x="2933693" y="3465222"/>
                  </a:cubicBezTo>
                  <a:lnTo>
                    <a:pt x="2933693" y="3466175"/>
                  </a:lnTo>
                  <a:lnTo>
                    <a:pt x="2934645" y="3467128"/>
                  </a:lnTo>
                  <a:cubicBezTo>
                    <a:pt x="2934645" y="3467128"/>
                    <a:pt x="2944170" y="3472843"/>
                    <a:pt x="2947980" y="3475700"/>
                  </a:cubicBezTo>
                  <a:cubicBezTo>
                    <a:pt x="2950838" y="3477605"/>
                    <a:pt x="2954648" y="3481415"/>
                    <a:pt x="2959410" y="3489035"/>
                  </a:cubicBezTo>
                  <a:cubicBezTo>
                    <a:pt x="2960363" y="3490940"/>
                    <a:pt x="2960363" y="3491893"/>
                    <a:pt x="2960363" y="3491893"/>
                  </a:cubicBezTo>
                  <a:cubicBezTo>
                    <a:pt x="2960363" y="3491893"/>
                    <a:pt x="2959410" y="3491893"/>
                    <a:pt x="2959410" y="3491893"/>
                  </a:cubicBezTo>
                  <a:lnTo>
                    <a:pt x="2958458" y="3491893"/>
                  </a:lnTo>
                  <a:lnTo>
                    <a:pt x="2953695" y="3494750"/>
                  </a:lnTo>
                  <a:lnTo>
                    <a:pt x="2941313" y="3482368"/>
                  </a:lnTo>
                  <a:lnTo>
                    <a:pt x="2929883" y="3474748"/>
                  </a:lnTo>
                  <a:lnTo>
                    <a:pt x="2911785" y="3470938"/>
                  </a:lnTo>
                  <a:lnTo>
                    <a:pt x="2903213" y="3474748"/>
                  </a:lnTo>
                  <a:lnTo>
                    <a:pt x="2900355" y="3486178"/>
                  </a:lnTo>
                  <a:lnTo>
                    <a:pt x="2911785" y="3498560"/>
                  </a:lnTo>
                  <a:lnTo>
                    <a:pt x="2918453" y="3500465"/>
                  </a:lnTo>
                  <a:lnTo>
                    <a:pt x="2933693" y="3508085"/>
                  </a:lnTo>
                  <a:lnTo>
                    <a:pt x="2934645" y="3509038"/>
                  </a:lnTo>
                  <a:lnTo>
                    <a:pt x="2931788" y="3509038"/>
                  </a:lnTo>
                  <a:cubicBezTo>
                    <a:pt x="2927025" y="3509038"/>
                    <a:pt x="2915595" y="3508085"/>
                    <a:pt x="2912738" y="3507133"/>
                  </a:cubicBezTo>
                  <a:cubicBezTo>
                    <a:pt x="2909880" y="3506180"/>
                    <a:pt x="2900355" y="3491893"/>
                    <a:pt x="2891783" y="3480463"/>
                  </a:cubicBezTo>
                  <a:lnTo>
                    <a:pt x="2891783" y="3479510"/>
                  </a:lnTo>
                  <a:lnTo>
                    <a:pt x="2890830" y="3479510"/>
                  </a:lnTo>
                  <a:cubicBezTo>
                    <a:pt x="2887020" y="3477605"/>
                    <a:pt x="2867018" y="3469985"/>
                    <a:pt x="2863208" y="3469985"/>
                  </a:cubicBezTo>
                  <a:cubicBezTo>
                    <a:pt x="2860351" y="3469985"/>
                    <a:pt x="2859398" y="3469033"/>
                    <a:pt x="2856541" y="3466175"/>
                  </a:cubicBezTo>
                  <a:cubicBezTo>
                    <a:pt x="2856541" y="3465222"/>
                    <a:pt x="2860351" y="3460460"/>
                    <a:pt x="2864161" y="3457603"/>
                  </a:cubicBezTo>
                  <a:lnTo>
                    <a:pt x="2866066" y="3456650"/>
                  </a:lnTo>
                  <a:lnTo>
                    <a:pt x="2859398" y="3444267"/>
                  </a:lnTo>
                  <a:lnTo>
                    <a:pt x="2853683" y="3444267"/>
                  </a:lnTo>
                  <a:cubicBezTo>
                    <a:pt x="2848921" y="3444267"/>
                    <a:pt x="2843206" y="3453793"/>
                    <a:pt x="2838443" y="3461413"/>
                  </a:cubicBezTo>
                  <a:lnTo>
                    <a:pt x="2835586" y="3517610"/>
                  </a:lnTo>
                  <a:lnTo>
                    <a:pt x="2835586" y="3518563"/>
                  </a:lnTo>
                  <a:lnTo>
                    <a:pt x="2861303" y="3547138"/>
                  </a:lnTo>
                  <a:cubicBezTo>
                    <a:pt x="2864161" y="3549996"/>
                    <a:pt x="2890830" y="3573809"/>
                    <a:pt x="2897498" y="3575713"/>
                  </a:cubicBezTo>
                  <a:cubicBezTo>
                    <a:pt x="2902260" y="3577619"/>
                    <a:pt x="2912738" y="3581429"/>
                    <a:pt x="2915595" y="3583334"/>
                  </a:cubicBezTo>
                  <a:lnTo>
                    <a:pt x="2921310" y="3598574"/>
                  </a:lnTo>
                  <a:cubicBezTo>
                    <a:pt x="2917500" y="3602384"/>
                    <a:pt x="2913691" y="3605241"/>
                    <a:pt x="2912738" y="3606194"/>
                  </a:cubicBezTo>
                  <a:cubicBezTo>
                    <a:pt x="2911785" y="3606194"/>
                    <a:pt x="2911785" y="3606194"/>
                    <a:pt x="2910833" y="3606194"/>
                  </a:cubicBezTo>
                  <a:lnTo>
                    <a:pt x="2911785" y="3599526"/>
                  </a:lnTo>
                  <a:cubicBezTo>
                    <a:pt x="2911785" y="3598574"/>
                    <a:pt x="2910833" y="3590954"/>
                    <a:pt x="2907023" y="3587144"/>
                  </a:cubicBezTo>
                  <a:cubicBezTo>
                    <a:pt x="2903213" y="3583334"/>
                    <a:pt x="2896545" y="3584286"/>
                    <a:pt x="2895593" y="3584286"/>
                  </a:cubicBezTo>
                  <a:lnTo>
                    <a:pt x="2894641" y="3584286"/>
                  </a:lnTo>
                  <a:cubicBezTo>
                    <a:pt x="2894641" y="3584286"/>
                    <a:pt x="2889878" y="3586191"/>
                    <a:pt x="2883211" y="3592859"/>
                  </a:cubicBezTo>
                  <a:cubicBezTo>
                    <a:pt x="2880353" y="3594764"/>
                    <a:pt x="2879401" y="3596669"/>
                    <a:pt x="2879401" y="3599526"/>
                  </a:cubicBezTo>
                  <a:cubicBezTo>
                    <a:pt x="2879401" y="3603336"/>
                    <a:pt x="2881305" y="3605241"/>
                    <a:pt x="2883211" y="3607146"/>
                  </a:cubicBezTo>
                  <a:cubicBezTo>
                    <a:pt x="2884163" y="3608099"/>
                    <a:pt x="2884163" y="3608099"/>
                    <a:pt x="2885116" y="3609051"/>
                  </a:cubicBezTo>
                  <a:cubicBezTo>
                    <a:pt x="2886068" y="3610956"/>
                    <a:pt x="2887973" y="3617624"/>
                    <a:pt x="2888926" y="3624291"/>
                  </a:cubicBezTo>
                  <a:lnTo>
                    <a:pt x="2882258" y="3630006"/>
                  </a:lnTo>
                  <a:cubicBezTo>
                    <a:pt x="2874638" y="3636674"/>
                    <a:pt x="2865113" y="3644294"/>
                    <a:pt x="2863208" y="3644294"/>
                  </a:cubicBezTo>
                  <a:cubicBezTo>
                    <a:pt x="2862255" y="3644294"/>
                    <a:pt x="2861303" y="3645247"/>
                    <a:pt x="2860351" y="3647151"/>
                  </a:cubicBezTo>
                  <a:cubicBezTo>
                    <a:pt x="2859398" y="3650009"/>
                    <a:pt x="2861303" y="3652867"/>
                    <a:pt x="2861303" y="3653819"/>
                  </a:cubicBezTo>
                  <a:lnTo>
                    <a:pt x="2862255" y="3654772"/>
                  </a:lnTo>
                  <a:lnTo>
                    <a:pt x="2877495" y="3657629"/>
                  </a:lnTo>
                  <a:lnTo>
                    <a:pt x="2877495" y="3657629"/>
                  </a:lnTo>
                  <a:cubicBezTo>
                    <a:pt x="2877495" y="3657629"/>
                    <a:pt x="2900355" y="3655724"/>
                    <a:pt x="2904166" y="3655724"/>
                  </a:cubicBezTo>
                  <a:cubicBezTo>
                    <a:pt x="2906070" y="3655724"/>
                    <a:pt x="2907023" y="3656677"/>
                    <a:pt x="2907023" y="3655724"/>
                  </a:cubicBezTo>
                  <a:cubicBezTo>
                    <a:pt x="2907023" y="3656677"/>
                    <a:pt x="2908928" y="3659534"/>
                    <a:pt x="2911785" y="3666202"/>
                  </a:cubicBezTo>
                  <a:lnTo>
                    <a:pt x="2912738" y="3667154"/>
                  </a:lnTo>
                  <a:lnTo>
                    <a:pt x="2923216" y="3667154"/>
                  </a:lnTo>
                  <a:lnTo>
                    <a:pt x="2927978" y="3662392"/>
                  </a:lnTo>
                  <a:lnTo>
                    <a:pt x="2931788" y="3665249"/>
                  </a:lnTo>
                  <a:lnTo>
                    <a:pt x="2942265" y="3676679"/>
                  </a:lnTo>
                  <a:lnTo>
                    <a:pt x="2970840" y="3676679"/>
                  </a:lnTo>
                  <a:lnTo>
                    <a:pt x="2970840" y="3674774"/>
                  </a:lnTo>
                  <a:cubicBezTo>
                    <a:pt x="2971793" y="3667154"/>
                    <a:pt x="2969888" y="3662392"/>
                    <a:pt x="2966078" y="3661439"/>
                  </a:cubicBezTo>
                  <a:cubicBezTo>
                    <a:pt x="2963220" y="3660487"/>
                    <a:pt x="2954648" y="3656677"/>
                    <a:pt x="2946075" y="3651914"/>
                  </a:cubicBezTo>
                  <a:cubicBezTo>
                    <a:pt x="2929883" y="3644294"/>
                    <a:pt x="2922263" y="3640484"/>
                    <a:pt x="2919405" y="3640484"/>
                  </a:cubicBezTo>
                  <a:cubicBezTo>
                    <a:pt x="2916548" y="3640484"/>
                    <a:pt x="2908928" y="3639532"/>
                    <a:pt x="2904166" y="3639532"/>
                  </a:cubicBezTo>
                  <a:lnTo>
                    <a:pt x="2918453" y="3621434"/>
                  </a:lnTo>
                  <a:lnTo>
                    <a:pt x="2945123" y="3624291"/>
                  </a:lnTo>
                  <a:cubicBezTo>
                    <a:pt x="2944170" y="3626196"/>
                    <a:pt x="2943218" y="3629054"/>
                    <a:pt x="2944170" y="3631911"/>
                  </a:cubicBezTo>
                  <a:cubicBezTo>
                    <a:pt x="2944170" y="3632864"/>
                    <a:pt x="2946075" y="3634769"/>
                    <a:pt x="2947980" y="3635722"/>
                  </a:cubicBezTo>
                  <a:cubicBezTo>
                    <a:pt x="2953695" y="3637626"/>
                    <a:pt x="2989890" y="3639532"/>
                    <a:pt x="2995605" y="3640484"/>
                  </a:cubicBezTo>
                  <a:lnTo>
                    <a:pt x="3007988" y="3649057"/>
                  </a:lnTo>
                  <a:lnTo>
                    <a:pt x="3021323" y="3694777"/>
                  </a:lnTo>
                  <a:lnTo>
                    <a:pt x="3049898" y="3702397"/>
                  </a:lnTo>
                  <a:lnTo>
                    <a:pt x="3051803" y="3709064"/>
                  </a:lnTo>
                  <a:lnTo>
                    <a:pt x="3041325" y="3710970"/>
                  </a:lnTo>
                  <a:lnTo>
                    <a:pt x="3014655" y="3707160"/>
                  </a:lnTo>
                  <a:lnTo>
                    <a:pt x="2999415" y="3673822"/>
                  </a:lnTo>
                  <a:lnTo>
                    <a:pt x="2972745" y="3680489"/>
                  </a:lnTo>
                  <a:lnTo>
                    <a:pt x="2969888" y="3681442"/>
                  </a:lnTo>
                  <a:lnTo>
                    <a:pt x="2971793" y="3684299"/>
                  </a:lnTo>
                  <a:lnTo>
                    <a:pt x="2986080" y="3692872"/>
                  </a:lnTo>
                  <a:lnTo>
                    <a:pt x="2999415" y="3700492"/>
                  </a:lnTo>
                  <a:lnTo>
                    <a:pt x="2995605" y="3713827"/>
                  </a:lnTo>
                  <a:lnTo>
                    <a:pt x="3006083" y="3733830"/>
                  </a:lnTo>
                  <a:lnTo>
                    <a:pt x="3011798" y="3746212"/>
                  </a:lnTo>
                  <a:cubicBezTo>
                    <a:pt x="3010845" y="3746212"/>
                    <a:pt x="3010845" y="3745260"/>
                    <a:pt x="3009893" y="3745260"/>
                  </a:cubicBezTo>
                  <a:cubicBezTo>
                    <a:pt x="3007988" y="3744307"/>
                    <a:pt x="3005130" y="3744307"/>
                    <a:pt x="3000368" y="3743355"/>
                  </a:cubicBezTo>
                  <a:cubicBezTo>
                    <a:pt x="2996558" y="3742402"/>
                    <a:pt x="2992748" y="3742402"/>
                    <a:pt x="2987985" y="3741450"/>
                  </a:cubicBezTo>
                  <a:cubicBezTo>
                    <a:pt x="2980365" y="3739545"/>
                    <a:pt x="2981318" y="3734782"/>
                    <a:pt x="2981318" y="3733830"/>
                  </a:cubicBezTo>
                  <a:lnTo>
                    <a:pt x="2981318" y="3731925"/>
                  </a:lnTo>
                  <a:lnTo>
                    <a:pt x="2959410" y="3722400"/>
                  </a:lnTo>
                  <a:lnTo>
                    <a:pt x="2947980" y="3730020"/>
                  </a:lnTo>
                  <a:lnTo>
                    <a:pt x="2927025" y="3740497"/>
                  </a:lnTo>
                  <a:lnTo>
                    <a:pt x="2927025" y="3756690"/>
                  </a:lnTo>
                  <a:lnTo>
                    <a:pt x="2939408" y="3758595"/>
                  </a:lnTo>
                  <a:lnTo>
                    <a:pt x="2939408" y="3764310"/>
                  </a:lnTo>
                  <a:lnTo>
                    <a:pt x="2939408" y="3765262"/>
                  </a:lnTo>
                  <a:cubicBezTo>
                    <a:pt x="2941313" y="3769073"/>
                    <a:pt x="2944170" y="3775740"/>
                    <a:pt x="2944170" y="3778598"/>
                  </a:cubicBezTo>
                  <a:cubicBezTo>
                    <a:pt x="2944170" y="3783360"/>
                    <a:pt x="2947028" y="3784313"/>
                    <a:pt x="2947980" y="3785265"/>
                  </a:cubicBezTo>
                  <a:cubicBezTo>
                    <a:pt x="2948933" y="3785265"/>
                    <a:pt x="2954648" y="3787170"/>
                    <a:pt x="2959410" y="3787170"/>
                  </a:cubicBezTo>
                  <a:cubicBezTo>
                    <a:pt x="2962268" y="3787170"/>
                    <a:pt x="2963220" y="3786218"/>
                    <a:pt x="2964173" y="3785265"/>
                  </a:cubicBezTo>
                  <a:cubicBezTo>
                    <a:pt x="2964173" y="3784313"/>
                    <a:pt x="2964173" y="3783360"/>
                    <a:pt x="2964173" y="3782408"/>
                  </a:cubicBezTo>
                  <a:lnTo>
                    <a:pt x="2967983" y="3780503"/>
                  </a:lnTo>
                  <a:lnTo>
                    <a:pt x="2981318" y="3790028"/>
                  </a:lnTo>
                  <a:lnTo>
                    <a:pt x="2959410" y="3802410"/>
                  </a:lnTo>
                  <a:lnTo>
                    <a:pt x="2945123" y="3805268"/>
                  </a:lnTo>
                  <a:cubicBezTo>
                    <a:pt x="2945123" y="3803363"/>
                    <a:pt x="2945123" y="3800505"/>
                    <a:pt x="2944170" y="3796695"/>
                  </a:cubicBezTo>
                  <a:cubicBezTo>
                    <a:pt x="2944170" y="3793838"/>
                    <a:pt x="2942265" y="3791933"/>
                    <a:pt x="2941313" y="3790980"/>
                  </a:cubicBezTo>
                  <a:cubicBezTo>
                    <a:pt x="2938455" y="3789075"/>
                    <a:pt x="2934645" y="3789075"/>
                    <a:pt x="2932741" y="3789075"/>
                  </a:cubicBezTo>
                  <a:lnTo>
                    <a:pt x="2913691" y="3780503"/>
                  </a:lnTo>
                  <a:lnTo>
                    <a:pt x="2912738" y="3782408"/>
                  </a:lnTo>
                  <a:cubicBezTo>
                    <a:pt x="2909880" y="3788123"/>
                    <a:pt x="2905118" y="3797648"/>
                    <a:pt x="2907023" y="3801458"/>
                  </a:cubicBezTo>
                  <a:cubicBezTo>
                    <a:pt x="2907976" y="3805268"/>
                    <a:pt x="2932741" y="3834796"/>
                    <a:pt x="2936550" y="3838606"/>
                  </a:cubicBezTo>
                  <a:cubicBezTo>
                    <a:pt x="2939408" y="3840511"/>
                    <a:pt x="2947980" y="3855751"/>
                    <a:pt x="2953695" y="3866228"/>
                  </a:cubicBezTo>
                  <a:lnTo>
                    <a:pt x="2956553" y="3894803"/>
                  </a:lnTo>
                  <a:cubicBezTo>
                    <a:pt x="2956553" y="3895756"/>
                    <a:pt x="2956553" y="3898613"/>
                    <a:pt x="2957505" y="3902424"/>
                  </a:cubicBezTo>
                  <a:cubicBezTo>
                    <a:pt x="2955600" y="3901471"/>
                    <a:pt x="2954648" y="3901471"/>
                    <a:pt x="2952743" y="3900519"/>
                  </a:cubicBezTo>
                  <a:cubicBezTo>
                    <a:pt x="2948933" y="3898613"/>
                    <a:pt x="2944170" y="3896709"/>
                    <a:pt x="2941313" y="3896709"/>
                  </a:cubicBezTo>
                  <a:cubicBezTo>
                    <a:pt x="2935598" y="3895756"/>
                    <a:pt x="2932741" y="3887184"/>
                    <a:pt x="2931788" y="3884326"/>
                  </a:cubicBezTo>
                  <a:lnTo>
                    <a:pt x="2925120" y="3873848"/>
                  </a:lnTo>
                  <a:lnTo>
                    <a:pt x="2912738" y="3872896"/>
                  </a:lnTo>
                  <a:lnTo>
                    <a:pt x="2902260" y="3886231"/>
                  </a:lnTo>
                  <a:lnTo>
                    <a:pt x="2902260" y="3921474"/>
                  </a:lnTo>
                  <a:cubicBezTo>
                    <a:pt x="2900355" y="3920521"/>
                    <a:pt x="2896545" y="3917664"/>
                    <a:pt x="2894641" y="3915759"/>
                  </a:cubicBezTo>
                  <a:cubicBezTo>
                    <a:pt x="2892735" y="3913854"/>
                    <a:pt x="2890830" y="3911949"/>
                    <a:pt x="2888926" y="3911949"/>
                  </a:cubicBezTo>
                  <a:cubicBezTo>
                    <a:pt x="2887020" y="3910044"/>
                    <a:pt x="2887973" y="3894803"/>
                    <a:pt x="2888926" y="3882421"/>
                  </a:cubicBezTo>
                  <a:lnTo>
                    <a:pt x="2888926" y="3880516"/>
                  </a:lnTo>
                  <a:lnTo>
                    <a:pt x="2887973" y="3879563"/>
                  </a:lnTo>
                  <a:cubicBezTo>
                    <a:pt x="2887973" y="3879563"/>
                    <a:pt x="2876543" y="3873848"/>
                    <a:pt x="2872733" y="3871943"/>
                  </a:cubicBezTo>
                  <a:cubicBezTo>
                    <a:pt x="2871780" y="3870991"/>
                    <a:pt x="2870828" y="3865276"/>
                    <a:pt x="2870828" y="3860513"/>
                  </a:cubicBezTo>
                  <a:lnTo>
                    <a:pt x="2870828" y="3858608"/>
                  </a:lnTo>
                  <a:lnTo>
                    <a:pt x="2847016" y="3855751"/>
                  </a:lnTo>
                  <a:lnTo>
                    <a:pt x="2847016" y="3879563"/>
                  </a:lnTo>
                  <a:cubicBezTo>
                    <a:pt x="2847016" y="3885278"/>
                    <a:pt x="2846063" y="3886231"/>
                    <a:pt x="2844158" y="3890041"/>
                  </a:cubicBezTo>
                  <a:lnTo>
                    <a:pt x="2844158" y="3890993"/>
                  </a:lnTo>
                  <a:cubicBezTo>
                    <a:pt x="2844158" y="3890993"/>
                    <a:pt x="2843206" y="3891946"/>
                    <a:pt x="2843206" y="3891946"/>
                  </a:cubicBezTo>
                  <a:cubicBezTo>
                    <a:pt x="2843206" y="3891946"/>
                    <a:pt x="2843206" y="3891946"/>
                    <a:pt x="2843206" y="3891946"/>
                  </a:cubicBezTo>
                  <a:lnTo>
                    <a:pt x="2843206" y="3890993"/>
                  </a:lnTo>
                  <a:lnTo>
                    <a:pt x="2842253" y="3890993"/>
                  </a:lnTo>
                  <a:cubicBezTo>
                    <a:pt x="2842253" y="3890993"/>
                    <a:pt x="2826061" y="3882421"/>
                    <a:pt x="2815583" y="3871943"/>
                  </a:cubicBezTo>
                  <a:cubicBezTo>
                    <a:pt x="2811773" y="3868133"/>
                    <a:pt x="2810821" y="3866228"/>
                    <a:pt x="2810821" y="3866228"/>
                  </a:cubicBezTo>
                  <a:cubicBezTo>
                    <a:pt x="2810821" y="3866228"/>
                    <a:pt x="2811773" y="3866228"/>
                    <a:pt x="2811773" y="3866228"/>
                  </a:cubicBezTo>
                  <a:lnTo>
                    <a:pt x="2813678" y="3866228"/>
                  </a:lnTo>
                  <a:lnTo>
                    <a:pt x="2817488" y="3844321"/>
                  </a:lnTo>
                  <a:lnTo>
                    <a:pt x="2805106" y="3824318"/>
                  </a:lnTo>
                  <a:lnTo>
                    <a:pt x="2800343" y="3798600"/>
                  </a:lnTo>
                  <a:lnTo>
                    <a:pt x="2755576" y="3782408"/>
                  </a:lnTo>
                  <a:lnTo>
                    <a:pt x="2759386" y="3779550"/>
                  </a:lnTo>
                  <a:lnTo>
                    <a:pt x="2767958" y="3778598"/>
                  </a:lnTo>
                  <a:lnTo>
                    <a:pt x="2767958" y="3776693"/>
                  </a:lnTo>
                  <a:cubicBezTo>
                    <a:pt x="2767958" y="3773835"/>
                    <a:pt x="2770816" y="3754785"/>
                    <a:pt x="2770816" y="3749070"/>
                  </a:cubicBezTo>
                  <a:cubicBezTo>
                    <a:pt x="2773673" y="3749070"/>
                    <a:pt x="2780341" y="3749070"/>
                    <a:pt x="2784151" y="3750022"/>
                  </a:cubicBezTo>
                  <a:cubicBezTo>
                    <a:pt x="2787008" y="3750022"/>
                    <a:pt x="2788913" y="3750975"/>
                    <a:pt x="2789866" y="3750975"/>
                  </a:cubicBezTo>
                  <a:cubicBezTo>
                    <a:pt x="2793676" y="3750975"/>
                    <a:pt x="2794628" y="3750022"/>
                    <a:pt x="2797486" y="3748117"/>
                  </a:cubicBezTo>
                  <a:cubicBezTo>
                    <a:pt x="2798438" y="3747165"/>
                    <a:pt x="2800343" y="3746212"/>
                    <a:pt x="2802248" y="3745260"/>
                  </a:cubicBezTo>
                  <a:cubicBezTo>
                    <a:pt x="2807011" y="3742402"/>
                    <a:pt x="2808916" y="3739545"/>
                    <a:pt x="2810821" y="3736687"/>
                  </a:cubicBezTo>
                  <a:cubicBezTo>
                    <a:pt x="2811773" y="3734782"/>
                    <a:pt x="2812726" y="3733830"/>
                    <a:pt x="2814631" y="3731925"/>
                  </a:cubicBezTo>
                  <a:cubicBezTo>
                    <a:pt x="2815583" y="3730972"/>
                    <a:pt x="2816536" y="3730020"/>
                    <a:pt x="2817488" y="3730020"/>
                  </a:cubicBezTo>
                  <a:cubicBezTo>
                    <a:pt x="2817488" y="3730020"/>
                    <a:pt x="2818441" y="3730972"/>
                    <a:pt x="2818441" y="3730972"/>
                  </a:cubicBezTo>
                  <a:lnTo>
                    <a:pt x="2819393" y="3731925"/>
                  </a:lnTo>
                  <a:lnTo>
                    <a:pt x="2821298" y="3731925"/>
                  </a:lnTo>
                  <a:cubicBezTo>
                    <a:pt x="2822251" y="3731925"/>
                    <a:pt x="2834633" y="3732877"/>
                    <a:pt x="2837491" y="3732877"/>
                  </a:cubicBezTo>
                  <a:cubicBezTo>
                    <a:pt x="2839396" y="3732877"/>
                    <a:pt x="2843206" y="3734782"/>
                    <a:pt x="2845111" y="3735735"/>
                  </a:cubicBezTo>
                  <a:lnTo>
                    <a:pt x="2868923" y="3746212"/>
                  </a:lnTo>
                  <a:lnTo>
                    <a:pt x="2902260" y="3751927"/>
                  </a:lnTo>
                  <a:lnTo>
                    <a:pt x="2910833" y="3750022"/>
                  </a:lnTo>
                  <a:lnTo>
                    <a:pt x="2921310" y="3741450"/>
                  </a:lnTo>
                  <a:lnTo>
                    <a:pt x="2920358" y="3734782"/>
                  </a:lnTo>
                  <a:lnTo>
                    <a:pt x="2918453" y="3729067"/>
                  </a:lnTo>
                  <a:lnTo>
                    <a:pt x="2925120" y="3727162"/>
                  </a:lnTo>
                  <a:lnTo>
                    <a:pt x="2931788" y="3721447"/>
                  </a:lnTo>
                  <a:lnTo>
                    <a:pt x="2921310" y="3705255"/>
                  </a:lnTo>
                  <a:lnTo>
                    <a:pt x="2910833" y="3704302"/>
                  </a:lnTo>
                  <a:lnTo>
                    <a:pt x="2885116" y="3697635"/>
                  </a:lnTo>
                  <a:lnTo>
                    <a:pt x="2863208" y="3698587"/>
                  </a:lnTo>
                  <a:lnTo>
                    <a:pt x="2859398" y="3705255"/>
                  </a:lnTo>
                  <a:lnTo>
                    <a:pt x="2850826" y="3708112"/>
                  </a:lnTo>
                  <a:lnTo>
                    <a:pt x="2838443" y="3706207"/>
                  </a:lnTo>
                  <a:lnTo>
                    <a:pt x="2826061" y="3710017"/>
                  </a:lnTo>
                  <a:lnTo>
                    <a:pt x="2826061" y="3710970"/>
                  </a:lnTo>
                  <a:cubicBezTo>
                    <a:pt x="2826061" y="3710970"/>
                    <a:pt x="2824156" y="3714780"/>
                    <a:pt x="2822251" y="3717637"/>
                  </a:cubicBezTo>
                  <a:cubicBezTo>
                    <a:pt x="2820346" y="3718590"/>
                    <a:pt x="2808916" y="3717637"/>
                    <a:pt x="2805106" y="3717637"/>
                  </a:cubicBezTo>
                  <a:cubicBezTo>
                    <a:pt x="2802248" y="3717637"/>
                    <a:pt x="2800343" y="3717637"/>
                    <a:pt x="2799391" y="3717637"/>
                  </a:cubicBezTo>
                  <a:cubicBezTo>
                    <a:pt x="2797486" y="3717637"/>
                    <a:pt x="2793676" y="3717637"/>
                    <a:pt x="2789866" y="3717637"/>
                  </a:cubicBezTo>
                  <a:cubicBezTo>
                    <a:pt x="2784151" y="3717637"/>
                    <a:pt x="2777483" y="3716685"/>
                    <a:pt x="2773673" y="3716685"/>
                  </a:cubicBezTo>
                  <a:cubicBezTo>
                    <a:pt x="2767006" y="3716685"/>
                    <a:pt x="2758433" y="3723352"/>
                    <a:pt x="2755576" y="3726210"/>
                  </a:cubicBezTo>
                  <a:lnTo>
                    <a:pt x="2748908" y="3724305"/>
                  </a:lnTo>
                  <a:cubicBezTo>
                    <a:pt x="2745098" y="3716685"/>
                    <a:pt x="2740336" y="3705255"/>
                    <a:pt x="2739383" y="3702397"/>
                  </a:cubicBezTo>
                  <a:cubicBezTo>
                    <a:pt x="2738431" y="3697635"/>
                    <a:pt x="2727001" y="3690014"/>
                    <a:pt x="2722238" y="3687157"/>
                  </a:cubicBezTo>
                  <a:lnTo>
                    <a:pt x="2710808" y="3683347"/>
                  </a:lnTo>
                  <a:cubicBezTo>
                    <a:pt x="2708904" y="3682394"/>
                    <a:pt x="2706998" y="3681442"/>
                    <a:pt x="2706998" y="3680489"/>
                  </a:cubicBezTo>
                  <a:cubicBezTo>
                    <a:pt x="2706998" y="3679537"/>
                    <a:pt x="2708904" y="3677632"/>
                    <a:pt x="2709856" y="3676679"/>
                  </a:cubicBezTo>
                  <a:lnTo>
                    <a:pt x="2715571" y="3672869"/>
                  </a:lnTo>
                  <a:lnTo>
                    <a:pt x="2746051" y="3672869"/>
                  </a:lnTo>
                  <a:cubicBezTo>
                    <a:pt x="2747003" y="3672869"/>
                    <a:pt x="2748908" y="3672869"/>
                    <a:pt x="2749861" y="3670964"/>
                  </a:cubicBezTo>
                  <a:cubicBezTo>
                    <a:pt x="2750813" y="3669059"/>
                    <a:pt x="2750813" y="3668107"/>
                    <a:pt x="2749861" y="3666202"/>
                  </a:cubicBezTo>
                  <a:cubicBezTo>
                    <a:pt x="2749861" y="3665249"/>
                    <a:pt x="2748908" y="3664297"/>
                    <a:pt x="2748908" y="3664297"/>
                  </a:cubicBezTo>
                  <a:cubicBezTo>
                    <a:pt x="2748908" y="3663344"/>
                    <a:pt x="2748908" y="3659534"/>
                    <a:pt x="2732716" y="3650009"/>
                  </a:cubicBezTo>
                  <a:lnTo>
                    <a:pt x="2731763" y="3649057"/>
                  </a:lnTo>
                  <a:lnTo>
                    <a:pt x="2719381" y="3651914"/>
                  </a:lnTo>
                  <a:lnTo>
                    <a:pt x="2686043" y="3642389"/>
                  </a:lnTo>
                  <a:cubicBezTo>
                    <a:pt x="2684139" y="3641436"/>
                    <a:pt x="2678424" y="3635722"/>
                    <a:pt x="2672708" y="3630006"/>
                  </a:cubicBezTo>
                  <a:lnTo>
                    <a:pt x="2672708" y="3630006"/>
                  </a:lnTo>
                  <a:lnTo>
                    <a:pt x="2671756" y="3629054"/>
                  </a:lnTo>
                  <a:cubicBezTo>
                    <a:pt x="2667946" y="3625244"/>
                    <a:pt x="2663184" y="3621434"/>
                    <a:pt x="2660326" y="3618576"/>
                  </a:cubicBezTo>
                  <a:cubicBezTo>
                    <a:pt x="2659374" y="3617624"/>
                    <a:pt x="2659374" y="3617624"/>
                    <a:pt x="2658421" y="3616671"/>
                  </a:cubicBezTo>
                  <a:lnTo>
                    <a:pt x="2658421" y="3616671"/>
                  </a:lnTo>
                  <a:cubicBezTo>
                    <a:pt x="2657468" y="3615719"/>
                    <a:pt x="2655564" y="3614766"/>
                    <a:pt x="2654611" y="3612861"/>
                  </a:cubicBezTo>
                  <a:lnTo>
                    <a:pt x="2654611" y="3612861"/>
                  </a:lnTo>
                  <a:lnTo>
                    <a:pt x="2654611" y="3612861"/>
                  </a:lnTo>
                  <a:cubicBezTo>
                    <a:pt x="2654611" y="3612861"/>
                    <a:pt x="2653659" y="3611909"/>
                    <a:pt x="2653659" y="3611909"/>
                  </a:cubicBezTo>
                  <a:lnTo>
                    <a:pt x="2653659" y="3611909"/>
                  </a:lnTo>
                  <a:lnTo>
                    <a:pt x="2653659" y="3611909"/>
                  </a:lnTo>
                  <a:cubicBezTo>
                    <a:pt x="2652706" y="3610956"/>
                    <a:pt x="2651754" y="3610004"/>
                    <a:pt x="2651754" y="3610004"/>
                  </a:cubicBezTo>
                  <a:lnTo>
                    <a:pt x="2651754" y="3610004"/>
                  </a:lnTo>
                  <a:lnTo>
                    <a:pt x="2651754" y="3610004"/>
                  </a:lnTo>
                  <a:lnTo>
                    <a:pt x="2651754" y="3610004"/>
                  </a:lnTo>
                  <a:cubicBezTo>
                    <a:pt x="2650801" y="3610004"/>
                    <a:pt x="2650801" y="3609051"/>
                    <a:pt x="2650801" y="3609051"/>
                  </a:cubicBezTo>
                  <a:cubicBezTo>
                    <a:pt x="2650801" y="3609051"/>
                    <a:pt x="2649849" y="3608099"/>
                    <a:pt x="2649849" y="3607146"/>
                  </a:cubicBezTo>
                  <a:lnTo>
                    <a:pt x="2672708" y="3556663"/>
                  </a:lnTo>
                  <a:lnTo>
                    <a:pt x="2688901" y="3548091"/>
                  </a:lnTo>
                  <a:lnTo>
                    <a:pt x="2692711" y="3529993"/>
                  </a:lnTo>
                  <a:lnTo>
                    <a:pt x="2700331" y="3490940"/>
                  </a:lnTo>
                  <a:lnTo>
                    <a:pt x="2699379" y="3461413"/>
                  </a:lnTo>
                  <a:lnTo>
                    <a:pt x="2723191" y="3451887"/>
                  </a:lnTo>
                  <a:cubicBezTo>
                    <a:pt x="2727001" y="3451887"/>
                    <a:pt x="2745098" y="3450935"/>
                    <a:pt x="2748908" y="3449983"/>
                  </a:cubicBezTo>
                  <a:cubicBezTo>
                    <a:pt x="2753671" y="3449030"/>
                    <a:pt x="2757481" y="3437600"/>
                    <a:pt x="2759386" y="3428075"/>
                  </a:cubicBezTo>
                  <a:lnTo>
                    <a:pt x="2778436" y="3409977"/>
                  </a:lnTo>
                  <a:lnTo>
                    <a:pt x="2804153" y="3411882"/>
                  </a:lnTo>
                  <a:lnTo>
                    <a:pt x="2829871" y="3398547"/>
                  </a:lnTo>
                  <a:lnTo>
                    <a:pt x="2833681" y="3386164"/>
                  </a:lnTo>
                  <a:lnTo>
                    <a:pt x="2850826" y="3373782"/>
                  </a:lnTo>
                  <a:lnTo>
                    <a:pt x="2924168" y="3357589"/>
                  </a:lnTo>
                  <a:lnTo>
                    <a:pt x="2925120" y="3357589"/>
                  </a:lnTo>
                  <a:lnTo>
                    <a:pt x="2947980" y="3326157"/>
                  </a:lnTo>
                  <a:lnTo>
                    <a:pt x="2973698" y="3326157"/>
                  </a:lnTo>
                  <a:lnTo>
                    <a:pt x="2987033" y="3340444"/>
                  </a:lnTo>
                  <a:lnTo>
                    <a:pt x="3022275" y="3340444"/>
                  </a:lnTo>
                  <a:lnTo>
                    <a:pt x="3050850" y="3343302"/>
                  </a:lnTo>
                  <a:lnTo>
                    <a:pt x="3050850" y="3343302"/>
                  </a:lnTo>
                  <a:cubicBezTo>
                    <a:pt x="3053708" y="3342349"/>
                    <a:pt x="3079425" y="3338539"/>
                    <a:pt x="3086092" y="3332824"/>
                  </a:cubicBezTo>
                  <a:cubicBezTo>
                    <a:pt x="3087998" y="3330919"/>
                    <a:pt x="3091807" y="3329014"/>
                    <a:pt x="3096570" y="3327109"/>
                  </a:cubicBezTo>
                  <a:cubicBezTo>
                    <a:pt x="3108953" y="3320442"/>
                    <a:pt x="3117525" y="3315679"/>
                    <a:pt x="3117525" y="3309964"/>
                  </a:cubicBezTo>
                  <a:lnTo>
                    <a:pt x="3117525" y="3280436"/>
                  </a:lnTo>
                  <a:lnTo>
                    <a:pt x="3129907" y="3266148"/>
                  </a:lnTo>
                  <a:lnTo>
                    <a:pt x="3141337" y="3273769"/>
                  </a:lnTo>
                  <a:lnTo>
                    <a:pt x="3142290" y="3287104"/>
                  </a:lnTo>
                  <a:lnTo>
                    <a:pt x="3125145" y="3307106"/>
                  </a:lnTo>
                  <a:lnTo>
                    <a:pt x="3128003" y="3330919"/>
                  </a:lnTo>
                  <a:cubicBezTo>
                    <a:pt x="3125145" y="3331871"/>
                    <a:pt x="3121335" y="3342349"/>
                    <a:pt x="3118478" y="3354732"/>
                  </a:cubicBezTo>
                  <a:close/>
                  <a:moveTo>
                    <a:pt x="2914643" y="3731925"/>
                  </a:moveTo>
                  <a:lnTo>
                    <a:pt x="2915595" y="3735735"/>
                  </a:lnTo>
                  <a:lnTo>
                    <a:pt x="2908928" y="3741450"/>
                  </a:lnTo>
                  <a:lnTo>
                    <a:pt x="2902260" y="3743355"/>
                  </a:lnTo>
                  <a:lnTo>
                    <a:pt x="2870828" y="3737640"/>
                  </a:lnTo>
                  <a:lnTo>
                    <a:pt x="2847968" y="3728115"/>
                  </a:lnTo>
                  <a:cubicBezTo>
                    <a:pt x="2847016" y="3727162"/>
                    <a:pt x="2841301" y="3725257"/>
                    <a:pt x="2837491" y="3725257"/>
                  </a:cubicBezTo>
                  <a:cubicBezTo>
                    <a:pt x="2835586" y="3725257"/>
                    <a:pt x="2826061" y="3724305"/>
                    <a:pt x="2823203" y="3724305"/>
                  </a:cubicBezTo>
                  <a:cubicBezTo>
                    <a:pt x="2822251" y="3723352"/>
                    <a:pt x="2822251" y="3722400"/>
                    <a:pt x="2820346" y="3722400"/>
                  </a:cubicBezTo>
                  <a:cubicBezTo>
                    <a:pt x="2824156" y="3722400"/>
                    <a:pt x="2826061" y="3721447"/>
                    <a:pt x="2827013" y="3720495"/>
                  </a:cubicBezTo>
                  <a:cubicBezTo>
                    <a:pt x="2828918" y="3718590"/>
                    <a:pt x="2829871" y="3715732"/>
                    <a:pt x="2830823" y="3713827"/>
                  </a:cubicBezTo>
                  <a:lnTo>
                    <a:pt x="2840348" y="3710970"/>
                  </a:lnTo>
                  <a:lnTo>
                    <a:pt x="2852730" y="3712874"/>
                  </a:lnTo>
                  <a:lnTo>
                    <a:pt x="2864161" y="3709064"/>
                  </a:lnTo>
                  <a:lnTo>
                    <a:pt x="2867970" y="3703349"/>
                  </a:lnTo>
                  <a:lnTo>
                    <a:pt x="2886068" y="3702397"/>
                  </a:lnTo>
                  <a:lnTo>
                    <a:pt x="2910833" y="3709064"/>
                  </a:lnTo>
                  <a:lnTo>
                    <a:pt x="2919405" y="3710017"/>
                  </a:lnTo>
                  <a:lnTo>
                    <a:pt x="2924168" y="3716685"/>
                  </a:lnTo>
                  <a:lnTo>
                    <a:pt x="2922263" y="3718590"/>
                  </a:lnTo>
                  <a:lnTo>
                    <a:pt x="2911785" y="3722400"/>
                  </a:lnTo>
                  <a:lnTo>
                    <a:pt x="2914643" y="3731925"/>
                  </a:lnTo>
                  <a:close/>
                  <a:moveTo>
                    <a:pt x="3243255" y="3198520"/>
                  </a:moveTo>
                  <a:cubicBezTo>
                    <a:pt x="3244207" y="3200426"/>
                    <a:pt x="3245160" y="3201378"/>
                    <a:pt x="3245160" y="3201378"/>
                  </a:cubicBezTo>
                  <a:lnTo>
                    <a:pt x="3246112" y="3202331"/>
                  </a:lnTo>
                  <a:cubicBezTo>
                    <a:pt x="3247065" y="3203283"/>
                    <a:pt x="3268972" y="3222333"/>
                    <a:pt x="3274687" y="3226143"/>
                  </a:cubicBezTo>
                  <a:cubicBezTo>
                    <a:pt x="3280402" y="3230906"/>
                    <a:pt x="3301357" y="3247098"/>
                    <a:pt x="3301357" y="3247098"/>
                  </a:cubicBezTo>
                  <a:lnTo>
                    <a:pt x="3302309" y="3248051"/>
                  </a:lnTo>
                  <a:lnTo>
                    <a:pt x="3347077" y="3249956"/>
                  </a:lnTo>
                  <a:cubicBezTo>
                    <a:pt x="3348029" y="3255671"/>
                    <a:pt x="3349934" y="3269958"/>
                    <a:pt x="3349934" y="3275674"/>
                  </a:cubicBezTo>
                  <a:cubicBezTo>
                    <a:pt x="3349934" y="3282341"/>
                    <a:pt x="3344219" y="3286151"/>
                    <a:pt x="3341362" y="3287104"/>
                  </a:cubicBezTo>
                  <a:cubicBezTo>
                    <a:pt x="3338504" y="3288056"/>
                    <a:pt x="3326122" y="3287104"/>
                    <a:pt x="3319454" y="3286151"/>
                  </a:cubicBezTo>
                  <a:cubicBezTo>
                    <a:pt x="3315644" y="3286151"/>
                    <a:pt x="3311834" y="3285199"/>
                    <a:pt x="3310882" y="3285199"/>
                  </a:cubicBezTo>
                  <a:cubicBezTo>
                    <a:pt x="3306119" y="3285199"/>
                    <a:pt x="3290879" y="3291866"/>
                    <a:pt x="3287069" y="3292819"/>
                  </a:cubicBezTo>
                  <a:lnTo>
                    <a:pt x="3230872" y="3318536"/>
                  </a:lnTo>
                  <a:lnTo>
                    <a:pt x="3229920" y="3318536"/>
                  </a:lnTo>
                  <a:lnTo>
                    <a:pt x="3226110" y="3327109"/>
                  </a:lnTo>
                  <a:lnTo>
                    <a:pt x="3218490" y="3356637"/>
                  </a:lnTo>
                  <a:lnTo>
                    <a:pt x="3206107" y="3373782"/>
                  </a:lnTo>
                  <a:cubicBezTo>
                    <a:pt x="3193725" y="3383307"/>
                    <a:pt x="3180390" y="3392832"/>
                    <a:pt x="3178485" y="3392832"/>
                  </a:cubicBezTo>
                  <a:cubicBezTo>
                    <a:pt x="3175627" y="3393784"/>
                    <a:pt x="3166102" y="3408072"/>
                    <a:pt x="3150862" y="3436647"/>
                  </a:cubicBezTo>
                  <a:lnTo>
                    <a:pt x="3143242" y="3428075"/>
                  </a:lnTo>
                  <a:cubicBezTo>
                    <a:pt x="3147052" y="3422360"/>
                    <a:pt x="3160387" y="3401405"/>
                    <a:pt x="3162292" y="3398547"/>
                  </a:cubicBezTo>
                  <a:cubicBezTo>
                    <a:pt x="3163245" y="3396642"/>
                    <a:pt x="3164197" y="3394737"/>
                    <a:pt x="3166102" y="3392832"/>
                  </a:cubicBezTo>
                  <a:cubicBezTo>
                    <a:pt x="3167055" y="3391880"/>
                    <a:pt x="3168007" y="3389974"/>
                    <a:pt x="3168960" y="3388070"/>
                  </a:cubicBezTo>
                  <a:cubicBezTo>
                    <a:pt x="3169912" y="3386164"/>
                    <a:pt x="3169912" y="3386164"/>
                    <a:pt x="3173722" y="3386164"/>
                  </a:cubicBezTo>
                  <a:cubicBezTo>
                    <a:pt x="3176580" y="3386164"/>
                    <a:pt x="3179437" y="3386164"/>
                    <a:pt x="3186105" y="3384259"/>
                  </a:cubicBezTo>
                  <a:cubicBezTo>
                    <a:pt x="3188010" y="3384259"/>
                    <a:pt x="3194677" y="3382355"/>
                    <a:pt x="3195630" y="3377592"/>
                  </a:cubicBezTo>
                  <a:cubicBezTo>
                    <a:pt x="3196582" y="3372829"/>
                    <a:pt x="3190867" y="3369019"/>
                    <a:pt x="3189915" y="3368067"/>
                  </a:cubicBezTo>
                  <a:lnTo>
                    <a:pt x="3188962" y="3367114"/>
                  </a:lnTo>
                  <a:lnTo>
                    <a:pt x="3159435" y="3374734"/>
                  </a:lnTo>
                  <a:cubicBezTo>
                    <a:pt x="3155625" y="3375687"/>
                    <a:pt x="3146100" y="3377592"/>
                    <a:pt x="3142290" y="3377592"/>
                  </a:cubicBezTo>
                  <a:cubicBezTo>
                    <a:pt x="3139432" y="3377592"/>
                    <a:pt x="3136575" y="3376639"/>
                    <a:pt x="3133717" y="3375687"/>
                  </a:cubicBezTo>
                  <a:cubicBezTo>
                    <a:pt x="3131812" y="3374734"/>
                    <a:pt x="3130860" y="3374734"/>
                    <a:pt x="3128955" y="3374734"/>
                  </a:cubicBezTo>
                  <a:lnTo>
                    <a:pt x="3128955" y="3374734"/>
                  </a:lnTo>
                  <a:lnTo>
                    <a:pt x="3128955" y="3374734"/>
                  </a:lnTo>
                  <a:lnTo>
                    <a:pt x="3128955" y="3374734"/>
                  </a:lnTo>
                  <a:cubicBezTo>
                    <a:pt x="3128003" y="3374734"/>
                    <a:pt x="3128003" y="3374734"/>
                    <a:pt x="3127050" y="3374734"/>
                  </a:cubicBezTo>
                  <a:cubicBezTo>
                    <a:pt x="3127050" y="3374734"/>
                    <a:pt x="3127050" y="3374734"/>
                    <a:pt x="3127050" y="3374734"/>
                  </a:cubicBezTo>
                  <a:cubicBezTo>
                    <a:pt x="3127050" y="3374734"/>
                    <a:pt x="3126097" y="3374734"/>
                    <a:pt x="3126097" y="3373782"/>
                  </a:cubicBezTo>
                  <a:lnTo>
                    <a:pt x="3126097" y="3373782"/>
                  </a:lnTo>
                  <a:lnTo>
                    <a:pt x="3126097" y="3373782"/>
                  </a:lnTo>
                  <a:cubicBezTo>
                    <a:pt x="3125145" y="3372829"/>
                    <a:pt x="3123240" y="3370924"/>
                    <a:pt x="3121335" y="3368067"/>
                  </a:cubicBezTo>
                  <a:cubicBezTo>
                    <a:pt x="3122287" y="3363304"/>
                    <a:pt x="3124192" y="3359494"/>
                    <a:pt x="3125145" y="3354732"/>
                  </a:cubicBezTo>
                  <a:cubicBezTo>
                    <a:pt x="3128955" y="3341397"/>
                    <a:pt x="3132765" y="3330919"/>
                    <a:pt x="3132765" y="3330919"/>
                  </a:cubicBezTo>
                  <a:lnTo>
                    <a:pt x="3132765" y="3329967"/>
                  </a:lnTo>
                  <a:lnTo>
                    <a:pt x="3129907" y="3307106"/>
                  </a:lnTo>
                  <a:lnTo>
                    <a:pt x="3147052" y="3287104"/>
                  </a:lnTo>
                  <a:lnTo>
                    <a:pt x="3146100" y="3269006"/>
                  </a:lnTo>
                  <a:lnTo>
                    <a:pt x="3132765" y="3260433"/>
                  </a:lnTo>
                  <a:lnTo>
                    <a:pt x="3138480" y="3253766"/>
                  </a:lnTo>
                  <a:lnTo>
                    <a:pt x="3138480" y="3252813"/>
                  </a:lnTo>
                  <a:cubicBezTo>
                    <a:pt x="3139432" y="3241383"/>
                    <a:pt x="3144195" y="3224238"/>
                    <a:pt x="3148957" y="3223286"/>
                  </a:cubicBezTo>
                  <a:cubicBezTo>
                    <a:pt x="3156577" y="3221381"/>
                    <a:pt x="3184200" y="3210903"/>
                    <a:pt x="3189915" y="3208998"/>
                  </a:cubicBezTo>
                  <a:lnTo>
                    <a:pt x="3201345" y="3213761"/>
                  </a:lnTo>
                  <a:lnTo>
                    <a:pt x="3220395" y="3213761"/>
                  </a:lnTo>
                  <a:lnTo>
                    <a:pt x="3243255" y="3198520"/>
                  </a:lnTo>
                  <a:close/>
                  <a:moveTo>
                    <a:pt x="3248017" y="3004209"/>
                  </a:moveTo>
                  <a:lnTo>
                    <a:pt x="3239445" y="3033737"/>
                  </a:lnTo>
                  <a:lnTo>
                    <a:pt x="3228967" y="3036594"/>
                  </a:lnTo>
                  <a:lnTo>
                    <a:pt x="3206107" y="3055644"/>
                  </a:lnTo>
                  <a:lnTo>
                    <a:pt x="3206107" y="3082315"/>
                  </a:lnTo>
                  <a:cubicBezTo>
                    <a:pt x="3208012" y="3098507"/>
                    <a:pt x="3209917" y="3122320"/>
                    <a:pt x="3208012" y="3126130"/>
                  </a:cubicBezTo>
                  <a:cubicBezTo>
                    <a:pt x="3206107" y="3130893"/>
                    <a:pt x="3199440" y="3144228"/>
                    <a:pt x="3197535" y="3149943"/>
                  </a:cubicBezTo>
                  <a:lnTo>
                    <a:pt x="3197535" y="3149943"/>
                  </a:lnTo>
                  <a:cubicBezTo>
                    <a:pt x="3196582" y="3151848"/>
                    <a:pt x="3196582" y="3152800"/>
                    <a:pt x="3196582" y="3152800"/>
                  </a:cubicBezTo>
                  <a:lnTo>
                    <a:pt x="3195630" y="3155658"/>
                  </a:lnTo>
                  <a:lnTo>
                    <a:pt x="3199440" y="3155658"/>
                  </a:lnTo>
                  <a:cubicBezTo>
                    <a:pt x="3199440" y="3155658"/>
                    <a:pt x="3204202" y="3155658"/>
                    <a:pt x="3208965" y="3156610"/>
                  </a:cubicBezTo>
                  <a:cubicBezTo>
                    <a:pt x="3211822" y="3157563"/>
                    <a:pt x="3218490" y="3163278"/>
                    <a:pt x="3222300" y="3167088"/>
                  </a:cubicBezTo>
                  <a:cubicBezTo>
                    <a:pt x="3225157" y="3169945"/>
                    <a:pt x="3227062" y="3171850"/>
                    <a:pt x="3228967" y="3172803"/>
                  </a:cubicBezTo>
                  <a:cubicBezTo>
                    <a:pt x="3228967" y="3172803"/>
                    <a:pt x="3228967" y="3172803"/>
                    <a:pt x="3229920" y="3173755"/>
                  </a:cubicBezTo>
                  <a:cubicBezTo>
                    <a:pt x="3229920" y="3173755"/>
                    <a:pt x="3229920" y="3173755"/>
                    <a:pt x="3229920" y="3173755"/>
                  </a:cubicBezTo>
                  <a:cubicBezTo>
                    <a:pt x="3229920" y="3173755"/>
                    <a:pt x="3229920" y="3174708"/>
                    <a:pt x="3230872" y="3174708"/>
                  </a:cubicBezTo>
                  <a:lnTo>
                    <a:pt x="3230872" y="3174708"/>
                  </a:lnTo>
                  <a:lnTo>
                    <a:pt x="3230872" y="3174708"/>
                  </a:lnTo>
                  <a:cubicBezTo>
                    <a:pt x="3231825" y="3175660"/>
                    <a:pt x="3232777" y="3176613"/>
                    <a:pt x="3233730" y="3178518"/>
                  </a:cubicBezTo>
                  <a:lnTo>
                    <a:pt x="3233730" y="3178518"/>
                  </a:lnTo>
                  <a:lnTo>
                    <a:pt x="3233730" y="3178518"/>
                  </a:lnTo>
                  <a:cubicBezTo>
                    <a:pt x="3233730" y="3178518"/>
                    <a:pt x="3234682" y="3179470"/>
                    <a:pt x="3234682" y="3179470"/>
                  </a:cubicBezTo>
                  <a:lnTo>
                    <a:pt x="3234682" y="3181375"/>
                  </a:lnTo>
                  <a:lnTo>
                    <a:pt x="3235635" y="3181375"/>
                  </a:lnTo>
                  <a:cubicBezTo>
                    <a:pt x="3237540" y="3184233"/>
                    <a:pt x="3240397" y="3188043"/>
                    <a:pt x="3242302" y="3192806"/>
                  </a:cubicBezTo>
                  <a:lnTo>
                    <a:pt x="3216585" y="3209951"/>
                  </a:lnTo>
                  <a:lnTo>
                    <a:pt x="3200392" y="3209951"/>
                  </a:lnTo>
                  <a:lnTo>
                    <a:pt x="3188010" y="3205188"/>
                  </a:lnTo>
                  <a:lnTo>
                    <a:pt x="3187057" y="3205188"/>
                  </a:lnTo>
                  <a:cubicBezTo>
                    <a:pt x="3187057" y="3205188"/>
                    <a:pt x="3153720" y="3217571"/>
                    <a:pt x="3145147" y="3219476"/>
                  </a:cubicBezTo>
                  <a:cubicBezTo>
                    <a:pt x="3135622" y="3222333"/>
                    <a:pt x="3131812" y="3246146"/>
                    <a:pt x="3130860" y="3252813"/>
                  </a:cubicBezTo>
                  <a:lnTo>
                    <a:pt x="3126097" y="3258529"/>
                  </a:lnTo>
                  <a:lnTo>
                    <a:pt x="3126097" y="3258529"/>
                  </a:lnTo>
                  <a:lnTo>
                    <a:pt x="3124192" y="3260433"/>
                  </a:lnTo>
                  <a:lnTo>
                    <a:pt x="3122287" y="3262338"/>
                  </a:lnTo>
                  <a:lnTo>
                    <a:pt x="3122287" y="3262338"/>
                  </a:lnTo>
                  <a:lnTo>
                    <a:pt x="3109905" y="3277579"/>
                  </a:lnTo>
                  <a:lnTo>
                    <a:pt x="3109905" y="3309011"/>
                  </a:lnTo>
                  <a:cubicBezTo>
                    <a:pt x="3109905" y="3312821"/>
                    <a:pt x="3097522" y="3318536"/>
                    <a:pt x="3090855" y="3321394"/>
                  </a:cubicBezTo>
                  <a:cubicBezTo>
                    <a:pt x="3086092" y="3323299"/>
                    <a:pt x="3082282" y="3326157"/>
                    <a:pt x="3079425" y="3328061"/>
                  </a:cubicBezTo>
                  <a:cubicBezTo>
                    <a:pt x="3075615" y="3330919"/>
                    <a:pt x="3057517" y="3335682"/>
                    <a:pt x="3046088" y="3337587"/>
                  </a:cubicBezTo>
                  <a:lnTo>
                    <a:pt x="3018465" y="3334729"/>
                  </a:lnTo>
                  <a:lnTo>
                    <a:pt x="2985128" y="3334729"/>
                  </a:lnTo>
                  <a:lnTo>
                    <a:pt x="2971793" y="3320442"/>
                  </a:lnTo>
                  <a:lnTo>
                    <a:pt x="2941313" y="3320442"/>
                  </a:lnTo>
                  <a:lnTo>
                    <a:pt x="2917500" y="3352827"/>
                  </a:lnTo>
                  <a:lnTo>
                    <a:pt x="2847016" y="3368067"/>
                  </a:lnTo>
                  <a:lnTo>
                    <a:pt x="2832728" y="3304249"/>
                  </a:lnTo>
                  <a:lnTo>
                    <a:pt x="2830823" y="3303296"/>
                  </a:lnTo>
                  <a:lnTo>
                    <a:pt x="2813678" y="3292819"/>
                  </a:lnTo>
                  <a:lnTo>
                    <a:pt x="2813678" y="3292819"/>
                  </a:lnTo>
                  <a:cubicBezTo>
                    <a:pt x="2808916" y="3290914"/>
                    <a:pt x="2804153" y="3289009"/>
                    <a:pt x="2798438" y="3287104"/>
                  </a:cubicBezTo>
                  <a:cubicBezTo>
                    <a:pt x="2789866" y="3283294"/>
                    <a:pt x="2782246" y="3280436"/>
                    <a:pt x="2779388" y="3278531"/>
                  </a:cubicBezTo>
                  <a:cubicBezTo>
                    <a:pt x="2779388" y="3278531"/>
                    <a:pt x="2779388" y="3277579"/>
                    <a:pt x="2778436" y="3277579"/>
                  </a:cubicBezTo>
                  <a:cubicBezTo>
                    <a:pt x="2778436" y="3276626"/>
                    <a:pt x="2777483" y="3275674"/>
                    <a:pt x="2776531" y="3272816"/>
                  </a:cubicBezTo>
                  <a:cubicBezTo>
                    <a:pt x="2776531" y="3272816"/>
                    <a:pt x="2776531" y="3272816"/>
                    <a:pt x="2776531" y="3272816"/>
                  </a:cubicBezTo>
                  <a:cubicBezTo>
                    <a:pt x="2776531" y="3271864"/>
                    <a:pt x="2776531" y="3270911"/>
                    <a:pt x="2775578" y="3269958"/>
                  </a:cubicBezTo>
                  <a:cubicBezTo>
                    <a:pt x="2775578" y="3269958"/>
                    <a:pt x="2775578" y="3269958"/>
                    <a:pt x="2775578" y="3269958"/>
                  </a:cubicBezTo>
                  <a:cubicBezTo>
                    <a:pt x="2773673" y="3262338"/>
                    <a:pt x="2773673" y="3251861"/>
                    <a:pt x="2773673" y="3251861"/>
                  </a:cubicBezTo>
                  <a:lnTo>
                    <a:pt x="2779388" y="3221381"/>
                  </a:lnTo>
                  <a:lnTo>
                    <a:pt x="2816536" y="3164230"/>
                  </a:lnTo>
                  <a:lnTo>
                    <a:pt x="2785103" y="3151848"/>
                  </a:lnTo>
                  <a:cubicBezTo>
                    <a:pt x="2774626" y="3144228"/>
                    <a:pt x="2764148" y="3133750"/>
                    <a:pt x="2763196" y="3130893"/>
                  </a:cubicBezTo>
                  <a:cubicBezTo>
                    <a:pt x="2762243" y="3126130"/>
                    <a:pt x="2754623" y="3116605"/>
                    <a:pt x="2754623" y="3115652"/>
                  </a:cubicBezTo>
                  <a:lnTo>
                    <a:pt x="2747003" y="3102317"/>
                  </a:lnTo>
                  <a:lnTo>
                    <a:pt x="2751766" y="3088030"/>
                  </a:lnTo>
                  <a:lnTo>
                    <a:pt x="2755576" y="3052787"/>
                  </a:lnTo>
                  <a:lnTo>
                    <a:pt x="2782246" y="3059455"/>
                  </a:lnTo>
                  <a:lnTo>
                    <a:pt x="2782246" y="3072790"/>
                  </a:lnTo>
                  <a:lnTo>
                    <a:pt x="2784151" y="3073742"/>
                  </a:lnTo>
                  <a:cubicBezTo>
                    <a:pt x="2786056" y="3074694"/>
                    <a:pt x="2820346" y="3086125"/>
                    <a:pt x="2838443" y="3086125"/>
                  </a:cubicBezTo>
                  <a:cubicBezTo>
                    <a:pt x="2839396" y="3086125"/>
                    <a:pt x="2839396" y="3086125"/>
                    <a:pt x="2840348" y="3086125"/>
                  </a:cubicBezTo>
                  <a:lnTo>
                    <a:pt x="2840348" y="3086125"/>
                  </a:lnTo>
                  <a:lnTo>
                    <a:pt x="2840348" y="3086125"/>
                  </a:lnTo>
                  <a:cubicBezTo>
                    <a:pt x="2840348" y="3086125"/>
                    <a:pt x="2840348" y="3086125"/>
                    <a:pt x="2841301" y="3086125"/>
                  </a:cubicBezTo>
                  <a:lnTo>
                    <a:pt x="2841301" y="3086125"/>
                  </a:lnTo>
                  <a:lnTo>
                    <a:pt x="2841301" y="3086125"/>
                  </a:lnTo>
                  <a:cubicBezTo>
                    <a:pt x="2841301" y="3086125"/>
                    <a:pt x="2842253" y="3086125"/>
                    <a:pt x="2842253" y="3086125"/>
                  </a:cubicBezTo>
                  <a:lnTo>
                    <a:pt x="2842253" y="3086125"/>
                  </a:lnTo>
                  <a:lnTo>
                    <a:pt x="2843206" y="3086125"/>
                  </a:lnTo>
                  <a:lnTo>
                    <a:pt x="2843206" y="3086125"/>
                  </a:lnTo>
                  <a:cubicBezTo>
                    <a:pt x="2843206" y="3086125"/>
                    <a:pt x="2844158" y="3086125"/>
                    <a:pt x="2844158" y="3086125"/>
                  </a:cubicBezTo>
                  <a:lnTo>
                    <a:pt x="2844158" y="3086125"/>
                  </a:lnTo>
                  <a:lnTo>
                    <a:pt x="2845111" y="3086125"/>
                  </a:lnTo>
                  <a:lnTo>
                    <a:pt x="2845111" y="3086125"/>
                  </a:lnTo>
                  <a:cubicBezTo>
                    <a:pt x="2845111" y="3086125"/>
                    <a:pt x="2846063" y="3086125"/>
                    <a:pt x="2846063" y="3086125"/>
                  </a:cubicBezTo>
                  <a:lnTo>
                    <a:pt x="2847016" y="3086125"/>
                  </a:lnTo>
                  <a:lnTo>
                    <a:pt x="2847016" y="3086125"/>
                  </a:lnTo>
                  <a:cubicBezTo>
                    <a:pt x="2847016" y="3086125"/>
                    <a:pt x="2847968" y="3086125"/>
                    <a:pt x="2847968" y="3086125"/>
                  </a:cubicBezTo>
                  <a:lnTo>
                    <a:pt x="2847968" y="3086125"/>
                  </a:lnTo>
                  <a:lnTo>
                    <a:pt x="2848921" y="3086125"/>
                  </a:lnTo>
                  <a:lnTo>
                    <a:pt x="2848921" y="3086125"/>
                  </a:lnTo>
                  <a:cubicBezTo>
                    <a:pt x="2848921" y="3086125"/>
                    <a:pt x="2849873" y="3086125"/>
                    <a:pt x="2849873" y="3086125"/>
                  </a:cubicBezTo>
                  <a:lnTo>
                    <a:pt x="2849873" y="3086125"/>
                  </a:lnTo>
                  <a:lnTo>
                    <a:pt x="2851778" y="3086125"/>
                  </a:lnTo>
                  <a:lnTo>
                    <a:pt x="2851778" y="3086125"/>
                  </a:lnTo>
                  <a:cubicBezTo>
                    <a:pt x="2852730" y="3086125"/>
                    <a:pt x="2852730" y="3086125"/>
                    <a:pt x="2853683" y="3086125"/>
                  </a:cubicBezTo>
                  <a:lnTo>
                    <a:pt x="2853683" y="3086125"/>
                  </a:lnTo>
                  <a:lnTo>
                    <a:pt x="2854636" y="3086125"/>
                  </a:lnTo>
                  <a:cubicBezTo>
                    <a:pt x="2855588" y="3086125"/>
                    <a:pt x="2855588" y="3086125"/>
                    <a:pt x="2856541" y="3086125"/>
                  </a:cubicBezTo>
                  <a:lnTo>
                    <a:pt x="2856541" y="3086125"/>
                  </a:lnTo>
                  <a:lnTo>
                    <a:pt x="2858446" y="3086125"/>
                  </a:lnTo>
                  <a:lnTo>
                    <a:pt x="2858446" y="3086125"/>
                  </a:lnTo>
                  <a:cubicBezTo>
                    <a:pt x="2859398" y="3086125"/>
                    <a:pt x="2860351" y="3086125"/>
                    <a:pt x="2861303" y="3086125"/>
                  </a:cubicBezTo>
                  <a:lnTo>
                    <a:pt x="2862255" y="3086125"/>
                  </a:lnTo>
                  <a:lnTo>
                    <a:pt x="2862255" y="3086125"/>
                  </a:lnTo>
                  <a:cubicBezTo>
                    <a:pt x="2885116" y="3083267"/>
                    <a:pt x="2913691" y="3079457"/>
                    <a:pt x="2915595" y="3079457"/>
                  </a:cubicBezTo>
                  <a:lnTo>
                    <a:pt x="2916548" y="3079457"/>
                  </a:lnTo>
                  <a:cubicBezTo>
                    <a:pt x="2916548" y="3079457"/>
                    <a:pt x="2919405" y="3078505"/>
                    <a:pt x="2923216" y="3076600"/>
                  </a:cubicBezTo>
                  <a:cubicBezTo>
                    <a:pt x="2931788" y="3073742"/>
                    <a:pt x="2947028" y="3068980"/>
                    <a:pt x="2965125" y="3069932"/>
                  </a:cubicBezTo>
                  <a:cubicBezTo>
                    <a:pt x="2991795" y="3071837"/>
                    <a:pt x="3009893" y="3074694"/>
                    <a:pt x="3009893" y="3074694"/>
                  </a:cubicBezTo>
                  <a:lnTo>
                    <a:pt x="3010845" y="3074694"/>
                  </a:lnTo>
                  <a:lnTo>
                    <a:pt x="3023228" y="3067074"/>
                  </a:lnTo>
                  <a:lnTo>
                    <a:pt x="3045135" y="3029927"/>
                  </a:lnTo>
                  <a:cubicBezTo>
                    <a:pt x="3045135" y="3029927"/>
                    <a:pt x="3055613" y="3008019"/>
                    <a:pt x="3078473" y="2998494"/>
                  </a:cubicBezTo>
                  <a:cubicBezTo>
                    <a:pt x="3086092" y="2995636"/>
                    <a:pt x="3092760" y="2991826"/>
                    <a:pt x="3099428" y="2988969"/>
                  </a:cubicBezTo>
                  <a:cubicBezTo>
                    <a:pt x="3113715" y="2982301"/>
                    <a:pt x="3125145" y="2976586"/>
                    <a:pt x="3132765" y="2976586"/>
                  </a:cubicBezTo>
                  <a:cubicBezTo>
                    <a:pt x="3140385" y="2976586"/>
                    <a:pt x="3161340" y="2982301"/>
                    <a:pt x="3188962" y="2992779"/>
                  </a:cubicBezTo>
                  <a:cubicBezTo>
                    <a:pt x="3189915" y="2992779"/>
                    <a:pt x="3191820" y="2993731"/>
                    <a:pt x="3193725" y="2993731"/>
                  </a:cubicBezTo>
                  <a:cubicBezTo>
                    <a:pt x="3194677" y="2993731"/>
                    <a:pt x="3194677" y="2993731"/>
                    <a:pt x="3195630" y="2993731"/>
                  </a:cubicBezTo>
                  <a:cubicBezTo>
                    <a:pt x="3196582" y="2993731"/>
                    <a:pt x="3198487" y="2994684"/>
                    <a:pt x="3199440" y="2994684"/>
                  </a:cubicBezTo>
                  <a:cubicBezTo>
                    <a:pt x="3200392" y="2994684"/>
                    <a:pt x="3201345" y="2994684"/>
                    <a:pt x="3202297" y="2994684"/>
                  </a:cubicBezTo>
                  <a:cubicBezTo>
                    <a:pt x="3203250" y="2994684"/>
                    <a:pt x="3205155" y="2994684"/>
                    <a:pt x="3206107" y="2995636"/>
                  </a:cubicBezTo>
                  <a:cubicBezTo>
                    <a:pt x="3207060" y="2995636"/>
                    <a:pt x="3208965" y="2995636"/>
                    <a:pt x="3209917" y="2995636"/>
                  </a:cubicBezTo>
                  <a:cubicBezTo>
                    <a:pt x="3210870" y="2995636"/>
                    <a:pt x="3212775" y="2995636"/>
                    <a:pt x="3213727" y="2996589"/>
                  </a:cubicBezTo>
                  <a:cubicBezTo>
                    <a:pt x="3214680" y="2996589"/>
                    <a:pt x="3216585" y="2996589"/>
                    <a:pt x="3217537" y="2996589"/>
                  </a:cubicBezTo>
                  <a:cubicBezTo>
                    <a:pt x="3218490" y="2996589"/>
                    <a:pt x="3220395" y="2996589"/>
                    <a:pt x="3221347" y="2996589"/>
                  </a:cubicBezTo>
                  <a:cubicBezTo>
                    <a:pt x="3222300" y="2996589"/>
                    <a:pt x="3224205" y="2996589"/>
                    <a:pt x="3225157" y="2996589"/>
                  </a:cubicBezTo>
                  <a:cubicBezTo>
                    <a:pt x="3227062" y="2996589"/>
                    <a:pt x="3228015" y="2996589"/>
                    <a:pt x="3229920" y="2996589"/>
                  </a:cubicBezTo>
                  <a:cubicBezTo>
                    <a:pt x="3230872" y="2996589"/>
                    <a:pt x="3231825" y="2996589"/>
                    <a:pt x="3232777" y="2996589"/>
                  </a:cubicBezTo>
                  <a:cubicBezTo>
                    <a:pt x="3234682" y="2996589"/>
                    <a:pt x="3236587" y="2996589"/>
                    <a:pt x="3238492" y="2996589"/>
                  </a:cubicBezTo>
                  <a:cubicBezTo>
                    <a:pt x="3238492" y="2996589"/>
                    <a:pt x="3239445" y="2996589"/>
                    <a:pt x="3239445" y="2996589"/>
                  </a:cubicBezTo>
                  <a:cubicBezTo>
                    <a:pt x="3241350" y="2996589"/>
                    <a:pt x="3242302" y="2996589"/>
                    <a:pt x="3244207" y="2996589"/>
                  </a:cubicBezTo>
                  <a:cubicBezTo>
                    <a:pt x="3248017" y="3000399"/>
                    <a:pt x="3248017" y="3003256"/>
                    <a:pt x="3248017" y="3004209"/>
                  </a:cubicBezTo>
                  <a:close/>
                  <a:moveTo>
                    <a:pt x="3288022" y="2793705"/>
                  </a:moveTo>
                  <a:cubicBezTo>
                    <a:pt x="3289927" y="2797515"/>
                    <a:pt x="3288975" y="2800372"/>
                    <a:pt x="3288022" y="2804182"/>
                  </a:cubicBezTo>
                  <a:cubicBezTo>
                    <a:pt x="3287069" y="2807040"/>
                    <a:pt x="3287069" y="2808945"/>
                    <a:pt x="3287069" y="2812755"/>
                  </a:cubicBezTo>
                  <a:lnTo>
                    <a:pt x="3287069" y="2846093"/>
                  </a:lnTo>
                  <a:lnTo>
                    <a:pt x="3258495" y="2859428"/>
                  </a:lnTo>
                  <a:lnTo>
                    <a:pt x="3254685" y="2856570"/>
                  </a:lnTo>
                  <a:lnTo>
                    <a:pt x="3254685" y="2844188"/>
                  </a:lnTo>
                  <a:cubicBezTo>
                    <a:pt x="3254685" y="2842283"/>
                    <a:pt x="3253732" y="2841330"/>
                    <a:pt x="3252779" y="2840378"/>
                  </a:cubicBezTo>
                  <a:cubicBezTo>
                    <a:pt x="3248970" y="2836568"/>
                    <a:pt x="3238492" y="2838473"/>
                    <a:pt x="3235635" y="2839425"/>
                  </a:cubicBezTo>
                  <a:lnTo>
                    <a:pt x="3234682" y="2839425"/>
                  </a:lnTo>
                  <a:lnTo>
                    <a:pt x="3229920" y="2854665"/>
                  </a:lnTo>
                  <a:lnTo>
                    <a:pt x="3231825" y="2888003"/>
                  </a:lnTo>
                  <a:lnTo>
                    <a:pt x="3231825" y="2919436"/>
                  </a:lnTo>
                  <a:cubicBezTo>
                    <a:pt x="3231825" y="2920388"/>
                    <a:pt x="3232777" y="2926103"/>
                    <a:pt x="3233730" y="2934676"/>
                  </a:cubicBezTo>
                  <a:lnTo>
                    <a:pt x="3233730" y="2934676"/>
                  </a:lnTo>
                  <a:lnTo>
                    <a:pt x="3233730" y="2936581"/>
                  </a:lnTo>
                  <a:cubicBezTo>
                    <a:pt x="3233730" y="2938486"/>
                    <a:pt x="3234682" y="2940391"/>
                    <a:pt x="3234682" y="2942296"/>
                  </a:cubicBezTo>
                  <a:lnTo>
                    <a:pt x="3234682" y="2942296"/>
                  </a:lnTo>
                  <a:lnTo>
                    <a:pt x="3234682" y="2944201"/>
                  </a:lnTo>
                  <a:lnTo>
                    <a:pt x="3234682" y="2944201"/>
                  </a:lnTo>
                  <a:cubicBezTo>
                    <a:pt x="3234682" y="2944201"/>
                    <a:pt x="3234682" y="2945154"/>
                    <a:pt x="3234682" y="2945154"/>
                  </a:cubicBezTo>
                  <a:lnTo>
                    <a:pt x="3234682" y="2947058"/>
                  </a:lnTo>
                  <a:lnTo>
                    <a:pt x="3234682" y="2947058"/>
                  </a:lnTo>
                  <a:cubicBezTo>
                    <a:pt x="3234682" y="2947058"/>
                    <a:pt x="3234682" y="2948011"/>
                    <a:pt x="3234682" y="2948011"/>
                  </a:cubicBezTo>
                  <a:lnTo>
                    <a:pt x="3234682" y="2948011"/>
                  </a:lnTo>
                  <a:lnTo>
                    <a:pt x="3234682" y="2948964"/>
                  </a:lnTo>
                  <a:lnTo>
                    <a:pt x="3234682" y="2948964"/>
                  </a:lnTo>
                  <a:cubicBezTo>
                    <a:pt x="3234682" y="2948964"/>
                    <a:pt x="3234682" y="2949916"/>
                    <a:pt x="3234682" y="2949916"/>
                  </a:cubicBezTo>
                  <a:lnTo>
                    <a:pt x="3234682" y="2949916"/>
                  </a:lnTo>
                  <a:lnTo>
                    <a:pt x="3234682" y="2950868"/>
                  </a:lnTo>
                  <a:lnTo>
                    <a:pt x="3234682" y="2950868"/>
                  </a:lnTo>
                  <a:cubicBezTo>
                    <a:pt x="3234682" y="2950868"/>
                    <a:pt x="3234682" y="2951821"/>
                    <a:pt x="3234682" y="2951821"/>
                  </a:cubicBezTo>
                  <a:lnTo>
                    <a:pt x="3234682" y="2951821"/>
                  </a:lnTo>
                  <a:lnTo>
                    <a:pt x="3234682" y="2953726"/>
                  </a:lnTo>
                  <a:lnTo>
                    <a:pt x="3234682" y="2953726"/>
                  </a:lnTo>
                  <a:cubicBezTo>
                    <a:pt x="3234682" y="2953726"/>
                    <a:pt x="3234682" y="2953726"/>
                    <a:pt x="3234682" y="2954679"/>
                  </a:cubicBezTo>
                  <a:lnTo>
                    <a:pt x="3234682" y="2954679"/>
                  </a:lnTo>
                  <a:lnTo>
                    <a:pt x="3234682" y="2956584"/>
                  </a:lnTo>
                  <a:lnTo>
                    <a:pt x="3234682" y="2956584"/>
                  </a:lnTo>
                  <a:cubicBezTo>
                    <a:pt x="3234682" y="2956584"/>
                    <a:pt x="3234682" y="2956584"/>
                    <a:pt x="3234682" y="2957536"/>
                  </a:cubicBezTo>
                  <a:lnTo>
                    <a:pt x="3234682" y="2957536"/>
                  </a:lnTo>
                  <a:lnTo>
                    <a:pt x="3234682" y="2959441"/>
                  </a:lnTo>
                  <a:lnTo>
                    <a:pt x="3234682" y="2959441"/>
                  </a:lnTo>
                  <a:cubicBezTo>
                    <a:pt x="3234682" y="2959441"/>
                    <a:pt x="3234682" y="2959441"/>
                    <a:pt x="3234682" y="2960393"/>
                  </a:cubicBezTo>
                  <a:lnTo>
                    <a:pt x="3234682" y="2960393"/>
                  </a:lnTo>
                  <a:lnTo>
                    <a:pt x="3234682" y="2961346"/>
                  </a:lnTo>
                  <a:lnTo>
                    <a:pt x="3234682" y="2961346"/>
                  </a:lnTo>
                  <a:cubicBezTo>
                    <a:pt x="3234682" y="2961346"/>
                    <a:pt x="3234682" y="2961346"/>
                    <a:pt x="3234682" y="2962299"/>
                  </a:cubicBezTo>
                  <a:lnTo>
                    <a:pt x="3234682" y="2962299"/>
                  </a:lnTo>
                  <a:lnTo>
                    <a:pt x="3234682" y="2963251"/>
                  </a:lnTo>
                  <a:lnTo>
                    <a:pt x="3234682" y="2963251"/>
                  </a:lnTo>
                  <a:cubicBezTo>
                    <a:pt x="3234682" y="2963251"/>
                    <a:pt x="3234682" y="2964204"/>
                    <a:pt x="3234682" y="2964204"/>
                  </a:cubicBezTo>
                  <a:lnTo>
                    <a:pt x="3234682" y="2964204"/>
                  </a:lnTo>
                  <a:lnTo>
                    <a:pt x="3234682" y="2965156"/>
                  </a:lnTo>
                  <a:lnTo>
                    <a:pt x="3234682" y="2965156"/>
                  </a:lnTo>
                  <a:cubicBezTo>
                    <a:pt x="3234682" y="2965156"/>
                    <a:pt x="3234682" y="2966109"/>
                    <a:pt x="3234682" y="2966109"/>
                  </a:cubicBezTo>
                  <a:lnTo>
                    <a:pt x="3234682" y="2966109"/>
                  </a:lnTo>
                  <a:lnTo>
                    <a:pt x="3234682" y="2967061"/>
                  </a:lnTo>
                  <a:lnTo>
                    <a:pt x="3234682" y="2967061"/>
                  </a:lnTo>
                  <a:cubicBezTo>
                    <a:pt x="3234682" y="2967061"/>
                    <a:pt x="3234682" y="2968014"/>
                    <a:pt x="3234682" y="2968014"/>
                  </a:cubicBezTo>
                  <a:lnTo>
                    <a:pt x="3234682" y="2968966"/>
                  </a:lnTo>
                  <a:lnTo>
                    <a:pt x="3234682" y="2968966"/>
                  </a:lnTo>
                  <a:cubicBezTo>
                    <a:pt x="3234682" y="2968966"/>
                    <a:pt x="3234682" y="2968966"/>
                    <a:pt x="3234682" y="2968966"/>
                  </a:cubicBezTo>
                  <a:lnTo>
                    <a:pt x="3234682" y="2968966"/>
                  </a:lnTo>
                  <a:lnTo>
                    <a:pt x="3234682" y="2969919"/>
                  </a:lnTo>
                  <a:lnTo>
                    <a:pt x="3234682" y="2969919"/>
                  </a:lnTo>
                  <a:cubicBezTo>
                    <a:pt x="3235635" y="2973729"/>
                    <a:pt x="3236587" y="2976586"/>
                    <a:pt x="3236587" y="2978491"/>
                  </a:cubicBezTo>
                  <a:cubicBezTo>
                    <a:pt x="3237540" y="2983254"/>
                    <a:pt x="3237540" y="2985159"/>
                    <a:pt x="3241350" y="2989921"/>
                  </a:cubicBezTo>
                  <a:cubicBezTo>
                    <a:pt x="3242302" y="2990874"/>
                    <a:pt x="3242302" y="2992779"/>
                    <a:pt x="3243255" y="2994684"/>
                  </a:cubicBezTo>
                  <a:cubicBezTo>
                    <a:pt x="3243255" y="2994684"/>
                    <a:pt x="3243255" y="2994684"/>
                    <a:pt x="3243255" y="2994684"/>
                  </a:cubicBezTo>
                  <a:cubicBezTo>
                    <a:pt x="3242302" y="2994684"/>
                    <a:pt x="3241350" y="2994684"/>
                    <a:pt x="3240397" y="2994684"/>
                  </a:cubicBezTo>
                  <a:cubicBezTo>
                    <a:pt x="3238492" y="2994684"/>
                    <a:pt x="3236587" y="2994684"/>
                    <a:pt x="3234682" y="2993731"/>
                  </a:cubicBezTo>
                  <a:cubicBezTo>
                    <a:pt x="3232777" y="2993731"/>
                    <a:pt x="3231825" y="2993731"/>
                    <a:pt x="3229920" y="2993731"/>
                  </a:cubicBezTo>
                  <a:cubicBezTo>
                    <a:pt x="3228967" y="2993731"/>
                    <a:pt x="3227062" y="2993731"/>
                    <a:pt x="3226110" y="2993731"/>
                  </a:cubicBezTo>
                  <a:cubicBezTo>
                    <a:pt x="3224205" y="2993731"/>
                    <a:pt x="3222300" y="2993731"/>
                    <a:pt x="3220395" y="2992779"/>
                  </a:cubicBezTo>
                  <a:cubicBezTo>
                    <a:pt x="3219442" y="2992779"/>
                    <a:pt x="3218490" y="2992779"/>
                    <a:pt x="3217537" y="2992779"/>
                  </a:cubicBezTo>
                  <a:cubicBezTo>
                    <a:pt x="3215632" y="2992779"/>
                    <a:pt x="3213727" y="2992779"/>
                    <a:pt x="3212775" y="2991826"/>
                  </a:cubicBezTo>
                  <a:cubicBezTo>
                    <a:pt x="3211822" y="2991826"/>
                    <a:pt x="3210870" y="2991826"/>
                    <a:pt x="3210870" y="2991826"/>
                  </a:cubicBezTo>
                  <a:cubicBezTo>
                    <a:pt x="3208965" y="2991826"/>
                    <a:pt x="3208012" y="2991826"/>
                    <a:pt x="3206107" y="2990874"/>
                  </a:cubicBezTo>
                  <a:cubicBezTo>
                    <a:pt x="3205155" y="2990874"/>
                    <a:pt x="3205155" y="2990874"/>
                    <a:pt x="3204202" y="2990874"/>
                  </a:cubicBezTo>
                  <a:cubicBezTo>
                    <a:pt x="3203250" y="2990874"/>
                    <a:pt x="3201345" y="2990874"/>
                    <a:pt x="3200392" y="2989921"/>
                  </a:cubicBezTo>
                  <a:cubicBezTo>
                    <a:pt x="3199440" y="2989921"/>
                    <a:pt x="3199440" y="2989921"/>
                    <a:pt x="3198487" y="2989921"/>
                  </a:cubicBezTo>
                  <a:cubicBezTo>
                    <a:pt x="3197535" y="2989921"/>
                    <a:pt x="3196582" y="2989921"/>
                    <a:pt x="3195630" y="2988969"/>
                  </a:cubicBezTo>
                  <a:cubicBezTo>
                    <a:pt x="3195630" y="2988969"/>
                    <a:pt x="3194677" y="2988969"/>
                    <a:pt x="3194677" y="2988969"/>
                  </a:cubicBezTo>
                  <a:cubicBezTo>
                    <a:pt x="3193725" y="2988969"/>
                    <a:pt x="3192772" y="2988016"/>
                    <a:pt x="3191820" y="2988016"/>
                  </a:cubicBezTo>
                  <a:cubicBezTo>
                    <a:pt x="3175627" y="2981349"/>
                    <a:pt x="3146100" y="2971824"/>
                    <a:pt x="3133717" y="2971824"/>
                  </a:cubicBezTo>
                  <a:cubicBezTo>
                    <a:pt x="3125145" y="2971824"/>
                    <a:pt x="3112763" y="2977539"/>
                    <a:pt x="3097522" y="2985159"/>
                  </a:cubicBezTo>
                  <a:cubicBezTo>
                    <a:pt x="3090855" y="2988016"/>
                    <a:pt x="3084188" y="2991826"/>
                    <a:pt x="3076567" y="2994684"/>
                  </a:cubicBezTo>
                  <a:cubicBezTo>
                    <a:pt x="3051803" y="3005161"/>
                    <a:pt x="3041325" y="3028022"/>
                    <a:pt x="3041325" y="3028974"/>
                  </a:cubicBezTo>
                  <a:lnTo>
                    <a:pt x="3020370" y="3064217"/>
                  </a:lnTo>
                  <a:lnTo>
                    <a:pt x="3009893" y="3070884"/>
                  </a:lnTo>
                  <a:cubicBezTo>
                    <a:pt x="3006083" y="3069932"/>
                    <a:pt x="2988938" y="3068027"/>
                    <a:pt x="2966078" y="3066122"/>
                  </a:cubicBezTo>
                  <a:cubicBezTo>
                    <a:pt x="2940360" y="3064217"/>
                    <a:pt x="2918453" y="3073742"/>
                    <a:pt x="2915595" y="3075647"/>
                  </a:cubicBezTo>
                  <a:cubicBezTo>
                    <a:pt x="2912738" y="3076600"/>
                    <a:pt x="2885116" y="3080409"/>
                    <a:pt x="2862255" y="3082315"/>
                  </a:cubicBezTo>
                  <a:lnTo>
                    <a:pt x="2862255" y="3082315"/>
                  </a:lnTo>
                  <a:lnTo>
                    <a:pt x="2862255" y="3082315"/>
                  </a:lnTo>
                  <a:cubicBezTo>
                    <a:pt x="2852730" y="3083267"/>
                    <a:pt x="2843206" y="3084219"/>
                    <a:pt x="2838443" y="3084219"/>
                  </a:cubicBezTo>
                  <a:cubicBezTo>
                    <a:pt x="2823203" y="3084219"/>
                    <a:pt x="2793676" y="3075647"/>
                    <a:pt x="2787008" y="3072790"/>
                  </a:cubicBezTo>
                  <a:lnTo>
                    <a:pt x="2787008" y="3059455"/>
                  </a:lnTo>
                  <a:lnTo>
                    <a:pt x="2756528" y="3051834"/>
                  </a:lnTo>
                  <a:lnTo>
                    <a:pt x="2744146" y="3034689"/>
                  </a:lnTo>
                  <a:lnTo>
                    <a:pt x="2748908" y="3027069"/>
                  </a:lnTo>
                  <a:lnTo>
                    <a:pt x="2755576" y="3018497"/>
                  </a:lnTo>
                  <a:lnTo>
                    <a:pt x="2749861" y="3008019"/>
                  </a:lnTo>
                  <a:lnTo>
                    <a:pt x="2730811" y="3009924"/>
                  </a:lnTo>
                  <a:lnTo>
                    <a:pt x="2709856" y="3028974"/>
                  </a:lnTo>
                  <a:lnTo>
                    <a:pt x="2696521" y="3028974"/>
                  </a:lnTo>
                  <a:cubicBezTo>
                    <a:pt x="2692711" y="3027069"/>
                    <a:pt x="2662231" y="3013734"/>
                    <a:pt x="2656516" y="3010877"/>
                  </a:cubicBezTo>
                  <a:cubicBezTo>
                    <a:pt x="2653659" y="3009924"/>
                    <a:pt x="2651754" y="2995636"/>
                    <a:pt x="2651754" y="2981349"/>
                  </a:cubicBezTo>
                  <a:lnTo>
                    <a:pt x="2651754" y="2980396"/>
                  </a:lnTo>
                  <a:lnTo>
                    <a:pt x="2628894" y="2955631"/>
                  </a:lnTo>
                  <a:lnTo>
                    <a:pt x="2600319" y="2943248"/>
                  </a:lnTo>
                  <a:lnTo>
                    <a:pt x="2591746" y="2914673"/>
                  </a:lnTo>
                  <a:lnTo>
                    <a:pt x="2571744" y="2908006"/>
                  </a:lnTo>
                  <a:lnTo>
                    <a:pt x="2545074" y="2886098"/>
                  </a:lnTo>
                  <a:cubicBezTo>
                    <a:pt x="2545074" y="2886098"/>
                    <a:pt x="2545074" y="2886098"/>
                    <a:pt x="2545074" y="2886098"/>
                  </a:cubicBezTo>
                  <a:cubicBezTo>
                    <a:pt x="2545074" y="2885145"/>
                    <a:pt x="2546026" y="2884193"/>
                    <a:pt x="2546979" y="2883241"/>
                  </a:cubicBezTo>
                  <a:cubicBezTo>
                    <a:pt x="2546979" y="2883241"/>
                    <a:pt x="2547931" y="2882288"/>
                    <a:pt x="2547931" y="2882288"/>
                  </a:cubicBezTo>
                  <a:cubicBezTo>
                    <a:pt x="2548884" y="2881335"/>
                    <a:pt x="2550789" y="2879430"/>
                    <a:pt x="2551741" y="2878478"/>
                  </a:cubicBezTo>
                  <a:cubicBezTo>
                    <a:pt x="2557456" y="2873716"/>
                    <a:pt x="2559361" y="2872763"/>
                    <a:pt x="2559361" y="2872763"/>
                  </a:cubicBezTo>
                  <a:lnTo>
                    <a:pt x="2567934" y="2866095"/>
                  </a:lnTo>
                  <a:lnTo>
                    <a:pt x="2598414" y="2858475"/>
                  </a:lnTo>
                  <a:lnTo>
                    <a:pt x="2637466" y="2732744"/>
                  </a:lnTo>
                  <a:lnTo>
                    <a:pt x="2642229" y="2705122"/>
                  </a:lnTo>
                  <a:lnTo>
                    <a:pt x="2638419" y="2692739"/>
                  </a:lnTo>
                  <a:lnTo>
                    <a:pt x="2689854" y="2662259"/>
                  </a:lnTo>
                  <a:lnTo>
                    <a:pt x="2672708" y="2626064"/>
                  </a:lnTo>
                  <a:lnTo>
                    <a:pt x="2689854" y="2626064"/>
                  </a:lnTo>
                  <a:cubicBezTo>
                    <a:pt x="2693664" y="2626064"/>
                    <a:pt x="2698426" y="2626064"/>
                    <a:pt x="2703189" y="2626064"/>
                  </a:cubicBezTo>
                  <a:cubicBezTo>
                    <a:pt x="2714618" y="2626064"/>
                    <a:pt x="2727001" y="2627016"/>
                    <a:pt x="2736526" y="2626064"/>
                  </a:cubicBezTo>
                  <a:cubicBezTo>
                    <a:pt x="2749861" y="2624158"/>
                    <a:pt x="2776531" y="2623206"/>
                    <a:pt x="2777483" y="2623206"/>
                  </a:cubicBezTo>
                  <a:lnTo>
                    <a:pt x="2815583" y="2617491"/>
                  </a:lnTo>
                  <a:lnTo>
                    <a:pt x="2832728" y="2628921"/>
                  </a:lnTo>
                  <a:cubicBezTo>
                    <a:pt x="2833681" y="2629874"/>
                    <a:pt x="2846063" y="2637493"/>
                    <a:pt x="2851778" y="2631778"/>
                  </a:cubicBezTo>
                  <a:cubicBezTo>
                    <a:pt x="2853683" y="2629874"/>
                    <a:pt x="2854636" y="2628921"/>
                    <a:pt x="2855588" y="2627968"/>
                  </a:cubicBezTo>
                  <a:cubicBezTo>
                    <a:pt x="2857493" y="2626064"/>
                    <a:pt x="2860351" y="2624158"/>
                    <a:pt x="2864161" y="2619396"/>
                  </a:cubicBezTo>
                  <a:cubicBezTo>
                    <a:pt x="2869876" y="2611776"/>
                    <a:pt x="2884163" y="2599393"/>
                    <a:pt x="2884163" y="2599393"/>
                  </a:cubicBezTo>
                  <a:lnTo>
                    <a:pt x="2897498" y="2591773"/>
                  </a:lnTo>
                  <a:lnTo>
                    <a:pt x="2923216" y="2591773"/>
                  </a:lnTo>
                  <a:lnTo>
                    <a:pt x="2944170" y="2587963"/>
                  </a:lnTo>
                  <a:lnTo>
                    <a:pt x="2945123" y="2587011"/>
                  </a:lnTo>
                  <a:cubicBezTo>
                    <a:pt x="2946075" y="2584153"/>
                    <a:pt x="2947980" y="2580343"/>
                    <a:pt x="2949885" y="2575580"/>
                  </a:cubicBezTo>
                  <a:cubicBezTo>
                    <a:pt x="2959410" y="2553673"/>
                    <a:pt x="2963220" y="2543195"/>
                    <a:pt x="2966078" y="2538433"/>
                  </a:cubicBezTo>
                  <a:lnTo>
                    <a:pt x="2966078" y="2537480"/>
                  </a:lnTo>
                  <a:lnTo>
                    <a:pt x="2995605" y="2538433"/>
                  </a:lnTo>
                  <a:lnTo>
                    <a:pt x="3076567" y="2638446"/>
                  </a:lnTo>
                  <a:lnTo>
                    <a:pt x="3077520" y="2639399"/>
                  </a:lnTo>
                  <a:cubicBezTo>
                    <a:pt x="3080378" y="2640351"/>
                    <a:pt x="3091807" y="2647971"/>
                    <a:pt x="3096570" y="2647971"/>
                  </a:cubicBezTo>
                  <a:cubicBezTo>
                    <a:pt x="3100380" y="2647971"/>
                    <a:pt x="3113715" y="2647971"/>
                    <a:pt x="3118478" y="2648924"/>
                  </a:cubicBezTo>
                  <a:lnTo>
                    <a:pt x="3145147" y="2794657"/>
                  </a:lnTo>
                  <a:lnTo>
                    <a:pt x="3152767" y="2814660"/>
                  </a:lnTo>
                  <a:lnTo>
                    <a:pt x="3173722" y="2823232"/>
                  </a:lnTo>
                  <a:lnTo>
                    <a:pt x="3202297" y="2836568"/>
                  </a:lnTo>
                  <a:lnTo>
                    <a:pt x="3229920" y="2807992"/>
                  </a:lnTo>
                  <a:lnTo>
                    <a:pt x="3274687" y="2785132"/>
                  </a:lnTo>
                  <a:lnTo>
                    <a:pt x="3286117" y="2790847"/>
                  </a:lnTo>
                  <a:cubicBezTo>
                    <a:pt x="3287069" y="2788942"/>
                    <a:pt x="3287069" y="2790847"/>
                    <a:pt x="3288022" y="2793705"/>
                  </a:cubicBezTo>
                  <a:close/>
                  <a:moveTo>
                    <a:pt x="3196582" y="2728934"/>
                  </a:moveTo>
                  <a:lnTo>
                    <a:pt x="3190867" y="2761319"/>
                  </a:lnTo>
                  <a:lnTo>
                    <a:pt x="3184200" y="2793705"/>
                  </a:lnTo>
                  <a:lnTo>
                    <a:pt x="3173722" y="2813707"/>
                  </a:lnTo>
                  <a:lnTo>
                    <a:pt x="3156577" y="2806087"/>
                  </a:lnTo>
                  <a:lnTo>
                    <a:pt x="3149910" y="2788942"/>
                  </a:lnTo>
                  <a:lnTo>
                    <a:pt x="3122287" y="2640351"/>
                  </a:lnTo>
                  <a:lnTo>
                    <a:pt x="3120382" y="2640351"/>
                  </a:lnTo>
                  <a:cubicBezTo>
                    <a:pt x="3119430" y="2640351"/>
                    <a:pt x="3100380" y="2639399"/>
                    <a:pt x="3096570" y="2639399"/>
                  </a:cubicBezTo>
                  <a:cubicBezTo>
                    <a:pt x="3093713" y="2639399"/>
                    <a:pt x="3085140" y="2634636"/>
                    <a:pt x="3080378" y="2631778"/>
                  </a:cubicBezTo>
                  <a:lnTo>
                    <a:pt x="2998463" y="2529860"/>
                  </a:lnTo>
                  <a:lnTo>
                    <a:pt x="2972745" y="2528908"/>
                  </a:lnTo>
                  <a:lnTo>
                    <a:pt x="3021323" y="2507000"/>
                  </a:lnTo>
                  <a:lnTo>
                    <a:pt x="3087998" y="2514620"/>
                  </a:lnTo>
                  <a:lnTo>
                    <a:pt x="3105142" y="2519383"/>
                  </a:lnTo>
                  <a:lnTo>
                    <a:pt x="3139432" y="2513667"/>
                  </a:lnTo>
                  <a:lnTo>
                    <a:pt x="3160387" y="2520335"/>
                  </a:lnTo>
                  <a:lnTo>
                    <a:pt x="3174675" y="2538433"/>
                  </a:lnTo>
                  <a:lnTo>
                    <a:pt x="3185152" y="2573676"/>
                  </a:lnTo>
                  <a:lnTo>
                    <a:pt x="3192772" y="2582248"/>
                  </a:lnTo>
                  <a:lnTo>
                    <a:pt x="3212775" y="2588916"/>
                  </a:lnTo>
                  <a:lnTo>
                    <a:pt x="3247065" y="2637493"/>
                  </a:lnTo>
                  <a:lnTo>
                    <a:pt x="3267067" y="2647971"/>
                  </a:lnTo>
                  <a:lnTo>
                    <a:pt x="3271829" y="2652734"/>
                  </a:lnTo>
                  <a:lnTo>
                    <a:pt x="3271829" y="2666069"/>
                  </a:lnTo>
                  <a:lnTo>
                    <a:pt x="3240397" y="2684166"/>
                  </a:lnTo>
                  <a:lnTo>
                    <a:pt x="3207060" y="2682261"/>
                  </a:lnTo>
                  <a:lnTo>
                    <a:pt x="3197535" y="2692739"/>
                  </a:lnTo>
                  <a:lnTo>
                    <a:pt x="3196582" y="2728934"/>
                  </a:lnTo>
                  <a:close/>
                  <a:moveTo>
                    <a:pt x="3291832" y="2682261"/>
                  </a:moveTo>
                  <a:lnTo>
                    <a:pt x="3302309" y="2692739"/>
                  </a:lnTo>
                  <a:cubicBezTo>
                    <a:pt x="3303262" y="2693691"/>
                    <a:pt x="3304215" y="2695597"/>
                    <a:pt x="3304215" y="2696549"/>
                  </a:cubicBezTo>
                  <a:cubicBezTo>
                    <a:pt x="3304215" y="2697502"/>
                    <a:pt x="3303262" y="2698454"/>
                    <a:pt x="3303262" y="2698454"/>
                  </a:cubicBezTo>
                  <a:lnTo>
                    <a:pt x="3282307" y="2727982"/>
                  </a:lnTo>
                  <a:lnTo>
                    <a:pt x="3269925" y="2730839"/>
                  </a:lnTo>
                  <a:lnTo>
                    <a:pt x="3262304" y="2736554"/>
                  </a:lnTo>
                  <a:lnTo>
                    <a:pt x="3262304" y="2766082"/>
                  </a:lnTo>
                  <a:lnTo>
                    <a:pt x="3285165" y="2778465"/>
                  </a:lnTo>
                  <a:cubicBezTo>
                    <a:pt x="3285165" y="2779417"/>
                    <a:pt x="3285165" y="2780370"/>
                    <a:pt x="3286117" y="2781322"/>
                  </a:cubicBezTo>
                  <a:lnTo>
                    <a:pt x="3275640" y="2776560"/>
                  </a:lnTo>
                  <a:lnTo>
                    <a:pt x="3228015" y="2800372"/>
                  </a:lnTo>
                  <a:lnTo>
                    <a:pt x="3202297" y="2827042"/>
                  </a:lnTo>
                  <a:lnTo>
                    <a:pt x="3179437" y="2816565"/>
                  </a:lnTo>
                  <a:lnTo>
                    <a:pt x="3189915" y="2796562"/>
                  </a:lnTo>
                  <a:lnTo>
                    <a:pt x="3197535" y="2763225"/>
                  </a:lnTo>
                  <a:lnTo>
                    <a:pt x="3203250" y="2730839"/>
                  </a:lnTo>
                  <a:lnTo>
                    <a:pt x="3203250" y="2695597"/>
                  </a:lnTo>
                  <a:lnTo>
                    <a:pt x="3209917" y="2687977"/>
                  </a:lnTo>
                  <a:lnTo>
                    <a:pt x="3242302" y="2689881"/>
                  </a:lnTo>
                  <a:lnTo>
                    <a:pt x="3274687" y="2670831"/>
                  </a:lnTo>
                  <a:lnTo>
                    <a:pt x="3291832" y="2682261"/>
                  </a:lnTo>
                  <a:close/>
                  <a:moveTo>
                    <a:pt x="3810943" y="2374601"/>
                  </a:moveTo>
                  <a:lnTo>
                    <a:pt x="3785226" y="2386032"/>
                  </a:lnTo>
                  <a:lnTo>
                    <a:pt x="3785226" y="2387937"/>
                  </a:lnTo>
                  <a:cubicBezTo>
                    <a:pt x="3785226" y="2387937"/>
                    <a:pt x="3787131" y="2398414"/>
                    <a:pt x="3787131" y="2406987"/>
                  </a:cubicBezTo>
                  <a:cubicBezTo>
                    <a:pt x="3787131" y="2407939"/>
                    <a:pt x="3787131" y="2409844"/>
                    <a:pt x="3786178" y="2409844"/>
                  </a:cubicBezTo>
                  <a:cubicBezTo>
                    <a:pt x="3785226" y="2410797"/>
                    <a:pt x="3782368" y="2409844"/>
                    <a:pt x="3781416" y="2408892"/>
                  </a:cubicBezTo>
                  <a:lnTo>
                    <a:pt x="3779511" y="2407939"/>
                  </a:lnTo>
                  <a:lnTo>
                    <a:pt x="3778558" y="2409844"/>
                  </a:lnTo>
                  <a:cubicBezTo>
                    <a:pt x="3778558" y="2409844"/>
                    <a:pt x="3772843" y="2417464"/>
                    <a:pt x="3764271" y="2424132"/>
                  </a:cubicBezTo>
                  <a:cubicBezTo>
                    <a:pt x="3739506" y="2444135"/>
                    <a:pt x="3735696" y="2450802"/>
                    <a:pt x="3734743" y="2453660"/>
                  </a:cubicBezTo>
                  <a:cubicBezTo>
                    <a:pt x="3731886" y="2456517"/>
                    <a:pt x="3711883" y="2466995"/>
                    <a:pt x="3692834" y="2474615"/>
                  </a:cubicBezTo>
                  <a:lnTo>
                    <a:pt x="3677594" y="2487950"/>
                  </a:lnTo>
                  <a:lnTo>
                    <a:pt x="3677594" y="2500332"/>
                  </a:lnTo>
                  <a:lnTo>
                    <a:pt x="3670926" y="2506048"/>
                  </a:lnTo>
                  <a:lnTo>
                    <a:pt x="3652829" y="2496522"/>
                  </a:lnTo>
                  <a:lnTo>
                    <a:pt x="3643304" y="2507952"/>
                  </a:lnTo>
                  <a:lnTo>
                    <a:pt x="3644256" y="2509858"/>
                  </a:lnTo>
                  <a:cubicBezTo>
                    <a:pt x="3644256" y="2509858"/>
                    <a:pt x="3649971" y="2519383"/>
                    <a:pt x="3653781" y="2527955"/>
                  </a:cubicBezTo>
                  <a:lnTo>
                    <a:pt x="3637589" y="2555578"/>
                  </a:lnTo>
                  <a:lnTo>
                    <a:pt x="3635684" y="2565103"/>
                  </a:lnTo>
                  <a:cubicBezTo>
                    <a:pt x="3634731" y="2571771"/>
                    <a:pt x="3629016" y="2578438"/>
                    <a:pt x="3628064" y="2580343"/>
                  </a:cubicBezTo>
                  <a:lnTo>
                    <a:pt x="3621396" y="2583201"/>
                  </a:lnTo>
                  <a:lnTo>
                    <a:pt x="3552816" y="2583201"/>
                  </a:lnTo>
                  <a:cubicBezTo>
                    <a:pt x="3549959" y="2583201"/>
                    <a:pt x="3549006" y="2584153"/>
                    <a:pt x="3549006" y="2585106"/>
                  </a:cubicBezTo>
                  <a:cubicBezTo>
                    <a:pt x="3548054" y="2587963"/>
                    <a:pt x="3549959" y="2591773"/>
                    <a:pt x="3550911" y="2592726"/>
                  </a:cubicBezTo>
                  <a:lnTo>
                    <a:pt x="3550911" y="2593678"/>
                  </a:lnTo>
                  <a:lnTo>
                    <a:pt x="3568056" y="2600346"/>
                  </a:lnTo>
                  <a:lnTo>
                    <a:pt x="3585201" y="2600346"/>
                  </a:lnTo>
                  <a:lnTo>
                    <a:pt x="3620444" y="2603203"/>
                  </a:lnTo>
                  <a:lnTo>
                    <a:pt x="3624254" y="2607966"/>
                  </a:lnTo>
                  <a:cubicBezTo>
                    <a:pt x="3626159" y="2610823"/>
                    <a:pt x="3627111" y="2611776"/>
                    <a:pt x="3629969" y="2611776"/>
                  </a:cubicBezTo>
                  <a:cubicBezTo>
                    <a:pt x="3631874" y="2611776"/>
                    <a:pt x="3635684" y="2611776"/>
                    <a:pt x="3644256" y="2614633"/>
                  </a:cubicBezTo>
                  <a:cubicBezTo>
                    <a:pt x="3648066" y="2615586"/>
                    <a:pt x="3650924" y="2616538"/>
                    <a:pt x="3651876" y="2617491"/>
                  </a:cubicBezTo>
                  <a:lnTo>
                    <a:pt x="3670926" y="2641303"/>
                  </a:lnTo>
                  <a:lnTo>
                    <a:pt x="3687118" y="2649876"/>
                  </a:lnTo>
                  <a:cubicBezTo>
                    <a:pt x="3693786" y="2653686"/>
                    <a:pt x="3695691" y="2654639"/>
                    <a:pt x="3696643" y="2654639"/>
                  </a:cubicBezTo>
                  <a:lnTo>
                    <a:pt x="3698549" y="2655591"/>
                  </a:lnTo>
                  <a:lnTo>
                    <a:pt x="3707121" y="2648924"/>
                  </a:lnTo>
                  <a:lnTo>
                    <a:pt x="3728076" y="2627968"/>
                  </a:lnTo>
                  <a:lnTo>
                    <a:pt x="3733791" y="2623206"/>
                  </a:lnTo>
                  <a:lnTo>
                    <a:pt x="3745221" y="2608918"/>
                  </a:lnTo>
                  <a:lnTo>
                    <a:pt x="3756651" y="2607013"/>
                  </a:lnTo>
                  <a:cubicBezTo>
                    <a:pt x="3757603" y="2607013"/>
                    <a:pt x="3771891" y="2602251"/>
                    <a:pt x="3777606" y="2599393"/>
                  </a:cubicBezTo>
                  <a:cubicBezTo>
                    <a:pt x="3781416" y="2597488"/>
                    <a:pt x="3787131" y="2598441"/>
                    <a:pt x="3790941" y="2599393"/>
                  </a:cubicBezTo>
                  <a:lnTo>
                    <a:pt x="3790941" y="2607966"/>
                  </a:lnTo>
                  <a:cubicBezTo>
                    <a:pt x="3790941" y="2612728"/>
                    <a:pt x="3787131" y="2619396"/>
                    <a:pt x="3785226" y="2621301"/>
                  </a:cubicBezTo>
                  <a:lnTo>
                    <a:pt x="3785226" y="2622253"/>
                  </a:lnTo>
                  <a:lnTo>
                    <a:pt x="3785226" y="2623206"/>
                  </a:lnTo>
                  <a:cubicBezTo>
                    <a:pt x="3785226" y="2623206"/>
                    <a:pt x="3785226" y="2629874"/>
                    <a:pt x="3782368" y="2641303"/>
                  </a:cubicBezTo>
                  <a:lnTo>
                    <a:pt x="3764271" y="2652734"/>
                  </a:lnTo>
                  <a:lnTo>
                    <a:pt x="3742364" y="2658449"/>
                  </a:lnTo>
                  <a:cubicBezTo>
                    <a:pt x="3741411" y="2658449"/>
                    <a:pt x="3735696" y="2658449"/>
                    <a:pt x="3727123" y="2660354"/>
                  </a:cubicBezTo>
                  <a:lnTo>
                    <a:pt x="3726171" y="2660354"/>
                  </a:lnTo>
                  <a:lnTo>
                    <a:pt x="3719503" y="2671784"/>
                  </a:lnTo>
                  <a:lnTo>
                    <a:pt x="3709026" y="2679404"/>
                  </a:lnTo>
                  <a:lnTo>
                    <a:pt x="3704264" y="2691787"/>
                  </a:lnTo>
                  <a:lnTo>
                    <a:pt x="3702358" y="2705122"/>
                  </a:lnTo>
                  <a:lnTo>
                    <a:pt x="3698549" y="2710837"/>
                  </a:lnTo>
                  <a:cubicBezTo>
                    <a:pt x="3695691" y="2714647"/>
                    <a:pt x="3691881" y="2714647"/>
                    <a:pt x="3686166" y="2714647"/>
                  </a:cubicBezTo>
                  <a:cubicBezTo>
                    <a:pt x="3684261" y="2714647"/>
                    <a:pt x="3682356" y="2714647"/>
                    <a:pt x="3679499" y="2715599"/>
                  </a:cubicBezTo>
                  <a:cubicBezTo>
                    <a:pt x="3672831" y="2717504"/>
                    <a:pt x="3660449" y="2730839"/>
                    <a:pt x="3658544" y="2732744"/>
                  </a:cubicBezTo>
                  <a:lnTo>
                    <a:pt x="3658544" y="2732744"/>
                  </a:lnTo>
                  <a:lnTo>
                    <a:pt x="3653781" y="2751794"/>
                  </a:lnTo>
                  <a:cubicBezTo>
                    <a:pt x="3651876" y="2753700"/>
                    <a:pt x="3644256" y="2759415"/>
                    <a:pt x="3639494" y="2763225"/>
                  </a:cubicBezTo>
                  <a:cubicBezTo>
                    <a:pt x="3637589" y="2765129"/>
                    <a:pt x="3635684" y="2767035"/>
                    <a:pt x="3632826" y="2770845"/>
                  </a:cubicBezTo>
                  <a:cubicBezTo>
                    <a:pt x="3628064" y="2777512"/>
                    <a:pt x="3623301" y="2784180"/>
                    <a:pt x="3614729" y="2784180"/>
                  </a:cubicBezTo>
                  <a:cubicBezTo>
                    <a:pt x="3609014" y="2784180"/>
                    <a:pt x="3609014" y="2784180"/>
                    <a:pt x="3608061" y="2783227"/>
                  </a:cubicBezTo>
                  <a:cubicBezTo>
                    <a:pt x="3606156" y="2782275"/>
                    <a:pt x="3602346" y="2779417"/>
                    <a:pt x="3589011" y="2775607"/>
                  </a:cubicBezTo>
                  <a:cubicBezTo>
                    <a:pt x="3588059" y="2774655"/>
                    <a:pt x="3586154" y="2774655"/>
                    <a:pt x="3586154" y="2774655"/>
                  </a:cubicBezTo>
                  <a:cubicBezTo>
                    <a:pt x="3586154" y="2774655"/>
                    <a:pt x="3586154" y="2774655"/>
                    <a:pt x="3586154" y="2774655"/>
                  </a:cubicBezTo>
                  <a:cubicBezTo>
                    <a:pt x="3586154" y="2774655"/>
                    <a:pt x="3587106" y="2772750"/>
                    <a:pt x="3587106" y="2771797"/>
                  </a:cubicBezTo>
                  <a:cubicBezTo>
                    <a:pt x="3589011" y="2767035"/>
                    <a:pt x="3592821" y="2756557"/>
                    <a:pt x="3594726" y="2734649"/>
                  </a:cubicBezTo>
                  <a:cubicBezTo>
                    <a:pt x="3596631" y="2711789"/>
                    <a:pt x="3594726" y="2709884"/>
                    <a:pt x="3591869" y="2708932"/>
                  </a:cubicBezTo>
                  <a:cubicBezTo>
                    <a:pt x="3590916" y="2708932"/>
                    <a:pt x="3588059" y="2707979"/>
                    <a:pt x="3583296" y="2719409"/>
                  </a:cubicBezTo>
                  <a:lnTo>
                    <a:pt x="3567104" y="2712742"/>
                  </a:lnTo>
                  <a:lnTo>
                    <a:pt x="3557579" y="2712742"/>
                  </a:lnTo>
                  <a:lnTo>
                    <a:pt x="3546149" y="2710837"/>
                  </a:lnTo>
                  <a:lnTo>
                    <a:pt x="3536624" y="2704169"/>
                  </a:lnTo>
                  <a:lnTo>
                    <a:pt x="3521384" y="2710837"/>
                  </a:lnTo>
                  <a:lnTo>
                    <a:pt x="3514716" y="2714647"/>
                  </a:lnTo>
                  <a:lnTo>
                    <a:pt x="3495666" y="2714647"/>
                  </a:lnTo>
                  <a:lnTo>
                    <a:pt x="3491856" y="2709884"/>
                  </a:lnTo>
                  <a:lnTo>
                    <a:pt x="3544244" y="2645114"/>
                  </a:lnTo>
                  <a:lnTo>
                    <a:pt x="3551864" y="2623206"/>
                  </a:lnTo>
                  <a:cubicBezTo>
                    <a:pt x="3555674" y="2611776"/>
                    <a:pt x="3555674" y="2611776"/>
                    <a:pt x="3553769" y="2610823"/>
                  </a:cubicBezTo>
                  <a:cubicBezTo>
                    <a:pt x="3552816" y="2610823"/>
                    <a:pt x="3551864" y="2610823"/>
                    <a:pt x="3551864" y="2610823"/>
                  </a:cubicBezTo>
                  <a:cubicBezTo>
                    <a:pt x="3550911" y="2608918"/>
                    <a:pt x="3549959" y="2607966"/>
                    <a:pt x="3549006" y="2607966"/>
                  </a:cubicBezTo>
                  <a:cubicBezTo>
                    <a:pt x="3545196" y="2606061"/>
                    <a:pt x="3537577" y="2609871"/>
                    <a:pt x="3535671" y="2611776"/>
                  </a:cubicBezTo>
                  <a:lnTo>
                    <a:pt x="3522337" y="2613681"/>
                  </a:lnTo>
                  <a:lnTo>
                    <a:pt x="3503287" y="2623206"/>
                  </a:lnTo>
                  <a:cubicBezTo>
                    <a:pt x="3492809" y="2628921"/>
                    <a:pt x="3488999" y="2631778"/>
                    <a:pt x="3488047" y="2633684"/>
                  </a:cubicBezTo>
                  <a:lnTo>
                    <a:pt x="3456614" y="2634636"/>
                  </a:lnTo>
                  <a:lnTo>
                    <a:pt x="3434707" y="2631778"/>
                  </a:lnTo>
                  <a:lnTo>
                    <a:pt x="3424229" y="2627968"/>
                  </a:lnTo>
                  <a:lnTo>
                    <a:pt x="3421372" y="2613681"/>
                  </a:lnTo>
                  <a:lnTo>
                    <a:pt x="3394702" y="2610823"/>
                  </a:lnTo>
                  <a:lnTo>
                    <a:pt x="3394702" y="2608918"/>
                  </a:lnTo>
                  <a:cubicBezTo>
                    <a:pt x="3399464" y="2607966"/>
                    <a:pt x="3413752" y="2606061"/>
                    <a:pt x="3420419" y="2606061"/>
                  </a:cubicBezTo>
                  <a:cubicBezTo>
                    <a:pt x="3428992" y="2606061"/>
                    <a:pt x="3430897" y="2606061"/>
                    <a:pt x="3440422" y="2603203"/>
                  </a:cubicBezTo>
                  <a:cubicBezTo>
                    <a:pt x="3445184" y="2601298"/>
                    <a:pt x="3446137" y="2601298"/>
                    <a:pt x="3446137" y="2599393"/>
                  </a:cubicBezTo>
                  <a:cubicBezTo>
                    <a:pt x="3447089" y="2598441"/>
                    <a:pt x="3448042" y="2597488"/>
                    <a:pt x="3448042" y="2595583"/>
                  </a:cubicBezTo>
                  <a:cubicBezTo>
                    <a:pt x="3448042" y="2591773"/>
                    <a:pt x="3443279" y="2587963"/>
                    <a:pt x="3441374" y="2587011"/>
                  </a:cubicBezTo>
                  <a:lnTo>
                    <a:pt x="3407084" y="2581296"/>
                  </a:lnTo>
                  <a:lnTo>
                    <a:pt x="3405179" y="2575580"/>
                  </a:lnTo>
                  <a:lnTo>
                    <a:pt x="3401369" y="2551768"/>
                  </a:lnTo>
                  <a:lnTo>
                    <a:pt x="3384224" y="2577486"/>
                  </a:lnTo>
                  <a:lnTo>
                    <a:pt x="3382319" y="2587011"/>
                  </a:lnTo>
                  <a:lnTo>
                    <a:pt x="3373747" y="2614633"/>
                  </a:lnTo>
                  <a:lnTo>
                    <a:pt x="3346124" y="2625111"/>
                  </a:lnTo>
                  <a:cubicBezTo>
                    <a:pt x="3338504" y="2627968"/>
                    <a:pt x="3334694" y="2629874"/>
                    <a:pt x="3332790" y="2629874"/>
                  </a:cubicBezTo>
                  <a:cubicBezTo>
                    <a:pt x="3330884" y="2629874"/>
                    <a:pt x="3327074" y="2630826"/>
                    <a:pt x="3319454" y="2633684"/>
                  </a:cubicBezTo>
                  <a:cubicBezTo>
                    <a:pt x="3305167" y="2638446"/>
                    <a:pt x="3303262" y="2640351"/>
                    <a:pt x="3304215" y="2642256"/>
                  </a:cubicBezTo>
                  <a:cubicBezTo>
                    <a:pt x="3304215" y="2644161"/>
                    <a:pt x="3306119" y="2645114"/>
                    <a:pt x="3311834" y="2644161"/>
                  </a:cubicBezTo>
                  <a:lnTo>
                    <a:pt x="3311834" y="2651781"/>
                  </a:lnTo>
                  <a:lnTo>
                    <a:pt x="3307072" y="2672736"/>
                  </a:lnTo>
                  <a:lnTo>
                    <a:pt x="3304215" y="2668926"/>
                  </a:lnTo>
                  <a:lnTo>
                    <a:pt x="3287069" y="2651781"/>
                  </a:lnTo>
                  <a:lnTo>
                    <a:pt x="3271829" y="2651781"/>
                  </a:lnTo>
                  <a:lnTo>
                    <a:pt x="3265162" y="2646066"/>
                  </a:lnTo>
                  <a:lnTo>
                    <a:pt x="3246112" y="2635589"/>
                  </a:lnTo>
                  <a:lnTo>
                    <a:pt x="3211822" y="2587011"/>
                  </a:lnTo>
                  <a:lnTo>
                    <a:pt x="3211822" y="2586058"/>
                  </a:lnTo>
                  <a:lnTo>
                    <a:pt x="3191820" y="2580343"/>
                  </a:lnTo>
                  <a:lnTo>
                    <a:pt x="3185152" y="2573676"/>
                  </a:lnTo>
                  <a:lnTo>
                    <a:pt x="3174675" y="2538433"/>
                  </a:lnTo>
                  <a:lnTo>
                    <a:pt x="3158482" y="2517477"/>
                  </a:lnTo>
                  <a:lnTo>
                    <a:pt x="3134670" y="2509858"/>
                  </a:lnTo>
                  <a:lnTo>
                    <a:pt x="3100380" y="2515573"/>
                  </a:lnTo>
                  <a:lnTo>
                    <a:pt x="3084188" y="2510810"/>
                  </a:lnTo>
                  <a:lnTo>
                    <a:pt x="3016560" y="2503190"/>
                  </a:lnTo>
                  <a:lnTo>
                    <a:pt x="3015608" y="2503190"/>
                  </a:lnTo>
                  <a:lnTo>
                    <a:pt x="2960363" y="2527955"/>
                  </a:lnTo>
                  <a:lnTo>
                    <a:pt x="2960363" y="2528908"/>
                  </a:lnTo>
                  <a:lnTo>
                    <a:pt x="2960363" y="2528908"/>
                  </a:lnTo>
                  <a:cubicBezTo>
                    <a:pt x="2960363" y="2528908"/>
                    <a:pt x="2960363" y="2528908"/>
                    <a:pt x="2960363" y="2529860"/>
                  </a:cubicBezTo>
                  <a:lnTo>
                    <a:pt x="2943218" y="2570818"/>
                  </a:lnTo>
                  <a:cubicBezTo>
                    <a:pt x="2941313" y="2574628"/>
                    <a:pt x="2940360" y="2578438"/>
                    <a:pt x="2939408" y="2581296"/>
                  </a:cubicBezTo>
                  <a:lnTo>
                    <a:pt x="2922263" y="2584153"/>
                  </a:lnTo>
                  <a:lnTo>
                    <a:pt x="2896545" y="2584153"/>
                  </a:lnTo>
                  <a:lnTo>
                    <a:pt x="2882258" y="2591773"/>
                  </a:lnTo>
                  <a:cubicBezTo>
                    <a:pt x="2881305" y="2592726"/>
                    <a:pt x="2867018" y="2605108"/>
                    <a:pt x="2861303" y="2612728"/>
                  </a:cubicBezTo>
                  <a:cubicBezTo>
                    <a:pt x="2857493" y="2617491"/>
                    <a:pt x="2855588" y="2619396"/>
                    <a:pt x="2853683" y="2621301"/>
                  </a:cubicBezTo>
                  <a:cubicBezTo>
                    <a:pt x="2852730" y="2622253"/>
                    <a:pt x="2850826" y="2623206"/>
                    <a:pt x="2849873" y="2625111"/>
                  </a:cubicBezTo>
                  <a:cubicBezTo>
                    <a:pt x="2847968" y="2627016"/>
                    <a:pt x="2840348" y="2624158"/>
                    <a:pt x="2836538" y="2622253"/>
                  </a:cubicBezTo>
                  <a:lnTo>
                    <a:pt x="2817488" y="2609871"/>
                  </a:lnTo>
                  <a:lnTo>
                    <a:pt x="2777483" y="2615586"/>
                  </a:lnTo>
                  <a:cubicBezTo>
                    <a:pt x="2777483" y="2615586"/>
                    <a:pt x="2749861" y="2617491"/>
                    <a:pt x="2736526" y="2618443"/>
                  </a:cubicBezTo>
                  <a:cubicBezTo>
                    <a:pt x="2727001" y="2619396"/>
                    <a:pt x="2714618" y="2619396"/>
                    <a:pt x="2703189" y="2618443"/>
                  </a:cubicBezTo>
                  <a:cubicBezTo>
                    <a:pt x="2699379" y="2618443"/>
                    <a:pt x="2696521" y="2618443"/>
                    <a:pt x="2693664" y="2618443"/>
                  </a:cubicBezTo>
                  <a:lnTo>
                    <a:pt x="2693664" y="2618443"/>
                  </a:lnTo>
                  <a:lnTo>
                    <a:pt x="2692711" y="2618443"/>
                  </a:lnTo>
                  <a:lnTo>
                    <a:pt x="2692711" y="2618443"/>
                  </a:lnTo>
                  <a:cubicBezTo>
                    <a:pt x="2691758" y="2618443"/>
                    <a:pt x="2690806" y="2618443"/>
                    <a:pt x="2689854" y="2618443"/>
                  </a:cubicBezTo>
                  <a:lnTo>
                    <a:pt x="2669851" y="2618443"/>
                  </a:lnTo>
                  <a:lnTo>
                    <a:pt x="2644134" y="2602251"/>
                  </a:lnTo>
                  <a:lnTo>
                    <a:pt x="2635561" y="2597488"/>
                  </a:lnTo>
                  <a:lnTo>
                    <a:pt x="2629846" y="2523193"/>
                  </a:lnTo>
                  <a:lnTo>
                    <a:pt x="2629846" y="2523193"/>
                  </a:lnTo>
                  <a:lnTo>
                    <a:pt x="2646039" y="2520335"/>
                  </a:lnTo>
                  <a:lnTo>
                    <a:pt x="2646039" y="2520335"/>
                  </a:lnTo>
                  <a:lnTo>
                    <a:pt x="2646991" y="2520335"/>
                  </a:lnTo>
                  <a:lnTo>
                    <a:pt x="2672708" y="2513667"/>
                  </a:lnTo>
                  <a:lnTo>
                    <a:pt x="2664136" y="2495570"/>
                  </a:lnTo>
                  <a:lnTo>
                    <a:pt x="2649849" y="2473662"/>
                  </a:lnTo>
                  <a:lnTo>
                    <a:pt x="2649849" y="2448897"/>
                  </a:lnTo>
                  <a:lnTo>
                    <a:pt x="2661279" y="2407939"/>
                  </a:lnTo>
                  <a:lnTo>
                    <a:pt x="2687949" y="2366981"/>
                  </a:lnTo>
                  <a:lnTo>
                    <a:pt x="2711761" y="2352694"/>
                  </a:lnTo>
                  <a:lnTo>
                    <a:pt x="2712713" y="2351741"/>
                  </a:lnTo>
                  <a:cubicBezTo>
                    <a:pt x="2713666" y="2349836"/>
                    <a:pt x="2720333" y="2340311"/>
                    <a:pt x="2720333" y="2335549"/>
                  </a:cubicBezTo>
                  <a:cubicBezTo>
                    <a:pt x="2720333" y="2330786"/>
                    <a:pt x="2708904" y="2286018"/>
                    <a:pt x="2706998" y="2276493"/>
                  </a:cubicBezTo>
                  <a:lnTo>
                    <a:pt x="2678424" y="2240298"/>
                  </a:lnTo>
                  <a:lnTo>
                    <a:pt x="2670804" y="2211723"/>
                  </a:lnTo>
                  <a:lnTo>
                    <a:pt x="2689854" y="2210770"/>
                  </a:lnTo>
                  <a:lnTo>
                    <a:pt x="2700331" y="2189815"/>
                  </a:lnTo>
                  <a:lnTo>
                    <a:pt x="2756528" y="2166002"/>
                  </a:lnTo>
                  <a:lnTo>
                    <a:pt x="2770816" y="2155525"/>
                  </a:lnTo>
                  <a:lnTo>
                    <a:pt x="2783198" y="2151715"/>
                  </a:lnTo>
                  <a:lnTo>
                    <a:pt x="2811773" y="2153620"/>
                  </a:lnTo>
                  <a:lnTo>
                    <a:pt x="2826061" y="2153620"/>
                  </a:lnTo>
                  <a:lnTo>
                    <a:pt x="2853683" y="2147905"/>
                  </a:lnTo>
                  <a:lnTo>
                    <a:pt x="2891783" y="2153620"/>
                  </a:lnTo>
                  <a:lnTo>
                    <a:pt x="2921310" y="2172670"/>
                  </a:lnTo>
                  <a:lnTo>
                    <a:pt x="2936550" y="2179337"/>
                  </a:lnTo>
                  <a:lnTo>
                    <a:pt x="2945123" y="2162192"/>
                  </a:lnTo>
                  <a:lnTo>
                    <a:pt x="2945123" y="2155525"/>
                  </a:lnTo>
                  <a:cubicBezTo>
                    <a:pt x="2950838" y="2153620"/>
                    <a:pt x="2967983" y="2148857"/>
                    <a:pt x="2977508" y="2148857"/>
                  </a:cubicBezTo>
                  <a:cubicBezTo>
                    <a:pt x="2988938" y="2148857"/>
                    <a:pt x="2997510" y="2150762"/>
                    <a:pt x="2998463" y="2150762"/>
                  </a:cubicBezTo>
                  <a:cubicBezTo>
                    <a:pt x="3002273" y="2150762"/>
                    <a:pt x="3020370" y="2150762"/>
                    <a:pt x="3025133" y="2146000"/>
                  </a:cubicBezTo>
                  <a:lnTo>
                    <a:pt x="3026085" y="2145047"/>
                  </a:lnTo>
                  <a:lnTo>
                    <a:pt x="3026085" y="2135522"/>
                  </a:lnTo>
                  <a:lnTo>
                    <a:pt x="3034658" y="2133617"/>
                  </a:lnTo>
                  <a:lnTo>
                    <a:pt x="3040373" y="2134570"/>
                  </a:lnTo>
                  <a:lnTo>
                    <a:pt x="3047992" y="2152667"/>
                  </a:lnTo>
                  <a:lnTo>
                    <a:pt x="3078473" y="2149810"/>
                  </a:lnTo>
                  <a:lnTo>
                    <a:pt x="3079425" y="2149810"/>
                  </a:lnTo>
                  <a:cubicBezTo>
                    <a:pt x="3087045" y="2145047"/>
                    <a:pt x="3096570" y="2139332"/>
                    <a:pt x="3099428" y="2139332"/>
                  </a:cubicBezTo>
                  <a:cubicBezTo>
                    <a:pt x="3102285" y="2139332"/>
                    <a:pt x="3127050" y="2144095"/>
                    <a:pt x="3142290" y="2146952"/>
                  </a:cubicBezTo>
                  <a:lnTo>
                    <a:pt x="3143242" y="2146952"/>
                  </a:lnTo>
                  <a:lnTo>
                    <a:pt x="3164197" y="2141237"/>
                  </a:lnTo>
                  <a:lnTo>
                    <a:pt x="3145147" y="2100279"/>
                  </a:lnTo>
                  <a:lnTo>
                    <a:pt x="3138480" y="2036461"/>
                  </a:lnTo>
                  <a:lnTo>
                    <a:pt x="3182295" y="2011696"/>
                  </a:lnTo>
                  <a:cubicBezTo>
                    <a:pt x="3182295" y="2011696"/>
                    <a:pt x="3182295" y="2011696"/>
                    <a:pt x="3182295" y="2011696"/>
                  </a:cubicBezTo>
                  <a:cubicBezTo>
                    <a:pt x="3182295" y="2011696"/>
                    <a:pt x="3183247" y="2012649"/>
                    <a:pt x="3184200" y="2012649"/>
                  </a:cubicBezTo>
                  <a:cubicBezTo>
                    <a:pt x="3185152" y="2012649"/>
                    <a:pt x="3185152" y="2013601"/>
                    <a:pt x="3186105" y="2013601"/>
                  </a:cubicBezTo>
                  <a:cubicBezTo>
                    <a:pt x="3187057" y="2013601"/>
                    <a:pt x="3187057" y="2014554"/>
                    <a:pt x="3188010" y="2014554"/>
                  </a:cubicBezTo>
                  <a:cubicBezTo>
                    <a:pt x="3188962" y="2014554"/>
                    <a:pt x="3188962" y="2015506"/>
                    <a:pt x="3189915" y="2015506"/>
                  </a:cubicBezTo>
                  <a:cubicBezTo>
                    <a:pt x="3190867" y="2015506"/>
                    <a:pt x="3191820" y="2016459"/>
                    <a:pt x="3192772" y="2016459"/>
                  </a:cubicBezTo>
                  <a:cubicBezTo>
                    <a:pt x="3193725" y="2016459"/>
                    <a:pt x="3194677" y="2017411"/>
                    <a:pt x="3195630" y="2017411"/>
                  </a:cubicBezTo>
                  <a:cubicBezTo>
                    <a:pt x="3196582" y="2017411"/>
                    <a:pt x="3197535" y="2018364"/>
                    <a:pt x="3198487" y="2018364"/>
                  </a:cubicBezTo>
                  <a:cubicBezTo>
                    <a:pt x="3199440" y="2018364"/>
                    <a:pt x="3200392" y="2019316"/>
                    <a:pt x="3201345" y="2019316"/>
                  </a:cubicBezTo>
                  <a:cubicBezTo>
                    <a:pt x="3202297" y="2019316"/>
                    <a:pt x="3203250" y="2020269"/>
                    <a:pt x="3204202" y="2020269"/>
                  </a:cubicBezTo>
                  <a:cubicBezTo>
                    <a:pt x="3205155" y="2020269"/>
                    <a:pt x="3206107" y="2021221"/>
                    <a:pt x="3207060" y="2021221"/>
                  </a:cubicBezTo>
                  <a:cubicBezTo>
                    <a:pt x="3208012" y="2021221"/>
                    <a:pt x="3208965" y="2022174"/>
                    <a:pt x="3209917" y="2022174"/>
                  </a:cubicBezTo>
                  <a:cubicBezTo>
                    <a:pt x="3210870" y="2022174"/>
                    <a:pt x="3211822" y="2022174"/>
                    <a:pt x="3212775" y="2022174"/>
                  </a:cubicBezTo>
                  <a:cubicBezTo>
                    <a:pt x="3213727" y="2022174"/>
                    <a:pt x="3213727" y="2022174"/>
                    <a:pt x="3214680" y="2022174"/>
                  </a:cubicBezTo>
                  <a:cubicBezTo>
                    <a:pt x="3216585" y="2022174"/>
                    <a:pt x="3217537" y="2022174"/>
                    <a:pt x="3219442" y="2021221"/>
                  </a:cubicBezTo>
                  <a:cubicBezTo>
                    <a:pt x="3222300" y="2020269"/>
                    <a:pt x="3223252" y="2018364"/>
                    <a:pt x="3224205" y="2015506"/>
                  </a:cubicBezTo>
                  <a:cubicBezTo>
                    <a:pt x="3227062" y="2003123"/>
                    <a:pt x="3227062" y="1986931"/>
                    <a:pt x="3227062" y="1981216"/>
                  </a:cubicBezTo>
                  <a:lnTo>
                    <a:pt x="3259447" y="1978358"/>
                  </a:lnTo>
                  <a:lnTo>
                    <a:pt x="3265162" y="1963118"/>
                  </a:lnTo>
                  <a:lnTo>
                    <a:pt x="3285165" y="1954546"/>
                  </a:lnTo>
                  <a:lnTo>
                    <a:pt x="3310882" y="1940258"/>
                  </a:lnTo>
                  <a:lnTo>
                    <a:pt x="3342315" y="1948831"/>
                  </a:lnTo>
                  <a:lnTo>
                    <a:pt x="3348029" y="1959308"/>
                  </a:lnTo>
                  <a:cubicBezTo>
                    <a:pt x="3348982" y="1961213"/>
                    <a:pt x="3363269" y="2016459"/>
                    <a:pt x="3366127" y="2025031"/>
                  </a:cubicBezTo>
                  <a:cubicBezTo>
                    <a:pt x="3368984" y="2033604"/>
                    <a:pt x="3374699" y="2045986"/>
                    <a:pt x="3375652" y="2045986"/>
                  </a:cubicBezTo>
                  <a:lnTo>
                    <a:pt x="3376604" y="2047891"/>
                  </a:lnTo>
                  <a:lnTo>
                    <a:pt x="3422324" y="2042176"/>
                  </a:lnTo>
                  <a:lnTo>
                    <a:pt x="3450899" y="2047891"/>
                  </a:lnTo>
                  <a:cubicBezTo>
                    <a:pt x="3456614" y="2054559"/>
                    <a:pt x="3468997" y="2069799"/>
                    <a:pt x="3470902" y="2076467"/>
                  </a:cubicBezTo>
                  <a:cubicBezTo>
                    <a:pt x="3473759" y="2085992"/>
                    <a:pt x="3483284" y="2094564"/>
                    <a:pt x="3483284" y="2095517"/>
                  </a:cubicBezTo>
                  <a:lnTo>
                    <a:pt x="3484237" y="2096469"/>
                  </a:lnTo>
                  <a:lnTo>
                    <a:pt x="3590916" y="2102184"/>
                  </a:lnTo>
                  <a:lnTo>
                    <a:pt x="3609014" y="2084087"/>
                  </a:lnTo>
                  <a:lnTo>
                    <a:pt x="3649971" y="2098374"/>
                  </a:lnTo>
                  <a:lnTo>
                    <a:pt x="3683309" y="2088849"/>
                  </a:lnTo>
                  <a:lnTo>
                    <a:pt x="3712836" y="2083134"/>
                  </a:lnTo>
                  <a:lnTo>
                    <a:pt x="3764271" y="2083134"/>
                  </a:lnTo>
                  <a:lnTo>
                    <a:pt x="3785226" y="2062179"/>
                  </a:lnTo>
                  <a:lnTo>
                    <a:pt x="3854758" y="2062179"/>
                  </a:lnTo>
                  <a:lnTo>
                    <a:pt x="3862378" y="2078372"/>
                  </a:lnTo>
                  <a:lnTo>
                    <a:pt x="3859521" y="2106947"/>
                  </a:lnTo>
                  <a:lnTo>
                    <a:pt x="3844281" y="2134570"/>
                  </a:lnTo>
                  <a:lnTo>
                    <a:pt x="3877618" y="2204103"/>
                  </a:lnTo>
                  <a:cubicBezTo>
                    <a:pt x="3876665" y="2206960"/>
                    <a:pt x="3874761" y="2216485"/>
                    <a:pt x="3874761" y="2225058"/>
                  </a:cubicBezTo>
                  <a:cubicBezTo>
                    <a:pt x="3874761" y="2228868"/>
                    <a:pt x="3868093" y="2235535"/>
                    <a:pt x="3862378" y="2241250"/>
                  </a:cubicBezTo>
                  <a:cubicBezTo>
                    <a:pt x="3854758" y="2248871"/>
                    <a:pt x="3848091" y="2255538"/>
                    <a:pt x="3848091" y="2261253"/>
                  </a:cubicBezTo>
                  <a:cubicBezTo>
                    <a:pt x="3848091" y="2267921"/>
                    <a:pt x="3839518" y="2284113"/>
                    <a:pt x="3836661" y="2289828"/>
                  </a:cubicBezTo>
                  <a:cubicBezTo>
                    <a:pt x="3831898" y="2294591"/>
                    <a:pt x="3809038" y="2321261"/>
                    <a:pt x="3809038" y="2330786"/>
                  </a:cubicBezTo>
                  <a:lnTo>
                    <a:pt x="3809038" y="2374601"/>
                  </a:lnTo>
                  <a:close/>
                  <a:moveTo>
                    <a:pt x="4064308" y="2675594"/>
                  </a:moveTo>
                  <a:cubicBezTo>
                    <a:pt x="4052878" y="2667974"/>
                    <a:pt x="4020493" y="2647019"/>
                    <a:pt x="4010968" y="2645114"/>
                  </a:cubicBezTo>
                  <a:cubicBezTo>
                    <a:pt x="4007158" y="2644161"/>
                    <a:pt x="4003348" y="2644161"/>
                    <a:pt x="3999538" y="2644161"/>
                  </a:cubicBezTo>
                  <a:cubicBezTo>
                    <a:pt x="3995728" y="2644161"/>
                    <a:pt x="3991918" y="2644161"/>
                    <a:pt x="3989060" y="2645114"/>
                  </a:cubicBezTo>
                  <a:cubicBezTo>
                    <a:pt x="3987155" y="2645114"/>
                    <a:pt x="3985250" y="2646066"/>
                    <a:pt x="3983345" y="2646066"/>
                  </a:cubicBezTo>
                  <a:cubicBezTo>
                    <a:pt x="3979535" y="2646066"/>
                    <a:pt x="3974773" y="2647019"/>
                    <a:pt x="3969058" y="2648924"/>
                  </a:cubicBezTo>
                  <a:cubicBezTo>
                    <a:pt x="3965248" y="2649876"/>
                    <a:pt x="3961438" y="2650829"/>
                    <a:pt x="3959533" y="2650829"/>
                  </a:cubicBezTo>
                  <a:cubicBezTo>
                    <a:pt x="3955723" y="2650829"/>
                    <a:pt x="3945245" y="2647971"/>
                    <a:pt x="3939530" y="2645114"/>
                  </a:cubicBezTo>
                  <a:cubicBezTo>
                    <a:pt x="3937626" y="2644161"/>
                    <a:pt x="3937626" y="2644161"/>
                    <a:pt x="3937626" y="2644161"/>
                  </a:cubicBezTo>
                  <a:cubicBezTo>
                    <a:pt x="3937626" y="2644161"/>
                    <a:pt x="3937626" y="2644161"/>
                    <a:pt x="3938578" y="2643209"/>
                  </a:cubicBezTo>
                  <a:lnTo>
                    <a:pt x="3944293" y="2639399"/>
                  </a:lnTo>
                  <a:lnTo>
                    <a:pt x="3937626" y="2638446"/>
                  </a:lnTo>
                  <a:cubicBezTo>
                    <a:pt x="3936673" y="2638446"/>
                    <a:pt x="3924290" y="2636541"/>
                    <a:pt x="3916670" y="2636541"/>
                  </a:cubicBezTo>
                  <a:cubicBezTo>
                    <a:pt x="3910003" y="2636541"/>
                    <a:pt x="3906193" y="2640351"/>
                    <a:pt x="3904288" y="2642256"/>
                  </a:cubicBezTo>
                  <a:lnTo>
                    <a:pt x="3887143" y="2638446"/>
                  </a:lnTo>
                  <a:lnTo>
                    <a:pt x="3879523" y="2630826"/>
                  </a:lnTo>
                  <a:lnTo>
                    <a:pt x="3879523" y="2630826"/>
                  </a:lnTo>
                  <a:lnTo>
                    <a:pt x="3878571" y="2629874"/>
                  </a:lnTo>
                  <a:lnTo>
                    <a:pt x="3872856" y="2624158"/>
                  </a:lnTo>
                  <a:lnTo>
                    <a:pt x="3824278" y="2624158"/>
                  </a:lnTo>
                  <a:lnTo>
                    <a:pt x="3814753" y="2623206"/>
                  </a:lnTo>
                  <a:lnTo>
                    <a:pt x="3811896" y="2616538"/>
                  </a:lnTo>
                  <a:lnTo>
                    <a:pt x="3815706" y="2611776"/>
                  </a:lnTo>
                  <a:cubicBezTo>
                    <a:pt x="3817611" y="2608918"/>
                    <a:pt x="3817611" y="2606061"/>
                    <a:pt x="3817611" y="2605108"/>
                  </a:cubicBezTo>
                  <a:cubicBezTo>
                    <a:pt x="3816658" y="2601298"/>
                    <a:pt x="3812848" y="2599393"/>
                    <a:pt x="3811896" y="2599393"/>
                  </a:cubicBezTo>
                  <a:lnTo>
                    <a:pt x="3806181" y="2595583"/>
                  </a:lnTo>
                  <a:cubicBezTo>
                    <a:pt x="3807133" y="2593678"/>
                    <a:pt x="3810943" y="2590821"/>
                    <a:pt x="3815706" y="2587963"/>
                  </a:cubicBezTo>
                  <a:lnTo>
                    <a:pt x="3817611" y="2587011"/>
                  </a:lnTo>
                  <a:cubicBezTo>
                    <a:pt x="3817611" y="2587011"/>
                    <a:pt x="3835708" y="2581296"/>
                    <a:pt x="3847138" y="2579390"/>
                  </a:cubicBezTo>
                  <a:cubicBezTo>
                    <a:pt x="3859521" y="2577486"/>
                    <a:pt x="3865236" y="2570818"/>
                    <a:pt x="3865236" y="2570818"/>
                  </a:cubicBezTo>
                  <a:lnTo>
                    <a:pt x="3865236" y="2569865"/>
                  </a:lnTo>
                  <a:lnTo>
                    <a:pt x="3868093" y="2504142"/>
                  </a:lnTo>
                  <a:lnTo>
                    <a:pt x="3866188" y="2489855"/>
                  </a:lnTo>
                  <a:lnTo>
                    <a:pt x="3860473" y="2483187"/>
                  </a:lnTo>
                  <a:lnTo>
                    <a:pt x="3869046" y="2470805"/>
                  </a:lnTo>
                  <a:lnTo>
                    <a:pt x="3892858" y="2470805"/>
                  </a:lnTo>
                  <a:lnTo>
                    <a:pt x="3906193" y="2462232"/>
                  </a:lnTo>
                  <a:lnTo>
                    <a:pt x="3906193" y="2452707"/>
                  </a:lnTo>
                  <a:lnTo>
                    <a:pt x="3889048" y="2447945"/>
                  </a:lnTo>
                  <a:lnTo>
                    <a:pt x="3869046" y="2443182"/>
                  </a:lnTo>
                  <a:lnTo>
                    <a:pt x="3858568" y="2446039"/>
                  </a:lnTo>
                  <a:lnTo>
                    <a:pt x="3848091" y="2445087"/>
                  </a:lnTo>
                  <a:lnTo>
                    <a:pt x="3833803" y="2432704"/>
                  </a:lnTo>
                  <a:lnTo>
                    <a:pt x="3829993" y="2422227"/>
                  </a:lnTo>
                  <a:lnTo>
                    <a:pt x="3837613" y="2413654"/>
                  </a:lnTo>
                  <a:lnTo>
                    <a:pt x="3876665" y="2406034"/>
                  </a:lnTo>
                  <a:lnTo>
                    <a:pt x="3871903" y="2389842"/>
                  </a:lnTo>
                  <a:cubicBezTo>
                    <a:pt x="3882380" y="2373649"/>
                    <a:pt x="3900478" y="2346979"/>
                    <a:pt x="3907145" y="2345074"/>
                  </a:cubicBezTo>
                  <a:cubicBezTo>
                    <a:pt x="3912861" y="2343169"/>
                    <a:pt x="3913813" y="2343169"/>
                    <a:pt x="3913813" y="2341264"/>
                  </a:cubicBezTo>
                  <a:lnTo>
                    <a:pt x="3913813" y="2339359"/>
                  </a:lnTo>
                  <a:lnTo>
                    <a:pt x="3913813" y="2339359"/>
                  </a:lnTo>
                  <a:cubicBezTo>
                    <a:pt x="3913813" y="2339359"/>
                    <a:pt x="3914765" y="2338406"/>
                    <a:pt x="3914765" y="2338406"/>
                  </a:cubicBezTo>
                  <a:cubicBezTo>
                    <a:pt x="3917623" y="2335549"/>
                    <a:pt x="3918576" y="2334596"/>
                    <a:pt x="3917623" y="2332691"/>
                  </a:cubicBezTo>
                  <a:cubicBezTo>
                    <a:pt x="3917623" y="2331739"/>
                    <a:pt x="3916670" y="2330786"/>
                    <a:pt x="3915718" y="2331739"/>
                  </a:cubicBezTo>
                  <a:cubicBezTo>
                    <a:pt x="3915718" y="2331739"/>
                    <a:pt x="3915718" y="2331739"/>
                    <a:pt x="3915718" y="2330786"/>
                  </a:cubicBezTo>
                  <a:cubicBezTo>
                    <a:pt x="3915718" y="2323166"/>
                    <a:pt x="3910003" y="2320309"/>
                    <a:pt x="3910003" y="2320309"/>
                  </a:cubicBezTo>
                  <a:lnTo>
                    <a:pt x="3903336" y="2315546"/>
                  </a:lnTo>
                  <a:lnTo>
                    <a:pt x="3881428" y="2322214"/>
                  </a:lnTo>
                  <a:lnTo>
                    <a:pt x="3873808" y="2342216"/>
                  </a:lnTo>
                  <a:lnTo>
                    <a:pt x="3820468" y="2371744"/>
                  </a:lnTo>
                  <a:lnTo>
                    <a:pt x="3814753" y="2374601"/>
                  </a:lnTo>
                  <a:lnTo>
                    <a:pt x="3814753" y="2332691"/>
                  </a:lnTo>
                  <a:cubicBezTo>
                    <a:pt x="3814753" y="2326976"/>
                    <a:pt x="3830946" y="2306973"/>
                    <a:pt x="3841423" y="2294591"/>
                  </a:cubicBezTo>
                  <a:cubicBezTo>
                    <a:pt x="3842376" y="2292686"/>
                    <a:pt x="3853806" y="2272683"/>
                    <a:pt x="3853806" y="2263158"/>
                  </a:cubicBezTo>
                  <a:cubicBezTo>
                    <a:pt x="3853806" y="2259348"/>
                    <a:pt x="3860473" y="2252680"/>
                    <a:pt x="3866188" y="2246965"/>
                  </a:cubicBezTo>
                  <a:cubicBezTo>
                    <a:pt x="3873808" y="2239345"/>
                    <a:pt x="3880476" y="2232678"/>
                    <a:pt x="3880476" y="2226963"/>
                  </a:cubicBezTo>
                  <a:cubicBezTo>
                    <a:pt x="3880476" y="2218390"/>
                    <a:pt x="3883333" y="2206960"/>
                    <a:pt x="3883333" y="2206960"/>
                  </a:cubicBezTo>
                  <a:lnTo>
                    <a:pt x="3883333" y="2206008"/>
                  </a:lnTo>
                  <a:lnTo>
                    <a:pt x="3850948" y="2137427"/>
                  </a:lnTo>
                  <a:lnTo>
                    <a:pt x="3865236" y="2111709"/>
                  </a:lnTo>
                  <a:lnTo>
                    <a:pt x="3869046" y="2080277"/>
                  </a:lnTo>
                  <a:lnTo>
                    <a:pt x="3859521" y="2060274"/>
                  </a:lnTo>
                  <a:lnTo>
                    <a:pt x="3785226" y="2060274"/>
                  </a:lnTo>
                  <a:lnTo>
                    <a:pt x="3764271" y="2081229"/>
                  </a:lnTo>
                  <a:lnTo>
                    <a:pt x="3713789" y="2081229"/>
                  </a:lnTo>
                  <a:lnTo>
                    <a:pt x="3683309" y="2086944"/>
                  </a:lnTo>
                  <a:lnTo>
                    <a:pt x="3650924" y="2095517"/>
                  </a:lnTo>
                  <a:lnTo>
                    <a:pt x="3608061" y="2080277"/>
                  </a:lnTo>
                  <a:lnTo>
                    <a:pt x="3589964" y="2098374"/>
                  </a:lnTo>
                  <a:lnTo>
                    <a:pt x="3487094" y="2092659"/>
                  </a:lnTo>
                  <a:cubicBezTo>
                    <a:pt x="3485189" y="2090754"/>
                    <a:pt x="3481379" y="2086944"/>
                    <a:pt x="3478522" y="2081229"/>
                  </a:cubicBezTo>
                  <a:cubicBezTo>
                    <a:pt x="3477569" y="2079324"/>
                    <a:pt x="3476616" y="2077419"/>
                    <a:pt x="3475664" y="2076467"/>
                  </a:cubicBezTo>
                  <a:cubicBezTo>
                    <a:pt x="3472807" y="2066941"/>
                    <a:pt x="3454709" y="2046939"/>
                    <a:pt x="3454709" y="2045986"/>
                  </a:cubicBezTo>
                  <a:lnTo>
                    <a:pt x="3453757" y="2045034"/>
                  </a:lnTo>
                  <a:lnTo>
                    <a:pt x="3422324" y="2038366"/>
                  </a:lnTo>
                  <a:lnTo>
                    <a:pt x="3378509" y="2044081"/>
                  </a:lnTo>
                  <a:cubicBezTo>
                    <a:pt x="3376604" y="2040271"/>
                    <a:pt x="3372794" y="2031699"/>
                    <a:pt x="3369937" y="2025031"/>
                  </a:cubicBezTo>
                  <a:cubicBezTo>
                    <a:pt x="3367079" y="2016459"/>
                    <a:pt x="3351839" y="1960261"/>
                    <a:pt x="3351839" y="1959308"/>
                  </a:cubicBezTo>
                  <a:lnTo>
                    <a:pt x="3345172" y="1945973"/>
                  </a:lnTo>
                  <a:lnTo>
                    <a:pt x="3309929" y="1936448"/>
                  </a:lnTo>
                  <a:lnTo>
                    <a:pt x="3282307" y="1951688"/>
                  </a:lnTo>
                  <a:lnTo>
                    <a:pt x="3260400" y="1961213"/>
                  </a:lnTo>
                  <a:lnTo>
                    <a:pt x="3254685" y="1975501"/>
                  </a:lnTo>
                  <a:lnTo>
                    <a:pt x="3221347" y="1978358"/>
                  </a:lnTo>
                  <a:lnTo>
                    <a:pt x="3221347" y="1980263"/>
                  </a:lnTo>
                  <a:cubicBezTo>
                    <a:pt x="3221347" y="1980263"/>
                    <a:pt x="3221347" y="1980263"/>
                    <a:pt x="3221347" y="1981216"/>
                  </a:cubicBezTo>
                  <a:cubicBezTo>
                    <a:pt x="3221347" y="1985978"/>
                    <a:pt x="3221347" y="2003123"/>
                    <a:pt x="3218490" y="2015506"/>
                  </a:cubicBezTo>
                  <a:cubicBezTo>
                    <a:pt x="3218490" y="2017411"/>
                    <a:pt x="3217537" y="2017411"/>
                    <a:pt x="3216585" y="2018364"/>
                  </a:cubicBezTo>
                  <a:cubicBezTo>
                    <a:pt x="3215632" y="2018364"/>
                    <a:pt x="3214680" y="2018364"/>
                    <a:pt x="3213727" y="2018364"/>
                  </a:cubicBezTo>
                  <a:cubicBezTo>
                    <a:pt x="3213727" y="2018364"/>
                    <a:pt x="3212775" y="2018364"/>
                    <a:pt x="3211822" y="2018364"/>
                  </a:cubicBezTo>
                  <a:cubicBezTo>
                    <a:pt x="3210870" y="2018364"/>
                    <a:pt x="3210870" y="2018364"/>
                    <a:pt x="3209917" y="2018364"/>
                  </a:cubicBezTo>
                  <a:cubicBezTo>
                    <a:pt x="3208965" y="2018364"/>
                    <a:pt x="3208965" y="2018364"/>
                    <a:pt x="3208012" y="2017411"/>
                  </a:cubicBezTo>
                  <a:cubicBezTo>
                    <a:pt x="3207060" y="2017411"/>
                    <a:pt x="3207060" y="2017411"/>
                    <a:pt x="3206107" y="2016459"/>
                  </a:cubicBezTo>
                  <a:cubicBezTo>
                    <a:pt x="3205155" y="2016459"/>
                    <a:pt x="3204202" y="2015506"/>
                    <a:pt x="3203250" y="2015506"/>
                  </a:cubicBezTo>
                  <a:cubicBezTo>
                    <a:pt x="3202297" y="2015506"/>
                    <a:pt x="3202297" y="2014554"/>
                    <a:pt x="3201345" y="2014554"/>
                  </a:cubicBezTo>
                  <a:cubicBezTo>
                    <a:pt x="3200392" y="2014554"/>
                    <a:pt x="3199440" y="2013601"/>
                    <a:pt x="3198487" y="2013601"/>
                  </a:cubicBezTo>
                  <a:cubicBezTo>
                    <a:pt x="3197535" y="2013601"/>
                    <a:pt x="3197535" y="2012649"/>
                    <a:pt x="3196582" y="2012649"/>
                  </a:cubicBezTo>
                  <a:cubicBezTo>
                    <a:pt x="3195630" y="2012649"/>
                    <a:pt x="3194677" y="2011696"/>
                    <a:pt x="3193725" y="2010744"/>
                  </a:cubicBezTo>
                  <a:cubicBezTo>
                    <a:pt x="3192772" y="2010744"/>
                    <a:pt x="3192772" y="2009791"/>
                    <a:pt x="3191820" y="2009791"/>
                  </a:cubicBezTo>
                  <a:cubicBezTo>
                    <a:pt x="3190867" y="2008838"/>
                    <a:pt x="3189915" y="2008838"/>
                    <a:pt x="3188962" y="2007886"/>
                  </a:cubicBezTo>
                  <a:cubicBezTo>
                    <a:pt x="3188010" y="2007886"/>
                    <a:pt x="3188010" y="2006933"/>
                    <a:pt x="3187057" y="2006933"/>
                  </a:cubicBezTo>
                  <a:cubicBezTo>
                    <a:pt x="3186105" y="2006933"/>
                    <a:pt x="3185152" y="2005981"/>
                    <a:pt x="3185152" y="2005981"/>
                  </a:cubicBezTo>
                  <a:cubicBezTo>
                    <a:pt x="3184200" y="2005981"/>
                    <a:pt x="3184200" y="2005028"/>
                    <a:pt x="3183247" y="2005028"/>
                  </a:cubicBezTo>
                  <a:lnTo>
                    <a:pt x="3148005" y="1943115"/>
                  </a:lnTo>
                  <a:lnTo>
                    <a:pt x="3142290" y="1894538"/>
                  </a:lnTo>
                  <a:lnTo>
                    <a:pt x="3164197" y="1885965"/>
                  </a:lnTo>
                  <a:lnTo>
                    <a:pt x="3192772" y="1873582"/>
                  </a:lnTo>
                  <a:lnTo>
                    <a:pt x="3192772" y="1842150"/>
                  </a:lnTo>
                  <a:cubicBezTo>
                    <a:pt x="3192772" y="1828815"/>
                    <a:pt x="3164197" y="1825005"/>
                    <a:pt x="3160387" y="1825005"/>
                  </a:cubicBezTo>
                  <a:lnTo>
                    <a:pt x="3159435" y="1825005"/>
                  </a:lnTo>
                  <a:lnTo>
                    <a:pt x="3141337" y="1836435"/>
                  </a:lnTo>
                  <a:lnTo>
                    <a:pt x="3128003" y="1833577"/>
                  </a:lnTo>
                  <a:lnTo>
                    <a:pt x="3113715" y="1816432"/>
                  </a:lnTo>
                  <a:lnTo>
                    <a:pt x="3098475" y="1794524"/>
                  </a:lnTo>
                  <a:lnTo>
                    <a:pt x="3071805" y="1785952"/>
                  </a:lnTo>
                  <a:lnTo>
                    <a:pt x="3056565" y="1749756"/>
                  </a:lnTo>
                  <a:lnTo>
                    <a:pt x="3018465" y="1734516"/>
                  </a:lnTo>
                  <a:lnTo>
                    <a:pt x="3015608" y="1711656"/>
                  </a:lnTo>
                  <a:lnTo>
                    <a:pt x="3004178" y="1690701"/>
                  </a:lnTo>
                  <a:lnTo>
                    <a:pt x="3019418" y="1660221"/>
                  </a:lnTo>
                  <a:lnTo>
                    <a:pt x="2999415" y="1649743"/>
                  </a:lnTo>
                  <a:lnTo>
                    <a:pt x="2955600" y="1643076"/>
                  </a:lnTo>
                  <a:lnTo>
                    <a:pt x="2926073" y="1665936"/>
                  </a:lnTo>
                  <a:lnTo>
                    <a:pt x="2903213" y="1643076"/>
                  </a:lnTo>
                  <a:cubicBezTo>
                    <a:pt x="2899403" y="1639266"/>
                    <a:pt x="2896545" y="1638313"/>
                    <a:pt x="2892735" y="1638313"/>
                  </a:cubicBezTo>
                  <a:cubicBezTo>
                    <a:pt x="2887973" y="1639266"/>
                    <a:pt x="2885116" y="1643076"/>
                    <a:pt x="2884163" y="1644028"/>
                  </a:cubicBezTo>
                  <a:lnTo>
                    <a:pt x="2876543" y="1659268"/>
                  </a:lnTo>
                  <a:lnTo>
                    <a:pt x="2864161" y="1651648"/>
                  </a:lnTo>
                  <a:lnTo>
                    <a:pt x="2850826" y="1647838"/>
                  </a:lnTo>
                  <a:lnTo>
                    <a:pt x="2829871" y="1656411"/>
                  </a:lnTo>
                  <a:lnTo>
                    <a:pt x="2802248" y="1644981"/>
                  </a:lnTo>
                  <a:lnTo>
                    <a:pt x="2793676" y="1613548"/>
                  </a:lnTo>
                  <a:cubicBezTo>
                    <a:pt x="2786056" y="1586878"/>
                    <a:pt x="2791771" y="1584020"/>
                    <a:pt x="2791771" y="1584020"/>
                  </a:cubicBezTo>
                  <a:lnTo>
                    <a:pt x="2791771" y="1579258"/>
                  </a:lnTo>
                  <a:lnTo>
                    <a:pt x="2770816" y="1576400"/>
                  </a:lnTo>
                  <a:lnTo>
                    <a:pt x="2754623" y="1570685"/>
                  </a:lnTo>
                  <a:lnTo>
                    <a:pt x="2754623" y="1526870"/>
                  </a:lnTo>
                  <a:lnTo>
                    <a:pt x="2754623" y="1526870"/>
                  </a:lnTo>
                  <a:lnTo>
                    <a:pt x="2733668" y="1508772"/>
                  </a:lnTo>
                  <a:lnTo>
                    <a:pt x="2739383" y="1469719"/>
                  </a:lnTo>
                  <a:lnTo>
                    <a:pt x="2682233" y="1403996"/>
                  </a:lnTo>
                  <a:lnTo>
                    <a:pt x="2693664" y="1340178"/>
                  </a:lnTo>
                  <a:lnTo>
                    <a:pt x="2717476" y="1313508"/>
                  </a:lnTo>
                  <a:lnTo>
                    <a:pt x="2717476" y="1304935"/>
                  </a:lnTo>
                  <a:lnTo>
                    <a:pt x="2717476" y="1298268"/>
                  </a:lnTo>
                  <a:lnTo>
                    <a:pt x="2711761" y="1297315"/>
                  </a:lnTo>
                  <a:lnTo>
                    <a:pt x="2711761" y="1297315"/>
                  </a:lnTo>
                  <a:lnTo>
                    <a:pt x="2700331" y="1295410"/>
                  </a:lnTo>
                  <a:lnTo>
                    <a:pt x="2686043" y="1293505"/>
                  </a:lnTo>
                  <a:lnTo>
                    <a:pt x="2683186" y="1280170"/>
                  </a:lnTo>
                  <a:lnTo>
                    <a:pt x="2697473" y="1266835"/>
                  </a:lnTo>
                  <a:lnTo>
                    <a:pt x="2711761" y="1244927"/>
                  </a:lnTo>
                  <a:lnTo>
                    <a:pt x="2752718" y="1227782"/>
                  </a:lnTo>
                  <a:cubicBezTo>
                    <a:pt x="2757481" y="1226830"/>
                    <a:pt x="2798438" y="1214447"/>
                    <a:pt x="2806058" y="1207780"/>
                  </a:cubicBezTo>
                  <a:lnTo>
                    <a:pt x="2807963" y="1205875"/>
                  </a:lnTo>
                  <a:lnTo>
                    <a:pt x="2806058" y="1203970"/>
                  </a:lnTo>
                  <a:cubicBezTo>
                    <a:pt x="2802248" y="1201112"/>
                    <a:pt x="2789866" y="1191587"/>
                    <a:pt x="2785103" y="1191587"/>
                  </a:cubicBezTo>
                  <a:lnTo>
                    <a:pt x="2727954" y="1191587"/>
                  </a:lnTo>
                  <a:cubicBezTo>
                    <a:pt x="2727001" y="1191587"/>
                    <a:pt x="2727001" y="1191587"/>
                    <a:pt x="2726048" y="1191587"/>
                  </a:cubicBezTo>
                  <a:cubicBezTo>
                    <a:pt x="2726048" y="1190635"/>
                    <a:pt x="2725096" y="1188730"/>
                    <a:pt x="2723191" y="1187777"/>
                  </a:cubicBezTo>
                  <a:cubicBezTo>
                    <a:pt x="2719381" y="1184919"/>
                    <a:pt x="2718429" y="1182062"/>
                    <a:pt x="2716523" y="1175394"/>
                  </a:cubicBezTo>
                  <a:cubicBezTo>
                    <a:pt x="2715571" y="1173489"/>
                    <a:pt x="2715571" y="1171584"/>
                    <a:pt x="2714618" y="1169679"/>
                  </a:cubicBezTo>
                  <a:lnTo>
                    <a:pt x="2714618" y="1169679"/>
                  </a:lnTo>
                  <a:lnTo>
                    <a:pt x="2713666" y="1168727"/>
                  </a:lnTo>
                  <a:cubicBezTo>
                    <a:pt x="2713666" y="1168727"/>
                    <a:pt x="2713666" y="1167774"/>
                    <a:pt x="2713666" y="1167774"/>
                  </a:cubicBezTo>
                  <a:cubicBezTo>
                    <a:pt x="2708904" y="1154439"/>
                    <a:pt x="2698426" y="1154439"/>
                    <a:pt x="2691758" y="1154439"/>
                  </a:cubicBezTo>
                  <a:cubicBezTo>
                    <a:pt x="2691758" y="1154439"/>
                    <a:pt x="2690806" y="1154439"/>
                    <a:pt x="2690806" y="1154439"/>
                  </a:cubicBezTo>
                  <a:lnTo>
                    <a:pt x="2690806" y="1154439"/>
                  </a:lnTo>
                  <a:lnTo>
                    <a:pt x="2689854" y="1154439"/>
                  </a:lnTo>
                  <a:lnTo>
                    <a:pt x="2689854" y="1154439"/>
                  </a:lnTo>
                  <a:cubicBezTo>
                    <a:pt x="2689854" y="1154439"/>
                    <a:pt x="2688901" y="1154439"/>
                    <a:pt x="2688901" y="1154439"/>
                  </a:cubicBezTo>
                  <a:lnTo>
                    <a:pt x="2688901" y="1154439"/>
                  </a:lnTo>
                  <a:lnTo>
                    <a:pt x="2688901" y="1154439"/>
                  </a:lnTo>
                  <a:cubicBezTo>
                    <a:pt x="2688901" y="1154439"/>
                    <a:pt x="2687949" y="1154439"/>
                    <a:pt x="2687949" y="1155392"/>
                  </a:cubicBezTo>
                  <a:lnTo>
                    <a:pt x="2687949" y="1155392"/>
                  </a:lnTo>
                  <a:lnTo>
                    <a:pt x="2687949" y="1155392"/>
                  </a:lnTo>
                  <a:cubicBezTo>
                    <a:pt x="2687949" y="1155392"/>
                    <a:pt x="2686996" y="1155392"/>
                    <a:pt x="2686996" y="1155392"/>
                  </a:cubicBezTo>
                  <a:lnTo>
                    <a:pt x="2686996" y="1155392"/>
                  </a:lnTo>
                  <a:lnTo>
                    <a:pt x="2686043" y="1155392"/>
                  </a:lnTo>
                  <a:lnTo>
                    <a:pt x="2686043" y="1155392"/>
                  </a:lnTo>
                  <a:cubicBezTo>
                    <a:pt x="2686043" y="1155392"/>
                    <a:pt x="2685091" y="1155392"/>
                    <a:pt x="2685091" y="1156344"/>
                  </a:cubicBezTo>
                  <a:lnTo>
                    <a:pt x="2685091" y="1156344"/>
                  </a:lnTo>
                  <a:lnTo>
                    <a:pt x="2684139" y="1156344"/>
                  </a:lnTo>
                  <a:lnTo>
                    <a:pt x="2684139" y="1156344"/>
                  </a:lnTo>
                  <a:cubicBezTo>
                    <a:pt x="2684139" y="1156344"/>
                    <a:pt x="2683186" y="1156344"/>
                    <a:pt x="2683186" y="1157297"/>
                  </a:cubicBezTo>
                  <a:lnTo>
                    <a:pt x="2683186" y="1157297"/>
                  </a:lnTo>
                  <a:lnTo>
                    <a:pt x="2682233" y="1158249"/>
                  </a:lnTo>
                  <a:lnTo>
                    <a:pt x="2682233" y="1158249"/>
                  </a:lnTo>
                  <a:cubicBezTo>
                    <a:pt x="2682233" y="1158249"/>
                    <a:pt x="2681281" y="1158249"/>
                    <a:pt x="2681281" y="1159202"/>
                  </a:cubicBezTo>
                  <a:lnTo>
                    <a:pt x="2681281" y="1159202"/>
                  </a:lnTo>
                  <a:lnTo>
                    <a:pt x="2680329" y="1160154"/>
                  </a:lnTo>
                  <a:lnTo>
                    <a:pt x="2680329" y="1160154"/>
                  </a:lnTo>
                  <a:cubicBezTo>
                    <a:pt x="2680329" y="1160154"/>
                    <a:pt x="2679376" y="1161107"/>
                    <a:pt x="2679376" y="1161107"/>
                  </a:cubicBezTo>
                  <a:lnTo>
                    <a:pt x="2679376" y="1161107"/>
                  </a:lnTo>
                  <a:lnTo>
                    <a:pt x="2678424" y="1162059"/>
                  </a:lnTo>
                  <a:lnTo>
                    <a:pt x="2678424" y="1162059"/>
                  </a:lnTo>
                  <a:cubicBezTo>
                    <a:pt x="2678424" y="1162059"/>
                    <a:pt x="2677471" y="1163012"/>
                    <a:pt x="2677471" y="1163012"/>
                  </a:cubicBezTo>
                  <a:lnTo>
                    <a:pt x="2677471" y="1163012"/>
                  </a:lnTo>
                  <a:lnTo>
                    <a:pt x="2677471" y="1163012"/>
                  </a:lnTo>
                  <a:lnTo>
                    <a:pt x="2677471" y="1163012"/>
                  </a:lnTo>
                  <a:cubicBezTo>
                    <a:pt x="2677471" y="1163012"/>
                    <a:pt x="2676518" y="1163964"/>
                    <a:pt x="2676518" y="1163964"/>
                  </a:cubicBezTo>
                  <a:lnTo>
                    <a:pt x="2676518" y="1163964"/>
                  </a:lnTo>
                  <a:lnTo>
                    <a:pt x="2675566" y="1164917"/>
                  </a:lnTo>
                  <a:lnTo>
                    <a:pt x="2675566" y="1164917"/>
                  </a:lnTo>
                  <a:cubicBezTo>
                    <a:pt x="2675566" y="1164917"/>
                    <a:pt x="2675566" y="1164917"/>
                    <a:pt x="2675566" y="1164917"/>
                  </a:cubicBezTo>
                  <a:cubicBezTo>
                    <a:pt x="2675566" y="1164917"/>
                    <a:pt x="2674614" y="1165869"/>
                    <a:pt x="2674614" y="1165869"/>
                  </a:cubicBezTo>
                  <a:lnTo>
                    <a:pt x="2674614" y="1165869"/>
                  </a:lnTo>
                  <a:lnTo>
                    <a:pt x="2673661" y="1166822"/>
                  </a:lnTo>
                  <a:lnTo>
                    <a:pt x="2673661" y="1166822"/>
                  </a:lnTo>
                  <a:cubicBezTo>
                    <a:pt x="2673661" y="1166822"/>
                    <a:pt x="2672708" y="1167774"/>
                    <a:pt x="2672708" y="1167774"/>
                  </a:cubicBezTo>
                  <a:lnTo>
                    <a:pt x="2672708" y="1167774"/>
                  </a:lnTo>
                  <a:lnTo>
                    <a:pt x="2671756" y="1168727"/>
                  </a:lnTo>
                  <a:lnTo>
                    <a:pt x="2671756" y="1168727"/>
                  </a:lnTo>
                  <a:cubicBezTo>
                    <a:pt x="2671756" y="1168727"/>
                    <a:pt x="2670804" y="1169679"/>
                    <a:pt x="2670804" y="1169679"/>
                  </a:cubicBezTo>
                  <a:lnTo>
                    <a:pt x="2670804" y="1169679"/>
                  </a:lnTo>
                  <a:lnTo>
                    <a:pt x="2670804" y="1169679"/>
                  </a:lnTo>
                  <a:lnTo>
                    <a:pt x="2764148" y="916312"/>
                  </a:lnTo>
                  <a:lnTo>
                    <a:pt x="2764148" y="915360"/>
                  </a:lnTo>
                  <a:lnTo>
                    <a:pt x="2764148" y="914407"/>
                  </a:lnTo>
                  <a:cubicBezTo>
                    <a:pt x="2758433" y="897262"/>
                    <a:pt x="2744146" y="856304"/>
                    <a:pt x="2734621" y="856304"/>
                  </a:cubicBezTo>
                  <a:cubicBezTo>
                    <a:pt x="2728906" y="856304"/>
                    <a:pt x="2707951" y="835349"/>
                    <a:pt x="2694616" y="821062"/>
                  </a:cubicBezTo>
                  <a:lnTo>
                    <a:pt x="2650801" y="785819"/>
                  </a:lnTo>
                  <a:lnTo>
                    <a:pt x="2650801" y="752481"/>
                  </a:lnTo>
                  <a:lnTo>
                    <a:pt x="2650801" y="751529"/>
                  </a:lnTo>
                  <a:cubicBezTo>
                    <a:pt x="2649849" y="749623"/>
                    <a:pt x="2626036" y="702951"/>
                    <a:pt x="2599366" y="681995"/>
                  </a:cubicBezTo>
                  <a:lnTo>
                    <a:pt x="2573649" y="661993"/>
                  </a:lnTo>
                  <a:lnTo>
                    <a:pt x="2573649" y="608652"/>
                  </a:lnTo>
                  <a:lnTo>
                    <a:pt x="2492686" y="500066"/>
                  </a:lnTo>
                  <a:lnTo>
                    <a:pt x="2501259" y="413388"/>
                  </a:lnTo>
                  <a:lnTo>
                    <a:pt x="2500306" y="412436"/>
                  </a:lnTo>
                  <a:cubicBezTo>
                    <a:pt x="2498402" y="410531"/>
                    <a:pt x="2443156" y="358143"/>
                    <a:pt x="2422202" y="349570"/>
                  </a:cubicBezTo>
                  <a:cubicBezTo>
                    <a:pt x="2403152" y="340998"/>
                    <a:pt x="2406009" y="320043"/>
                    <a:pt x="2406009" y="319090"/>
                  </a:cubicBezTo>
                  <a:lnTo>
                    <a:pt x="2408867" y="283847"/>
                  </a:lnTo>
                  <a:lnTo>
                    <a:pt x="2418392" y="259082"/>
                  </a:lnTo>
                  <a:lnTo>
                    <a:pt x="2406962" y="232412"/>
                  </a:lnTo>
                  <a:lnTo>
                    <a:pt x="2439347" y="202884"/>
                  </a:lnTo>
                  <a:lnTo>
                    <a:pt x="2439347" y="171451"/>
                  </a:lnTo>
                  <a:lnTo>
                    <a:pt x="2464112" y="171451"/>
                  </a:lnTo>
                  <a:cubicBezTo>
                    <a:pt x="2467921" y="171451"/>
                    <a:pt x="2469827" y="169546"/>
                    <a:pt x="2470779" y="167641"/>
                  </a:cubicBezTo>
                  <a:cubicBezTo>
                    <a:pt x="2474589" y="161926"/>
                    <a:pt x="2467921" y="150496"/>
                    <a:pt x="2466969" y="146686"/>
                  </a:cubicBezTo>
                  <a:lnTo>
                    <a:pt x="2466969" y="134304"/>
                  </a:lnTo>
                  <a:lnTo>
                    <a:pt x="2504117" y="134304"/>
                  </a:lnTo>
                  <a:cubicBezTo>
                    <a:pt x="2503164" y="140019"/>
                    <a:pt x="2501259" y="151449"/>
                    <a:pt x="2501259" y="159069"/>
                  </a:cubicBezTo>
                  <a:cubicBezTo>
                    <a:pt x="2501259" y="169546"/>
                    <a:pt x="2513642" y="176214"/>
                    <a:pt x="2514594" y="176214"/>
                  </a:cubicBezTo>
                  <a:lnTo>
                    <a:pt x="2515546" y="176214"/>
                  </a:lnTo>
                  <a:lnTo>
                    <a:pt x="2582221" y="170499"/>
                  </a:lnTo>
                  <a:lnTo>
                    <a:pt x="2618416" y="152401"/>
                  </a:lnTo>
                  <a:lnTo>
                    <a:pt x="2725096" y="152401"/>
                  </a:lnTo>
                  <a:lnTo>
                    <a:pt x="2787961" y="191454"/>
                  </a:lnTo>
                  <a:lnTo>
                    <a:pt x="2854636" y="194312"/>
                  </a:lnTo>
                  <a:lnTo>
                    <a:pt x="2934645" y="191454"/>
                  </a:lnTo>
                  <a:lnTo>
                    <a:pt x="2964173" y="226697"/>
                  </a:lnTo>
                  <a:lnTo>
                    <a:pt x="3002273" y="256225"/>
                  </a:lnTo>
                  <a:lnTo>
                    <a:pt x="2993700" y="373383"/>
                  </a:lnTo>
                  <a:lnTo>
                    <a:pt x="2935598" y="422913"/>
                  </a:lnTo>
                  <a:lnTo>
                    <a:pt x="2855588" y="431486"/>
                  </a:lnTo>
                  <a:lnTo>
                    <a:pt x="2784151" y="431486"/>
                  </a:lnTo>
                  <a:cubicBezTo>
                    <a:pt x="2767958" y="431486"/>
                    <a:pt x="2753671" y="439106"/>
                    <a:pt x="2742241" y="444821"/>
                  </a:cubicBezTo>
                  <a:lnTo>
                    <a:pt x="2737478" y="446726"/>
                  </a:lnTo>
                  <a:cubicBezTo>
                    <a:pt x="2728906" y="450536"/>
                    <a:pt x="2709856" y="441011"/>
                    <a:pt x="2694616" y="432438"/>
                  </a:cubicBezTo>
                  <a:cubicBezTo>
                    <a:pt x="2690806" y="430533"/>
                    <a:pt x="2686043" y="427676"/>
                    <a:pt x="2682233" y="425771"/>
                  </a:cubicBezTo>
                  <a:cubicBezTo>
                    <a:pt x="2677471" y="423866"/>
                    <a:pt x="2675566" y="421008"/>
                    <a:pt x="2675566" y="419103"/>
                  </a:cubicBezTo>
                  <a:cubicBezTo>
                    <a:pt x="2675566" y="416246"/>
                    <a:pt x="2680329" y="412436"/>
                    <a:pt x="2682233" y="411483"/>
                  </a:cubicBezTo>
                  <a:lnTo>
                    <a:pt x="2690806" y="406721"/>
                  </a:lnTo>
                  <a:lnTo>
                    <a:pt x="2621274" y="406721"/>
                  </a:lnTo>
                  <a:cubicBezTo>
                    <a:pt x="2617464" y="406721"/>
                    <a:pt x="2615559" y="408626"/>
                    <a:pt x="2615559" y="409578"/>
                  </a:cubicBezTo>
                  <a:cubicBezTo>
                    <a:pt x="2612701" y="415293"/>
                    <a:pt x="2622226" y="427676"/>
                    <a:pt x="2626036" y="431486"/>
                  </a:cubicBezTo>
                  <a:cubicBezTo>
                    <a:pt x="2626989" y="432438"/>
                    <a:pt x="2659374" y="464824"/>
                    <a:pt x="2670804" y="473396"/>
                  </a:cubicBezTo>
                  <a:cubicBezTo>
                    <a:pt x="2683186" y="482921"/>
                    <a:pt x="2718429" y="488636"/>
                    <a:pt x="2720333" y="488636"/>
                  </a:cubicBezTo>
                  <a:lnTo>
                    <a:pt x="2770816" y="491494"/>
                  </a:lnTo>
                  <a:lnTo>
                    <a:pt x="2793676" y="511497"/>
                  </a:lnTo>
                  <a:lnTo>
                    <a:pt x="2787961" y="562932"/>
                  </a:lnTo>
                  <a:lnTo>
                    <a:pt x="2825108" y="587697"/>
                  </a:lnTo>
                  <a:lnTo>
                    <a:pt x="2867970" y="651515"/>
                  </a:lnTo>
                  <a:lnTo>
                    <a:pt x="2889878" y="648658"/>
                  </a:lnTo>
                  <a:lnTo>
                    <a:pt x="2914643" y="648658"/>
                  </a:lnTo>
                  <a:lnTo>
                    <a:pt x="2923216" y="681995"/>
                  </a:lnTo>
                  <a:lnTo>
                    <a:pt x="2993700" y="681995"/>
                  </a:lnTo>
                  <a:cubicBezTo>
                    <a:pt x="3003225" y="681995"/>
                    <a:pt x="3008940" y="680090"/>
                    <a:pt x="3011798" y="677233"/>
                  </a:cubicBezTo>
                  <a:cubicBezTo>
                    <a:pt x="3014655" y="674375"/>
                    <a:pt x="3014655" y="670565"/>
                    <a:pt x="3013703" y="667708"/>
                  </a:cubicBezTo>
                  <a:cubicBezTo>
                    <a:pt x="3013703" y="663898"/>
                    <a:pt x="3013703" y="661993"/>
                    <a:pt x="3015608" y="661040"/>
                  </a:cubicBezTo>
                  <a:cubicBezTo>
                    <a:pt x="3025133" y="654373"/>
                    <a:pt x="3023228" y="634370"/>
                    <a:pt x="3022275" y="631513"/>
                  </a:cubicBezTo>
                  <a:lnTo>
                    <a:pt x="3012750" y="590555"/>
                  </a:lnTo>
                  <a:lnTo>
                    <a:pt x="2974650" y="590555"/>
                  </a:lnTo>
                  <a:lnTo>
                    <a:pt x="2945123" y="599127"/>
                  </a:lnTo>
                  <a:cubicBezTo>
                    <a:pt x="2939408" y="595317"/>
                    <a:pt x="2909880" y="574362"/>
                    <a:pt x="2902260" y="559122"/>
                  </a:cubicBezTo>
                  <a:cubicBezTo>
                    <a:pt x="2898451" y="552454"/>
                    <a:pt x="2902260" y="546739"/>
                    <a:pt x="2902260" y="546739"/>
                  </a:cubicBezTo>
                  <a:lnTo>
                    <a:pt x="2905118" y="530547"/>
                  </a:lnTo>
                  <a:lnTo>
                    <a:pt x="2984175" y="557217"/>
                  </a:lnTo>
                  <a:lnTo>
                    <a:pt x="2985128" y="557217"/>
                  </a:lnTo>
                  <a:cubicBezTo>
                    <a:pt x="2986080" y="557217"/>
                    <a:pt x="3071805" y="548644"/>
                    <a:pt x="3080378" y="548644"/>
                  </a:cubicBezTo>
                  <a:cubicBezTo>
                    <a:pt x="3089903" y="548644"/>
                    <a:pt x="3115620" y="540072"/>
                    <a:pt x="3117525" y="539119"/>
                  </a:cubicBezTo>
                  <a:lnTo>
                    <a:pt x="3120382" y="538167"/>
                  </a:lnTo>
                  <a:lnTo>
                    <a:pt x="3082282" y="486731"/>
                  </a:lnTo>
                  <a:lnTo>
                    <a:pt x="3025133" y="478159"/>
                  </a:lnTo>
                  <a:lnTo>
                    <a:pt x="3003225" y="456251"/>
                  </a:lnTo>
                  <a:lnTo>
                    <a:pt x="3026085" y="406721"/>
                  </a:lnTo>
                  <a:lnTo>
                    <a:pt x="3044183" y="367668"/>
                  </a:lnTo>
                  <a:cubicBezTo>
                    <a:pt x="3045135" y="366715"/>
                    <a:pt x="3059423" y="342903"/>
                    <a:pt x="3059423" y="330520"/>
                  </a:cubicBezTo>
                  <a:cubicBezTo>
                    <a:pt x="3059423" y="320043"/>
                    <a:pt x="3055613" y="313375"/>
                    <a:pt x="3053708" y="311470"/>
                  </a:cubicBezTo>
                  <a:lnTo>
                    <a:pt x="3053708" y="291467"/>
                  </a:lnTo>
                  <a:lnTo>
                    <a:pt x="3048945" y="281942"/>
                  </a:lnTo>
                  <a:lnTo>
                    <a:pt x="3114667" y="284800"/>
                  </a:lnTo>
                  <a:lnTo>
                    <a:pt x="3114667" y="299087"/>
                  </a:lnTo>
                  <a:lnTo>
                    <a:pt x="3143242" y="315280"/>
                  </a:lnTo>
                  <a:lnTo>
                    <a:pt x="3161340" y="311470"/>
                  </a:lnTo>
                  <a:lnTo>
                    <a:pt x="3161340" y="279085"/>
                  </a:lnTo>
                  <a:lnTo>
                    <a:pt x="3158482" y="260987"/>
                  </a:lnTo>
                  <a:lnTo>
                    <a:pt x="3133717" y="212409"/>
                  </a:lnTo>
                  <a:lnTo>
                    <a:pt x="3114667" y="190502"/>
                  </a:lnTo>
                  <a:lnTo>
                    <a:pt x="3084188" y="187644"/>
                  </a:lnTo>
                  <a:lnTo>
                    <a:pt x="3069900" y="181929"/>
                  </a:lnTo>
                  <a:lnTo>
                    <a:pt x="3040373" y="132399"/>
                  </a:lnTo>
                  <a:lnTo>
                    <a:pt x="3012750" y="74296"/>
                  </a:lnTo>
                  <a:lnTo>
                    <a:pt x="2979413" y="71438"/>
                  </a:lnTo>
                  <a:lnTo>
                    <a:pt x="2967030" y="63818"/>
                  </a:lnTo>
                  <a:lnTo>
                    <a:pt x="3012750" y="58103"/>
                  </a:lnTo>
                  <a:lnTo>
                    <a:pt x="3030848" y="33338"/>
                  </a:lnTo>
                  <a:lnTo>
                    <a:pt x="3065138" y="13335"/>
                  </a:lnTo>
                  <a:lnTo>
                    <a:pt x="3125145" y="70486"/>
                  </a:lnTo>
                  <a:lnTo>
                    <a:pt x="3106095" y="92393"/>
                  </a:lnTo>
                  <a:cubicBezTo>
                    <a:pt x="3097522" y="101918"/>
                    <a:pt x="3094665" y="109538"/>
                    <a:pt x="3096570" y="114301"/>
                  </a:cubicBezTo>
                  <a:cubicBezTo>
                    <a:pt x="3098475" y="118111"/>
                    <a:pt x="3102285" y="119063"/>
                    <a:pt x="3105142" y="120016"/>
                  </a:cubicBezTo>
                  <a:lnTo>
                    <a:pt x="3108000" y="141924"/>
                  </a:lnTo>
                  <a:cubicBezTo>
                    <a:pt x="3108000" y="142876"/>
                    <a:pt x="3111810" y="155259"/>
                    <a:pt x="3127050" y="161926"/>
                  </a:cubicBezTo>
                  <a:lnTo>
                    <a:pt x="3128003" y="161926"/>
                  </a:lnTo>
                  <a:lnTo>
                    <a:pt x="3179437" y="159069"/>
                  </a:lnTo>
                  <a:lnTo>
                    <a:pt x="3195630" y="159069"/>
                  </a:lnTo>
                  <a:lnTo>
                    <a:pt x="3213727" y="143829"/>
                  </a:lnTo>
                  <a:lnTo>
                    <a:pt x="3238492" y="127636"/>
                  </a:lnTo>
                  <a:lnTo>
                    <a:pt x="3206107" y="59055"/>
                  </a:lnTo>
                  <a:lnTo>
                    <a:pt x="3232777" y="30480"/>
                  </a:lnTo>
                  <a:lnTo>
                    <a:pt x="3200392" y="4763"/>
                  </a:lnTo>
                  <a:lnTo>
                    <a:pt x="4069070" y="4763"/>
                  </a:lnTo>
                  <a:lnTo>
                    <a:pt x="4064308" y="2675594"/>
                  </a:lnTo>
                  <a:close/>
                </a:path>
              </a:pathLst>
            </a:custGeom>
            <a:solidFill>
              <a:schemeClr val="bg2">
                <a:lumMod val="20000"/>
                <a:lumOff val="80000"/>
              </a:schemeClr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6" name="Freeform: Shape 545">
              <a:extLst>
                <a:ext uri="{FF2B5EF4-FFF2-40B4-BE49-F238E27FC236}">
                  <a16:creationId xmlns:a16="http://schemas.microsoft.com/office/drawing/2014/main" id="{A1695AF9-2C6F-4D71-B622-0EC4C0895220}"/>
                </a:ext>
              </a:extLst>
            </p:cNvPr>
            <p:cNvSpPr/>
            <p:nvPr/>
          </p:nvSpPr>
          <p:spPr>
            <a:xfrm>
              <a:off x="7962265" y="3308407"/>
              <a:ext cx="5338" cy="5339"/>
            </a:xfrm>
            <a:custGeom>
              <a:avLst/>
              <a:gdLst>
                <a:gd name="connsiteX0" fmla="*/ 0 w 9524"/>
                <a:gd name="connsiteY0" fmla="*/ 0 h 9525"/>
                <a:gd name="connsiteX1" fmla="*/ 0 w 9524"/>
                <a:gd name="connsiteY1" fmla="*/ 0 h 9525"/>
                <a:gd name="connsiteX2" fmla="*/ 0 w 952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4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896AB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7" name="Freeform: Shape 546">
              <a:extLst>
                <a:ext uri="{FF2B5EF4-FFF2-40B4-BE49-F238E27FC236}">
                  <a16:creationId xmlns:a16="http://schemas.microsoft.com/office/drawing/2014/main" id="{1D4AE3F4-BA76-4923-A95E-A508ED760E23}"/>
                </a:ext>
              </a:extLst>
            </p:cNvPr>
            <p:cNvSpPr/>
            <p:nvPr/>
          </p:nvSpPr>
          <p:spPr>
            <a:xfrm>
              <a:off x="7963334" y="3310009"/>
              <a:ext cx="5338" cy="238"/>
            </a:xfrm>
            <a:custGeom>
              <a:avLst/>
              <a:gdLst>
                <a:gd name="connsiteX0" fmla="*/ 0 w 9524"/>
                <a:gd name="connsiteY0" fmla="*/ 0 h 423"/>
                <a:gd name="connsiteX1" fmla="*/ 0 w 9524"/>
                <a:gd name="connsiteY1" fmla="*/ 0 h 423"/>
                <a:gd name="connsiteX2" fmla="*/ 0 w 9524"/>
                <a:gd name="connsiteY2" fmla="*/ 0 h 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4" h="423">
                  <a:moveTo>
                    <a:pt x="0" y="0"/>
                  </a:moveTo>
                  <a:cubicBezTo>
                    <a:pt x="0" y="0"/>
                    <a:pt x="0" y="953"/>
                    <a:pt x="0" y="0"/>
                  </a:cubicBezTo>
                  <a:cubicBezTo>
                    <a:pt x="0" y="95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896AB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8" name="Freeform: Shape 547">
              <a:extLst>
                <a:ext uri="{FF2B5EF4-FFF2-40B4-BE49-F238E27FC236}">
                  <a16:creationId xmlns:a16="http://schemas.microsoft.com/office/drawing/2014/main" id="{859C2591-5DE0-48EA-88AB-D8578A111492}"/>
                </a:ext>
              </a:extLst>
            </p:cNvPr>
            <p:cNvSpPr/>
            <p:nvPr/>
          </p:nvSpPr>
          <p:spPr>
            <a:xfrm>
              <a:off x="7962799" y="3308941"/>
              <a:ext cx="5338" cy="400"/>
            </a:xfrm>
            <a:custGeom>
              <a:avLst/>
              <a:gdLst>
                <a:gd name="connsiteX0" fmla="*/ 0 w 9524"/>
                <a:gd name="connsiteY0" fmla="*/ 0 h 714"/>
                <a:gd name="connsiteX1" fmla="*/ 0 w 9524"/>
                <a:gd name="connsiteY1" fmla="*/ 0 h 714"/>
                <a:gd name="connsiteX2" fmla="*/ 0 w 9524"/>
                <a:gd name="connsiteY2" fmla="*/ 0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4" h="714">
                  <a:moveTo>
                    <a:pt x="0" y="0"/>
                  </a:moveTo>
                  <a:cubicBezTo>
                    <a:pt x="0" y="953"/>
                    <a:pt x="0" y="953"/>
                    <a:pt x="0" y="0"/>
                  </a:cubicBezTo>
                  <a:cubicBezTo>
                    <a:pt x="0" y="953"/>
                    <a:pt x="0" y="953"/>
                    <a:pt x="0" y="0"/>
                  </a:cubicBezTo>
                  <a:close/>
                </a:path>
              </a:pathLst>
            </a:custGeom>
            <a:solidFill>
              <a:srgbClr val="F896AB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9" name="Freeform: Shape 548">
              <a:extLst>
                <a:ext uri="{FF2B5EF4-FFF2-40B4-BE49-F238E27FC236}">
                  <a16:creationId xmlns:a16="http://schemas.microsoft.com/office/drawing/2014/main" id="{3538227A-C54D-4D28-B051-41BE32ACBD44}"/>
                </a:ext>
              </a:extLst>
            </p:cNvPr>
            <p:cNvSpPr/>
            <p:nvPr/>
          </p:nvSpPr>
          <p:spPr>
            <a:xfrm>
              <a:off x="7964401" y="3311611"/>
              <a:ext cx="5338" cy="5339"/>
            </a:xfrm>
            <a:custGeom>
              <a:avLst/>
              <a:gdLst>
                <a:gd name="connsiteX0" fmla="*/ 0 w 9524"/>
                <a:gd name="connsiteY0" fmla="*/ 0 h 9525"/>
                <a:gd name="connsiteX1" fmla="*/ 0 w 9524"/>
                <a:gd name="connsiteY1" fmla="*/ 0 h 9525"/>
                <a:gd name="connsiteX2" fmla="*/ 0 w 952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4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896AB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0" name="Freeform: Shape 549">
              <a:extLst>
                <a:ext uri="{FF2B5EF4-FFF2-40B4-BE49-F238E27FC236}">
                  <a16:creationId xmlns:a16="http://schemas.microsoft.com/office/drawing/2014/main" id="{FCFBCD59-DD83-430E-ADAF-D72892F6D1B8}"/>
                </a:ext>
              </a:extLst>
            </p:cNvPr>
            <p:cNvSpPr/>
            <p:nvPr/>
          </p:nvSpPr>
          <p:spPr>
            <a:xfrm>
              <a:off x="7966834" y="3314280"/>
              <a:ext cx="238" cy="5339"/>
            </a:xfrm>
            <a:custGeom>
              <a:avLst/>
              <a:gdLst>
                <a:gd name="connsiteX0" fmla="*/ 423 w 423"/>
                <a:gd name="connsiteY0" fmla="*/ 0 h 9525"/>
                <a:gd name="connsiteX1" fmla="*/ 423 w 423"/>
                <a:gd name="connsiteY1" fmla="*/ 0 h 9525"/>
                <a:gd name="connsiteX2" fmla="*/ 423 w 423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" h="9525">
                  <a:moveTo>
                    <a:pt x="423" y="0"/>
                  </a:moveTo>
                  <a:cubicBezTo>
                    <a:pt x="423" y="0"/>
                    <a:pt x="-529" y="0"/>
                    <a:pt x="423" y="0"/>
                  </a:cubicBezTo>
                  <a:cubicBezTo>
                    <a:pt x="-529" y="0"/>
                    <a:pt x="423" y="0"/>
                    <a:pt x="423" y="0"/>
                  </a:cubicBezTo>
                  <a:close/>
                </a:path>
              </a:pathLst>
            </a:custGeom>
            <a:solidFill>
              <a:srgbClr val="F896AB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1" name="Freeform: Shape 550">
              <a:extLst>
                <a:ext uri="{FF2B5EF4-FFF2-40B4-BE49-F238E27FC236}">
                  <a16:creationId xmlns:a16="http://schemas.microsoft.com/office/drawing/2014/main" id="{0CE9BCDB-180B-435C-B6ED-567AD4BD5E95}"/>
                </a:ext>
              </a:extLst>
            </p:cNvPr>
            <p:cNvSpPr/>
            <p:nvPr/>
          </p:nvSpPr>
          <p:spPr>
            <a:xfrm>
              <a:off x="7988427" y="3260356"/>
              <a:ext cx="5338" cy="5339"/>
            </a:xfrm>
            <a:custGeom>
              <a:avLst/>
              <a:gdLst>
                <a:gd name="connsiteX0" fmla="*/ 0 w 9524"/>
                <a:gd name="connsiteY0" fmla="*/ 0 h 9525"/>
                <a:gd name="connsiteX1" fmla="*/ 0 w 9524"/>
                <a:gd name="connsiteY1" fmla="*/ 0 h 9525"/>
                <a:gd name="connsiteX2" fmla="*/ 0 w 952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4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896AB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2" name="Freeform: Shape 551">
              <a:extLst>
                <a:ext uri="{FF2B5EF4-FFF2-40B4-BE49-F238E27FC236}">
                  <a16:creationId xmlns:a16="http://schemas.microsoft.com/office/drawing/2014/main" id="{1B6BF088-16D2-4B78-B678-11510F2F6EED}"/>
                </a:ext>
              </a:extLst>
            </p:cNvPr>
            <p:cNvSpPr/>
            <p:nvPr/>
          </p:nvSpPr>
          <p:spPr>
            <a:xfrm>
              <a:off x="7987359" y="3260890"/>
              <a:ext cx="5338" cy="5339"/>
            </a:xfrm>
            <a:custGeom>
              <a:avLst/>
              <a:gdLst>
                <a:gd name="connsiteX0" fmla="*/ 0 w 9524"/>
                <a:gd name="connsiteY0" fmla="*/ 0 h 9525"/>
                <a:gd name="connsiteX1" fmla="*/ 0 w 9524"/>
                <a:gd name="connsiteY1" fmla="*/ 0 h 9525"/>
                <a:gd name="connsiteX2" fmla="*/ 0 w 952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4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896AB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3" name="Freeform: Shape 552">
              <a:extLst>
                <a:ext uri="{FF2B5EF4-FFF2-40B4-BE49-F238E27FC236}">
                  <a16:creationId xmlns:a16="http://schemas.microsoft.com/office/drawing/2014/main" id="{973F4D05-D919-41A8-8916-B68AA3C2AD02}"/>
                </a:ext>
              </a:extLst>
            </p:cNvPr>
            <p:cNvSpPr/>
            <p:nvPr/>
          </p:nvSpPr>
          <p:spPr>
            <a:xfrm>
              <a:off x="7990028" y="3259289"/>
              <a:ext cx="5338" cy="5339"/>
            </a:xfrm>
            <a:custGeom>
              <a:avLst/>
              <a:gdLst>
                <a:gd name="connsiteX0" fmla="*/ 0 w 9524"/>
                <a:gd name="connsiteY0" fmla="*/ 0 h 9525"/>
                <a:gd name="connsiteX1" fmla="*/ 0 w 9524"/>
                <a:gd name="connsiteY1" fmla="*/ 0 h 9525"/>
                <a:gd name="connsiteX2" fmla="*/ 0 w 952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4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896AB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4" name="Freeform: Shape 553">
              <a:extLst>
                <a:ext uri="{FF2B5EF4-FFF2-40B4-BE49-F238E27FC236}">
                  <a16:creationId xmlns:a16="http://schemas.microsoft.com/office/drawing/2014/main" id="{600C03EC-2CD7-4DB8-98D9-78802275DDF9}"/>
                </a:ext>
              </a:extLst>
            </p:cNvPr>
            <p:cNvSpPr/>
            <p:nvPr/>
          </p:nvSpPr>
          <p:spPr>
            <a:xfrm>
              <a:off x="7991097" y="3258220"/>
              <a:ext cx="5338" cy="5339"/>
            </a:xfrm>
            <a:custGeom>
              <a:avLst/>
              <a:gdLst>
                <a:gd name="connsiteX0" fmla="*/ 0 w 9524"/>
                <a:gd name="connsiteY0" fmla="*/ 0 h 9525"/>
                <a:gd name="connsiteX1" fmla="*/ 0 w 9524"/>
                <a:gd name="connsiteY1" fmla="*/ 0 h 9525"/>
                <a:gd name="connsiteX2" fmla="*/ 0 w 952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4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896AB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5" name="Freeform: Shape 554">
              <a:extLst>
                <a:ext uri="{FF2B5EF4-FFF2-40B4-BE49-F238E27FC236}">
                  <a16:creationId xmlns:a16="http://schemas.microsoft.com/office/drawing/2014/main" id="{ECFE11AD-7EAD-4668-AF36-F46DD0FA6A70}"/>
                </a:ext>
              </a:extLst>
            </p:cNvPr>
            <p:cNvSpPr/>
            <p:nvPr/>
          </p:nvSpPr>
          <p:spPr>
            <a:xfrm>
              <a:off x="7994299" y="3255684"/>
              <a:ext cx="400" cy="400"/>
            </a:xfrm>
            <a:custGeom>
              <a:avLst/>
              <a:gdLst>
                <a:gd name="connsiteX0" fmla="*/ 0 w 714"/>
                <a:gd name="connsiteY0" fmla="*/ 714 h 714"/>
                <a:gd name="connsiteX1" fmla="*/ 0 w 714"/>
                <a:gd name="connsiteY1" fmla="*/ 714 h 714"/>
                <a:gd name="connsiteX2" fmla="*/ 0 w 714"/>
                <a:gd name="connsiteY2" fmla="*/ 714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714">
                  <a:moveTo>
                    <a:pt x="0" y="714"/>
                  </a:moveTo>
                  <a:cubicBezTo>
                    <a:pt x="953" y="-238"/>
                    <a:pt x="953" y="-238"/>
                    <a:pt x="0" y="714"/>
                  </a:cubicBezTo>
                  <a:cubicBezTo>
                    <a:pt x="953" y="-238"/>
                    <a:pt x="953" y="-238"/>
                    <a:pt x="0" y="714"/>
                  </a:cubicBezTo>
                  <a:close/>
                </a:path>
              </a:pathLst>
            </a:custGeom>
            <a:solidFill>
              <a:srgbClr val="F896AB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6" name="Freeform: Shape 555">
              <a:extLst>
                <a:ext uri="{FF2B5EF4-FFF2-40B4-BE49-F238E27FC236}">
                  <a16:creationId xmlns:a16="http://schemas.microsoft.com/office/drawing/2014/main" id="{361C3913-F4B2-42C8-B722-D6560135631F}"/>
                </a:ext>
              </a:extLst>
            </p:cNvPr>
            <p:cNvSpPr/>
            <p:nvPr/>
          </p:nvSpPr>
          <p:spPr>
            <a:xfrm>
              <a:off x="7992697" y="3257153"/>
              <a:ext cx="5338" cy="5339"/>
            </a:xfrm>
            <a:custGeom>
              <a:avLst/>
              <a:gdLst>
                <a:gd name="connsiteX0" fmla="*/ 0 w 9524"/>
                <a:gd name="connsiteY0" fmla="*/ 0 h 9525"/>
                <a:gd name="connsiteX1" fmla="*/ 0 w 9524"/>
                <a:gd name="connsiteY1" fmla="*/ 0 h 9525"/>
                <a:gd name="connsiteX2" fmla="*/ 0 w 952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4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896AB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7" name="Freeform: Shape 556">
              <a:extLst>
                <a:ext uri="{FF2B5EF4-FFF2-40B4-BE49-F238E27FC236}">
                  <a16:creationId xmlns:a16="http://schemas.microsoft.com/office/drawing/2014/main" id="{D0EADAA3-B87F-4823-88CD-BB82DA29E20C}"/>
                </a:ext>
              </a:extLst>
            </p:cNvPr>
            <p:cNvSpPr/>
            <p:nvPr/>
          </p:nvSpPr>
          <p:spPr>
            <a:xfrm>
              <a:off x="7968138" y="3315882"/>
              <a:ext cx="5338" cy="5339"/>
            </a:xfrm>
            <a:custGeom>
              <a:avLst/>
              <a:gdLst>
                <a:gd name="connsiteX0" fmla="*/ 0 w 9524"/>
                <a:gd name="connsiteY0" fmla="*/ 0 h 9525"/>
                <a:gd name="connsiteX1" fmla="*/ 0 w 9524"/>
                <a:gd name="connsiteY1" fmla="*/ 0 h 9525"/>
                <a:gd name="connsiteX2" fmla="*/ 0 w 952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4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896AB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58" name="Freeform: Shape 557">
              <a:extLst>
                <a:ext uri="{FF2B5EF4-FFF2-40B4-BE49-F238E27FC236}">
                  <a16:creationId xmlns:a16="http://schemas.microsoft.com/office/drawing/2014/main" id="{D69D75B7-11AA-49AD-9C05-FFD567288238}"/>
                </a:ext>
              </a:extLst>
            </p:cNvPr>
            <p:cNvSpPr/>
            <p:nvPr/>
          </p:nvSpPr>
          <p:spPr>
            <a:xfrm>
              <a:off x="8222808" y="3284916"/>
              <a:ext cx="45381" cy="98238"/>
            </a:xfrm>
            <a:custGeom>
              <a:avLst/>
              <a:gdLst>
                <a:gd name="connsiteX0" fmla="*/ 54292 w 80962"/>
                <a:gd name="connsiteY0" fmla="*/ 175261 h 175261"/>
                <a:gd name="connsiteX1" fmla="*/ 18098 w 80962"/>
                <a:gd name="connsiteY1" fmla="*/ 167641 h 175261"/>
                <a:gd name="connsiteX2" fmla="*/ 13335 w 80962"/>
                <a:gd name="connsiteY2" fmla="*/ 152401 h 175261"/>
                <a:gd name="connsiteX3" fmla="*/ 10478 w 80962"/>
                <a:gd name="connsiteY3" fmla="*/ 136209 h 175261"/>
                <a:gd name="connsiteX4" fmla="*/ 13335 w 80962"/>
                <a:gd name="connsiteY4" fmla="*/ 122873 h 175261"/>
                <a:gd name="connsiteX5" fmla="*/ 2858 w 80962"/>
                <a:gd name="connsiteY5" fmla="*/ 114301 h 175261"/>
                <a:gd name="connsiteX6" fmla="*/ 0 w 80962"/>
                <a:gd name="connsiteY6" fmla="*/ 101918 h 175261"/>
                <a:gd name="connsiteX7" fmla="*/ 1905 w 80962"/>
                <a:gd name="connsiteY7" fmla="*/ 52388 h 175261"/>
                <a:gd name="connsiteX8" fmla="*/ 22860 w 80962"/>
                <a:gd name="connsiteY8" fmla="*/ 36195 h 175261"/>
                <a:gd name="connsiteX9" fmla="*/ 43815 w 80962"/>
                <a:gd name="connsiteY9" fmla="*/ 23813 h 175261"/>
                <a:gd name="connsiteX10" fmla="*/ 57150 w 80962"/>
                <a:gd name="connsiteY10" fmla="*/ 28575 h 175261"/>
                <a:gd name="connsiteX11" fmla="*/ 61912 w 80962"/>
                <a:gd name="connsiteY11" fmla="*/ 0 h 175261"/>
                <a:gd name="connsiteX12" fmla="*/ 78105 w 80962"/>
                <a:gd name="connsiteY12" fmla="*/ 4763 h 175261"/>
                <a:gd name="connsiteX13" fmla="*/ 78105 w 80962"/>
                <a:gd name="connsiteY13" fmla="*/ 52388 h 175261"/>
                <a:gd name="connsiteX14" fmla="*/ 80962 w 80962"/>
                <a:gd name="connsiteY14" fmla="*/ 80963 h 175261"/>
                <a:gd name="connsiteX15" fmla="*/ 73342 w 80962"/>
                <a:gd name="connsiteY15" fmla="*/ 141924 h 175261"/>
                <a:gd name="connsiteX16" fmla="*/ 54292 w 80962"/>
                <a:gd name="connsiteY16" fmla="*/ 175261 h 175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0962" h="175261">
                  <a:moveTo>
                    <a:pt x="54292" y="175261"/>
                  </a:moveTo>
                  <a:lnTo>
                    <a:pt x="18098" y="167641"/>
                  </a:lnTo>
                  <a:cubicBezTo>
                    <a:pt x="18098" y="167641"/>
                    <a:pt x="13335" y="157164"/>
                    <a:pt x="13335" y="152401"/>
                  </a:cubicBezTo>
                  <a:cubicBezTo>
                    <a:pt x="13335" y="147639"/>
                    <a:pt x="10478" y="136209"/>
                    <a:pt x="10478" y="136209"/>
                  </a:cubicBezTo>
                  <a:lnTo>
                    <a:pt x="13335" y="122873"/>
                  </a:lnTo>
                  <a:lnTo>
                    <a:pt x="2858" y="114301"/>
                  </a:lnTo>
                  <a:lnTo>
                    <a:pt x="0" y="101918"/>
                  </a:lnTo>
                  <a:lnTo>
                    <a:pt x="1905" y="52388"/>
                  </a:lnTo>
                  <a:cubicBezTo>
                    <a:pt x="1905" y="52388"/>
                    <a:pt x="18098" y="40005"/>
                    <a:pt x="22860" y="36195"/>
                  </a:cubicBezTo>
                  <a:cubicBezTo>
                    <a:pt x="27623" y="31433"/>
                    <a:pt x="43815" y="23813"/>
                    <a:pt x="43815" y="23813"/>
                  </a:cubicBezTo>
                  <a:lnTo>
                    <a:pt x="57150" y="28575"/>
                  </a:lnTo>
                  <a:lnTo>
                    <a:pt x="61912" y="0"/>
                  </a:lnTo>
                  <a:lnTo>
                    <a:pt x="78105" y="4763"/>
                  </a:lnTo>
                  <a:lnTo>
                    <a:pt x="78105" y="52388"/>
                  </a:lnTo>
                  <a:cubicBezTo>
                    <a:pt x="78105" y="52388"/>
                    <a:pt x="80962" y="75248"/>
                    <a:pt x="80962" y="80963"/>
                  </a:cubicBezTo>
                  <a:cubicBezTo>
                    <a:pt x="80962" y="86678"/>
                    <a:pt x="73342" y="141924"/>
                    <a:pt x="73342" y="141924"/>
                  </a:cubicBezTo>
                  <a:lnTo>
                    <a:pt x="54292" y="175261"/>
                  </a:lnTo>
                  <a:close/>
                </a:path>
              </a:pathLst>
            </a:custGeom>
            <a:solidFill>
              <a:srgbClr val="FFC000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562" name="Freeform: Shape 561">
              <a:extLst>
                <a:ext uri="{FF2B5EF4-FFF2-40B4-BE49-F238E27FC236}">
                  <a16:creationId xmlns:a16="http://schemas.microsoft.com/office/drawing/2014/main" id="{EB050F7F-F84D-4C7A-A3F4-E3AA927566CD}"/>
                </a:ext>
              </a:extLst>
            </p:cNvPr>
            <p:cNvSpPr/>
            <p:nvPr/>
          </p:nvSpPr>
          <p:spPr>
            <a:xfrm>
              <a:off x="8003376" y="2636221"/>
              <a:ext cx="163906" cy="164443"/>
            </a:xfrm>
            <a:custGeom>
              <a:avLst/>
              <a:gdLst>
                <a:gd name="connsiteX0" fmla="*/ 195262 w 292416"/>
                <a:gd name="connsiteY0" fmla="*/ 280037 h 293372"/>
                <a:gd name="connsiteX1" fmla="*/ 187642 w 292416"/>
                <a:gd name="connsiteY1" fmla="*/ 274322 h 293372"/>
                <a:gd name="connsiteX2" fmla="*/ 202882 w 292416"/>
                <a:gd name="connsiteY2" fmla="*/ 244795 h 293372"/>
                <a:gd name="connsiteX3" fmla="*/ 212407 w 292416"/>
                <a:gd name="connsiteY3" fmla="*/ 222887 h 293372"/>
                <a:gd name="connsiteX4" fmla="*/ 198119 w 292416"/>
                <a:gd name="connsiteY4" fmla="*/ 198122 h 293372"/>
                <a:gd name="connsiteX5" fmla="*/ 190500 w 292416"/>
                <a:gd name="connsiteY5" fmla="*/ 168594 h 293372"/>
                <a:gd name="connsiteX6" fmla="*/ 241934 w 292416"/>
                <a:gd name="connsiteY6" fmla="*/ 166689 h 293372"/>
                <a:gd name="connsiteX7" fmla="*/ 242887 w 292416"/>
                <a:gd name="connsiteY7" fmla="*/ 154306 h 293372"/>
                <a:gd name="connsiteX8" fmla="*/ 258127 w 292416"/>
                <a:gd name="connsiteY8" fmla="*/ 136209 h 293372"/>
                <a:gd name="connsiteX9" fmla="*/ 267652 w 292416"/>
                <a:gd name="connsiteY9" fmla="*/ 106681 h 293372"/>
                <a:gd name="connsiteX10" fmla="*/ 245744 w 292416"/>
                <a:gd name="connsiteY10" fmla="*/ 102871 h 293372"/>
                <a:gd name="connsiteX11" fmla="*/ 240029 w 292416"/>
                <a:gd name="connsiteY11" fmla="*/ 86678 h 293372"/>
                <a:gd name="connsiteX12" fmla="*/ 265747 w 292416"/>
                <a:gd name="connsiteY12" fmla="*/ 82868 h 293372"/>
                <a:gd name="connsiteX13" fmla="*/ 280034 w 292416"/>
                <a:gd name="connsiteY13" fmla="*/ 42863 h 293372"/>
                <a:gd name="connsiteX14" fmla="*/ 271462 w 292416"/>
                <a:gd name="connsiteY14" fmla="*/ 33338 h 293372"/>
                <a:gd name="connsiteX15" fmla="*/ 272414 w 292416"/>
                <a:gd name="connsiteY15" fmla="*/ 20955 h 293372"/>
                <a:gd name="connsiteX16" fmla="*/ 272414 w 292416"/>
                <a:gd name="connsiteY16" fmla="*/ 20003 h 293372"/>
                <a:gd name="connsiteX17" fmla="*/ 292417 w 292416"/>
                <a:gd name="connsiteY17" fmla="*/ 9525 h 293372"/>
                <a:gd name="connsiteX18" fmla="*/ 266699 w 292416"/>
                <a:gd name="connsiteY18" fmla="*/ 22860 h 293372"/>
                <a:gd name="connsiteX19" fmla="*/ 250507 w 292416"/>
                <a:gd name="connsiteY19" fmla="*/ 0 h 293372"/>
                <a:gd name="connsiteX20" fmla="*/ 217169 w 292416"/>
                <a:gd name="connsiteY20" fmla="*/ 2858 h 293372"/>
                <a:gd name="connsiteX21" fmla="*/ 193357 w 292416"/>
                <a:gd name="connsiteY21" fmla="*/ 4763 h 293372"/>
                <a:gd name="connsiteX22" fmla="*/ 185737 w 292416"/>
                <a:gd name="connsiteY22" fmla="*/ 4763 h 293372"/>
                <a:gd name="connsiteX23" fmla="*/ 166687 w 292416"/>
                <a:gd name="connsiteY23" fmla="*/ 18098 h 293372"/>
                <a:gd name="connsiteX24" fmla="*/ 147637 w 292416"/>
                <a:gd name="connsiteY24" fmla="*/ 31433 h 293372"/>
                <a:gd name="connsiteX25" fmla="*/ 147637 w 292416"/>
                <a:gd name="connsiteY25" fmla="*/ 46673 h 293372"/>
                <a:gd name="connsiteX26" fmla="*/ 158115 w 292416"/>
                <a:gd name="connsiteY26" fmla="*/ 55245 h 293372"/>
                <a:gd name="connsiteX27" fmla="*/ 170497 w 292416"/>
                <a:gd name="connsiteY27" fmla="*/ 57150 h 293372"/>
                <a:gd name="connsiteX28" fmla="*/ 173355 w 292416"/>
                <a:gd name="connsiteY28" fmla="*/ 62866 h 293372"/>
                <a:gd name="connsiteX29" fmla="*/ 170497 w 292416"/>
                <a:gd name="connsiteY29" fmla="*/ 92393 h 293372"/>
                <a:gd name="connsiteX30" fmla="*/ 168592 w 292416"/>
                <a:gd name="connsiteY30" fmla="*/ 100013 h 293372"/>
                <a:gd name="connsiteX31" fmla="*/ 129540 w 292416"/>
                <a:gd name="connsiteY31" fmla="*/ 120969 h 293372"/>
                <a:gd name="connsiteX32" fmla="*/ 121920 w 292416"/>
                <a:gd name="connsiteY32" fmla="*/ 98108 h 293372"/>
                <a:gd name="connsiteX33" fmla="*/ 127635 w 292416"/>
                <a:gd name="connsiteY33" fmla="*/ 79058 h 293372"/>
                <a:gd name="connsiteX34" fmla="*/ 135255 w 292416"/>
                <a:gd name="connsiteY34" fmla="*/ 76201 h 293372"/>
                <a:gd name="connsiteX35" fmla="*/ 129540 w 292416"/>
                <a:gd name="connsiteY35" fmla="*/ 63818 h 293372"/>
                <a:gd name="connsiteX36" fmla="*/ 126682 w 292416"/>
                <a:gd name="connsiteY36" fmla="*/ 48578 h 293372"/>
                <a:gd name="connsiteX37" fmla="*/ 110490 w 292416"/>
                <a:gd name="connsiteY37" fmla="*/ 48578 h 293372"/>
                <a:gd name="connsiteX38" fmla="*/ 102870 w 292416"/>
                <a:gd name="connsiteY38" fmla="*/ 74296 h 293372"/>
                <a:gd name="connsiteX39" fmla="*/ 98107 w 292416"/>
                <a:gd name="connsiteY39" fmla="*/ 105728 h 293372"/>
                <a:gd name="connsiteX40" fmla="*/ 92392 w 292416"/>
                <a:gd name="connsiteY40" fmla="*/ 124779 h 293372"/>
                <a:gd name="connsiteX41" fmla="*/ 74295 w 292416"/>
                <a:gd name="connsiteY41" fmla="*/ 151449 h 293372"/>
                <a:gd name="connsiteX42" fmla="*/ 55245 w 292416"/>
                <a:gd name="connsiteY42" fmla="*/ 154306 h 293372"/>
                <a:gd name="connsiteX43" fmla="*/ 60960 w 292416"/>
                <a:gd name="connsiteY43" fmla="*/ 161926 h 293372"/>
                <a:gd name="connsiteX44" fmla="*/ 80010 w 292416"/>
                <a:gd name="connsiteY44" fmla="*/ 175261 h 293372"/>
                <a:gd name="connsiteX45" fmla="*/ 84772 w 292416"/>
                <a:gd name="connsiteY45" fmla="*/ 180976 h 293372"/>
                <a:gd name="connsiteX46" fmla="*/ 76200 w 292416"/>
                <a:gd name="connsiteY46" fmla="*/ 193359 h 293372"/>
                <a:gd name="connsiteX47" fmla="*/ 49530 w 292416"/>
                <a:gd name="connsiteY47" fmla="*/ 203837 h 293372"/>
                <a:gd name="connsiteX48" fmla="*/ 33337 w 292416"/>
                <a:gd name="connsiteY48" fmla="*/ 196217 h 293372"/>
                <a:gd name="connsiteX49" fmla="*/ 24765 w 292416"/>
                <a:gd name="connsiteY49" fmla="*/ 187644 h 293372"/>
                <a:gd name="connsiteX50" fmla="*/ 12382 w 292416"/>
                <a:gd name="connsiteY50" fmla="*/ 185739 h 293372"/>
                <a:gd name="connsiteX51" fmla="*/ 7620 w 292416"/>
                <a:gd name="connsiteY51" fmla="*/ 196217 h 293372"/>
                <a:gd name="connsiteX52" fmla="*/ 18097 w 292416"/>
                <a:gd name="connsiteY52" fmla="*/ 200979 h 293372"/>
                <a:gd name="connsiteX53" fmla="*/ 30480 w 292416"/>
                <a:gd name="connsiteY53" fmla="*/ 205742 h 293372"/>
                <a:gd name="connsiteX54" fmla="*/ 45720 w 292416"/>
                <a:gd name="connsiteY54" fmla="*/ 210504 h 293372"/>
                <a:gd name="connsiteX55" fmla="*/ 54292 w 292416"/>
                <a:gd name="connsiteY55" fmla="*/ 210504 h 293372"/>
                <a:gd name="connsiteX56" fmla="*/ 73342 w 292416"/>
                <a:gd name="connsiteY56" fmla="*/ 215267 h 293372"/>
                <a:gd name="connsiteX57" fmla="*/ 73342 w 292416"/>
                <a:gd name="connsiteY57" fmla="*/ 220982 h 293372"/>
                <a:gd name="connsiteX58" fmla="*/ 73342 w 292416"/>
                <a:gd name="connsiteY58" fmla="*/ 229554 h 293372"/>
                <a:gd name="connsiteX59" fmla="*/ 68580 w 292416"/>
                <a:gd name="connsiteY59" fmla="*/ 231459 h 293372"/>
                <a:gd name="connsiteX60" fmla="*/ 60007 w 292416"/>
                <a:gd name="connsiteY60" fmla="*/ 228602 h 293372"/>
                <a:gd name="connsiteX61" fmla="*/ 49530 w 292416"/>
                <a:gd name="connsiteY61" fmla="*/ 220029 h 293372"/>
                <a:gd name="connsiteX62" fmla="*/ 23812 w 292416"/>
                <a:gd name="connsiteY62" fmla="*/ 220029 h 293372"/>
                <a:gd name="connsiteX63" fmla="*/ 8572 w 292416"/>
                <a:gd name="connsiteY63" fmla="*/ 220029 h 293372"/>
                <a:gd name="connsiteX64" fmla="*/ 0 w 292416"/>
                <a:gd name="connsiteY64" fmla="*/ 220029 h 293372"/>
                <a:gd name="connsiteX65" fmla="*/ 1905 w 292416"/>
                <a:gd name="connsiteY65" fmla="*/ 222887 h 293372"/>
                <a:gd name="connsiteX66" fmla="*/ 19050 w 292416"/>
                <a:gd name="connsiteY66" fmla="*/ 240984 h 293372"/>
                <a:gd name="connsiteX67" fmla="*/ 49530 w 292416"/>
                <a:gd name="connsiteY67" fmla="*/ 247652 h 293372"/>
                <a:gd name="connsiteX68" fmla="*/ 85725 w 292416"/>
                <a:gd name="connsiteY68" fmla="*/ 244795 h 293372"/>
                <a:gd name="connsiteX69" fmla="*/ 85725 w 292416"/>
                <a:gd name="connsiteY69" fmla="*/ 223839 h 293372"/>
                <a:gd name="connsiteX70" fmla="*/ 118110 w 292416"/>
                <a:gd name="connsiteY70" fmla="*/ 221934 h 293372"/>
                <a:gd name="connsiteX71" fmla="*/ 127635 w 292416"/>
                <a:gd name="connsiteY71" fmla="*/ 231459 h 293372"/>
                <a:gd name="connsiteX72" fmla="*/ 155257 w 292416"/>
                <a:gd name="connsiteY72" fmla="*/ 232412 h 293372"/>
                <a:gd name="connsiteX73" fmla="*/ 162877 w 292416"/>
                <a:gd name="connsiteY73" fmla="*/ 239079 h 293372"/>
                <a:gd name="connsiteX74" fmla="*/ 177164 w 292416"/>
                <a:gd name="connsiteY74" fmla="*/ 252415 h 293372"/>
                <a:gd name="connsiteX75" fmla="*/ 169544 w 292416"/>
                <a:gd name="connsiteY75" fmla="*/ 285752 h 293372"/>
                <a:gd name="connsiteX76" fmla="*/ 180975 w 292416"/>
                <a:gd name="connsiteY76" fmla="*/ 292420 h 293372"/>
                <a:gd name="connsiteX77" fmla="*/ 197167 w 292416"/>
                <a:gd name="connsiteY77" fmla="*/ 293373 h 293372"/>
                <a:gd name="connsiteX78" fmla="*/ 195262 w 292416"/>
                <a:gd name="connsiteY78" fmla="*/ 280037 h 293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292416" h="293372">
                  <a:moveTo>
                    <a:pt x="195262" y="280037"/>
                  </a:moveTo>
                  <a:cubicBezTo>
                    <a:pt x="195262" y="276227"/>
                    <a:pt x="187642" y="274322"/>
                    <a:pt x="187642" y="274322"/>
                  </a:cubicBezTo>
                  <a:lnTo>
                    <a:pt x="202882" y="244795"/>
                  </a:lnTo>
                  <a:lnTo>
                    <a:pt x="212407" y="222887"/>
                  </a:lnTo>
                  <a:lnTo>
                    <a:pt x="198119" y="198122"/>
                  </a:lnTo>
                  <a:lnTo>
                    <a:pt x="190500" y="168594"/>
                  </a:lnTo>
                  <a:lnTo>
                    <a:pt x="241934" y="166689"/>
                  </a:lnTo>
                  <a:lnTo>
                    <a:pt x="242887" y="154306"/>
                  </a:lnTo>
                  <a:lnTo>
                    <a:pt x="258127" y="136209"/>
                  </a:lnTo>
                  <a:lnTo>
                    <a:pt x="267652" y="106681"/>
                  </a:lnTo>
                  <a:lnTo>
                    <a:pt x="245744" y="102871"/>
                  </a:lnTo>
                  <a:cubicBezTo>
                    <a:pt x="245744" y="102871"/>
                    <a:pt x="240982" y="94298"/>
                    <a:pt x="240029" y="86678"/>
                  </a:cubicBezTo>
                  <a:cubicBezTo>
                    <a:pt x="239077" y="80011"/>
                    <a:pt x="265747" y="82868"/>
                    <a:pt x="265747" y="82868"/>
                  </a:cubicBezTo>
                  <a:lnTo>
                    <a:pt x="280034" y="42863"/>
                  </a:lnTo>
                  <a:lnTo>
                    <a:pt x="271462" y="33338"/>
                  </a:lnTo>
                  <a:lnTo>
                    <a:pt x="272414" y="20955"/>
                  </a:lnTo>
                  <a:lnTo>
                    <a:pt x="272414" y="20003"/>
                  </a:lnTo>
                  <a:lnTo>
                    <a:pt x="292417" y="9525"/>
                  </a:lnTo>
                  <a:lnTo>
                    <a:pt x="266699" y="22860"/>
                  </a:lnTo>
                  <a:lnTo>
                    <a:pt x="250507" y="0"/>
                  </a:lnTo>
                  <a:lnTo>
                    <a:pt x="217169" y="2858"/>
                  </a:lnTo>
                  <a:lnTo>
                    <a:pt x="193357" y="4763"/>
                  </a:lnTo>
                  <a:lnTo>
                    <a:pt x="185737" y="4763"/>
                  </a:lnTo>
                  <a:lnTo>
                    <a:pt x="166687" y="18098"/>
                  </a:lnTo>
                  <a:lnTo>
                    <a:pt x="147637" y="31433"/>
                  </a:lnTo>
                  <a:lnTo>
                    <a:pt x="147637" y="46673"/>
                  </a:lnTo>
                  <a:lnTo>
                    <a:pt x="158115" y="55245"/>
                  </a:lnTo>
                  <a:lnTo>
                    <a:pt x="170497" y="57150"/>
                  </a:lnTo>
                  <a:lnTo>
                    <a:pt x="173355" y="62866"/>
                  </a:lnTo>
                  <a:lnTo>
                    <a:pt x="170497" y="92393"/>
                  </a:lnTo>
                  <a:lnTo>
                    <a:pt x="168592" y="100013"/>
                  </a:lnTo>
                  <a:lnTo>
                    <a:pt x="129540" y="120969"/>
                  </a:lnTo>
                  <a:lnTo>
                    <a:pt x="121920" y="98108"/>
                  </a:lnTo>
                  <a:lnTo>
                    <a:pt x="127635" y="79058"/>
                  </a:lnTo>
                  <a:lnTo>
                    <a:pt x="135255" y="76201"/>
                  </a:lnTo>
                  <a:cubicBezTo>
                    <a:pt x="135255" y="76201"/>
                    <a:pt x="129540" y="71438"/>
                    <a:pt x="129540" y="63818"/>
                  </a:cubicBezTo>
                  <a:cubicBezTo>
                    <a:pt x="129540" y="56198"/>
                    <a:pt x="126682" y="48578"/>
                    <a:pt x="126682" y="48578"/>
                  </a:cubicBezTo>
                  <a:lnTo>
                    <a:pt x="110490" y="48578"/>
                  </a:lnTo>
                  <a:lnTo>
                    <a:pt x="102870" y="74296"/>
                  </a:lnTo>
                  <a:lnTo>
                    <a:pt x="98107" y="105728"/>
                  </a:lnTo>
                  <a:lnTo>
                    <a:pt x="92392" y="124779"/>
                  </a:lnTo>
                  <a:cubicBezTo>
                    <a:pt x="92392" y="124779"/>
                    <a:pt x="81915" y="150496"/>
                    <a:pt x="74295" y="151449"/>
                  </a:cubicBezTo>
                  <a:cubicBezTo>
                    <a:pt x="66675" y="152401"/>
                    <a:pt x="55245" y="154306"/>
                    <a:pt x="55245" y="154306"/>
                  </a:cubicBezTo>
                  <a:lnTo>
                    <a:pt x="60960" y="161926"/>
                  </a:lnTo>
                  <a:lnTo>
                    <a:pt x="80010" y="175261"/>
                  </a:lnTo>
                  <a:cubicBezTo>
                    <a:pt x="80010" y="175261"/>
                    <a:pt x="84772" y="177166"/>
                    <a:pt x="84772" y="180976"/>
                  </a:cubicBezTo>
                  <a:cubicBezTo>
                    <a:pt x="84772" y="185739"/>
                    <a:pt x="81915" y="191454"/>
                    <a:pt x="76200" y="193359"/>
                  </a:cubicBezTo>
                  <a:cubicBezTo>
                    <a:pt x="70485" y="195264"/>
                    <a:pt x="49530" y="203837"/>
                    <a:pt x="49530" y="203837"/>
                  </a:cubicBezTo>
                  <a:lnTo>
                    <a:pt x="33337" y="196217"/>
                  </a:lnTo>
                  <a:lnTo>
                    <a:pt x="24765" y="187644"/>
                  </a:lnTo>
                  <a:cubicBezTo>
                    <a:pt x="24765" y="187644"/>
                    <a:pt x="17145" y="180024"/>
                    <a:pt x="12382" y="185739"/>
                  </a:cubicBezTo>
                  <a:cubicBezTo>
                    <a:pt x="7620" y="191454"/>
                    <a:pt x="7620" y="196217"/>
                    <a:pt x="7620" y="196217"/>
                  </a:cubicBezTo>
                  <a:lnTo>
                    <a:pt x="18097" y="200979"/>
                  </a:lnTo>
                  <a:lnTo>
                    <a:pt x="30480" y="205742"/>
                  </a:lnTo>
                  <a:lnTo>
                    <a:pt x="45720" y="210504"/>
                  </a:lnTo>
                  <a:lnTo>
                    <a:pt x="54292" y="210504"/>
                  </a:lnTo>
                  <a:lnTo>
                    <a:pt x="73342" y="215267"/>
                  </a:lnTo>
                  <a:cubicBezTo>
                    <a:pt x="73342" y="215267"/>
                    <a:pt x="73342" y="217172"/>
                    <a:pt x="73342" y="220982"/>
                  </a:cubicBezTo>
                  <a:cubicBezTo>
                    <a:pt x="73342" y="225744"/>
                    <a:pt x="78105" y="228602"/>
                    <a:pt x="73342" y="229554"/>
                  </a:cubicBezTo>
                  <a:cubicBezTo>
                    <a:pt x="68580" y="231459"/>
                    <a:pt x="68580" y="231459"/>
                    <a:pt x="68580" y="231459"/>
                  </a:cubicBezTo>
                  <a:lnTo>
                    <a:pt x="60007" y="228602"/>
                  </a:lnTo>
                  <a:cubicBezTo>
                    <a:pt x="60007" y="228602"/>
                    <a:pt x="60007" y="220029"/>
                    <a:pt x="49530" y="220029"/>
                  </a:cubicBezTo>
                  <a:cubicBezTo>
                    <a:pt x="39052" y="220029"/>
                    <a:pt x="28575" y="220029"/>
                    <a:pt x="23812" y="220029"/>
                  </a:cubicBezTo>
                  <a:cubicBezTo>
                    <a:pt x="19050" y="220029"/>
                    <a:pt x="8572" y="220029"/>
                    <a:pt x="8572" y="220029"/>
                  </a:cubicBezTo>
                  <a:cubicBezTo>
                    <a:pt x="8572" y="220029"/>
                    <a:pt x="10477" y="222887"/>
                    <a:pt x="0" y="220029"/>
                  </a:cubicBezTo>
                  <a:lnTo>
                    <a:pt x="1905" y="222887"/>
                  </a:lnTo>
                  <a:lnTo>
                    <a:pt x="19050" y="240984"/>
                  </a:lnTo>
                  <a:lnTo>
                    <a:pt x="49530" y="247652"/>
                  </a:lnTo>
                  <a:lnTo>
                    <a:pt x="85725" y="244795"/>
                  </a:lnTo>
                  <a:lnTo>
                    <a:pt x="85725" y="223839"/>
                  </a:lnTo>
                  <a:lnTo>
                    <a:pt x="118110" y="221934"/>
                  </a:lnTo>
                  <a:lnTo>
                    <a:pt x="127635" y="231459"/>
                  </a:lnTo>
                  <a:lnTo>
                    <a:pt x="155257" y="232412"/>
                  </a:lnTo>
                  <a:lnTo>
                    <a:pt x="162877" y="239079"/>
                  </a:lnTo>
                  <a:lnTo>
                    <a:pt x="177164" y="252415"/>
                  </a:lnTo>
                  <a:lnTo>
                    <a:pt x="169544" y="285752"/>
                  </a:lnTo>
                  <a:lnTo>
                    <a:pt x="180975" y="292420"/>
                  </a:lnTo>
                  <a:lnTo>
                    <a:pt x="197167" y="293373"/>
                  </a:lnTo>
                  <a:cubicBezTo>
                    <a:pt x="195262" y="288610"/>
                    <a:pt x="195262" y="282895"/>
                    <a:pt x="195262" y="280037"/>
                  </a:cubicBezTo>
                  <a:close/>
                </a:path>
              </a:pathLst>
            </a:custGeom>
            <a:solidFill>
              <a:srgbClr val="FFC000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grpSp>
          <p:nvGrpSpPr>
            <p:cNvPr id="563" name="Graphic 86">
              <a:extLst>
                <a:ext uri="{FF2B5EF4-FFF2-40B4-BE49-F238E27FC236}">
                  <a16:creationId xmlns:a16="http://schemas.microsoft.com/office/drawing/2014/main" id="{C2CFEA43-21A7-4286-950D-A571B8B2E26B}"/>
                </a:ext>
              </a:extLst>
            </p:cNvPr>
            <p:cNvGrpSpPr/>
            <p:nvPr/>
          </p:nvGrpSpPr>
          <p:grpSpPr>
            <a:xfrm>
              <a:off x="7968138" y="2758361"/>
              <a:ext cx="177207" cy="215631"/>
              <a:chOff x="6228039" y="3418352"/>
              <a:chExt cx="316144" cy="384694"/>
            </a:xfrm>
            <a:solidFill>
              <a:srgbClr val="A00B2C"/>
            </a:solidFill>
          </p:grpSpPr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90F26A87-7226-4296-87C7-C1DB19BEB0A1}"/>
                  </a:ext>
                </a:extLst>
              </p:cNvPr>
              <p:cNvSpPr/>
              <p:nvPr/>
            </p:nvSpPr>
            <p:spPr>
              <a:xfrm>
                <a:off x="6289951" y="3419526"/>
                <a:ext cx="9524" cy="9525"/>
              </a:xfrm>
              <a:custGeom>
                <a:avLst/>
                <a:gdLst>
                  <a:gd name="connsiteX0" fmla="*/ 0 w 9524"/>
                  <a:gd name="connsiteY0" fmla="*/ 0 h 9525"/>
                  <a:gd name="connsiteX1" fmla="*/ 0 w 9524"/>
                  <a:gd name="connsiteY1" fmla="*/ 0 h 9525"/>
                  <a:gd name="connsiteX2" fmla="*/ 0 w 9524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4" h="952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00B2C"/>
              </a:solidFill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00B28161-E773-4EA7-B616-14D13BCF049C}"/>
                  </a:ext>
                </a:extLst>
              </p:cNvPr>
              <p:cNvSpPr/>
              <p:nvPr/>
            </p:nvSpPr>
            <p:spPr>
              <a:xfrm>
                <a:off x="6228039" y="3418352"/>
                <a:ext cx="284796" cy="211678"/>
              </a:xfrm>
              <a:custGeom>
                <a:avLst/>
                <a:gdLst>
                  <a:gd name="connsiteX0" fmla="*/ 284797 w 284796"/>
                  <a:gd name="connsiteY0" fmla="*/ 186913 h 211678"/>
                  <a:gd name="connsiteX1" fmla="*/ 267652 w 284796"/>
                  <a:gd name="connsiteY1" fmla="*/ 175483 h 211678"/>
                  <a:gd name="connsiteX2" fmla="*/ 260032 w 284796"/>
                  <a:gd name="connsiteY2" fmla="*/ 149765 h 211678"/>
                  <a:gd name="connsiteX3" fmla="*/ 279082 w 284796"/>
                  <a:gd name="connsiteY3" fmla="*/ 132620 h 211678"/>
                  <a:gd name="connsiteX4" fmla="*/ 281939 w 284796"/>
                  <a:gd name="connsiteY4" fmla="*/ 126905 h 211678"/>
                  <a:gd name="connsiteX5" fmla="*/ 267652 w 284796"/>
                  <a:gd name="connsiteY5" fmla="*/ 119285 h 211678"/>
                  <a:gd name="connsiteX6" fmla="*/ 260984 w 284796"/>
                  <a:gd name="connsiteY6" fmla="*/ 106902 h 211678"/>
                  <a:gd name="connsiteX7" fmla="*/ 257174 w 284796"/>
                  <a:gd name="connsiteY7" fmla="*/ 89757 h 211678"/>
                  <a:gd name="connsiteX8" fmla="*/ 258127 w 284796"/>
                  <a:gd name="connsiteY8" fmla="*/ 76422 h 211678"/>
                  <a:gd name="connsiteX9" fmla="*/ 258127 w 284796"/>
                  <a:gd name="connsiteY9" fmla="*/ 73565 h 211678"/>
                  <a:gd name="connsiteX10" fmla="*/ 241934 w 284796"/>
                  <a:gd name="connsiteY10" fmla="*/ 72612 h 211678"/>
                  <a:gd name="connsiteX11" fmla="*/ 230504 w 284796"/>
                  <a:gd name="connsiteY11" fmla="*/ 65944 h 211678"/>
                  <a:gd name="connsiteX12" fmla="*/ 238124 w 284796"/>
                  <a:gd name="connsiteY12" fmla="*/ 32607 h 211678"/>
                  <a:gd name="connsiteX13" fmla="*/ 223837 w 284796"/>
                  <a:gd name="connsiteY13" fmla="*/ 19272 h 211678"/>
                  <a:gd name="connsiteX14" fmla="*/ 216217 w 284796"/>
                  <a:gd name="connsiteY14" fmla="*/ 12604 h 211678"/>
                  <a:gd name="connsiteX15" fmla="*/ 188595 w 284796"/>
                  <a:gd name="connsiteY15" fmla="*/ 11652 h 211678"/>
                  <a:gd name="connsiteX16" fmla="*/ 179070 w 284796"/>
                  <a:gd name="connsiteY16" fmla="*/ 2126 h 211678"/>
                  <a:gd name="connsiteX17" fmla="*/ 146685 w 284796"/>
                  <a:gd name="connsiteY17" fmla="*/ 4031 h 211678"/>
                  <a:gd name="connsiteX18" fmla="*/ 146685 w 284796"/>
                  <a:gd name="connsiteY18" fmla="*/ 24987 h 211678"/>
                  <a:gd name="connsiteX19" fmla="*/ 110490 w 284796"/>
                  <a:gd name="connsiteY19" fmla="*/ 27844 h 211678"/>
                  <a:gd name="connsiteX20" fmla="*/ 80010 w 284796"/>
                  <a:gd name="connsiteY20" fmla="*/ 21177 h 211678"/>
                  <a:gd name="connsiteX21" fmla="*/ 62865 w 284796"/>
                  <a:gd name="connsiteY21" fmla="*/ 3079 h 211678"/>
                  <a:gd name="connsiteX22" fmla="*/ 60960 w 284796"/>
                  <a:gd name="connsiteY22" fmla="*/ 222 h 211678"/>
                  <a:gd name="connsiteX23" fmla="*/ 60960 w 284796"/>
                  <a:gd name="connsiteY23" fmla="*/ 222 h 211678"/>
                  <a:gd name="connsiteX24" fmla="*/ 8572 w 284796"/>
                  <a:gd name="connsiteY24" fmla="*/ 24034 h 211678"/>
                  <a:gd name="connsiteX25" fmla="*/ 0 w 284796"/>
                  <a:gd name="connsiteY25" fmla="*/ 26892 h 211678"/>
                  <a:gd name="connsiteX26" fmla="*/ 13335 w 284796"/>
                  <a:gd name="connsiteY26" fmla="*/ 64039 h 211678"/>
                  <a:gd name="connsiteX27" fmla="*/ 37147 w 284796"/>
                  <a:gd name="connsiteY27" fmla="*/ 67849 h 211678"/>
                  <a:gd name="connsiteX28" fmla="*/ 48577 w 284796"/>
                  <a:gd name="connsiteY28" fmla="*/ 97377 h 211678"/>
                  <a:gd name="connsiteX29" fmla="*/ 108585 w 284796"/>
                  <a:gd name="connsiteY29" fmla="*/ 116427 h 211678"/>
                  <a:gd name="connsiteX30" fmla="*/ 121920 w 284796"/>
                  <a:gd name="connsiteY30" fmla="*/ 159290 h 211678"/>
                  <a:gd name="connsiteX31" fmla="*/ 139065 w 284796"/>
                  <a:gd name="connsiteY31" fmla="*/ 163100 h 211678"/>
                  <a:gd name="connsiteX32" fmla="*/ 167640 w 284796"/>
                  <a:gd name="connsiteY32" fmla="*/ 145003 h 211678"/>
                  <a:gd name="connsiteX33" fmla="*/ 169545 w 284796"/>
                  <a:gd name="connsiteY33" fmla="*/ 173578 h 211678"/>
                  <a:gd name="connsiteX34" fmla="*/ 203834 w 284796"/>
                  <a:gd name="connsiteY34" fmla="*/ 197391 h 211678"/>
                  <a:gd name="connsiteX35" fmla="*/ 237172 w 284796"/>
                  <a:gd name="connsiteY35" fmla="*/ 210726 h 211678"/>
                  <a:gd name="connsiteX36" fmla="*/ 269557 w 284796"/>
                  <a:gd name="connsiteY36" fmla="*/ 211678 h 211678"/>
                  <a:gd name="connsiteX37" fmla="*/ 284797 w 284796"/>
                  <a:gd name="connsiteY37" fmla="*/ 186913 h 211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84796" h="211678">
                    <a:moveTo>
                      <a:pt x="284797" y="186913"/>
                    </a:moveTo>
                    <a:lnTo>
                      <a:pt x="267652" y="175483"/>
                    </a:lnTo>
                    <a:lnTo>
                      <a:pt x="260032" y="149765"/>
                    </a:lnTo>
                    <a:lnTo>
                      <a:pt x="279082" y="132620"/>
                    </a:lnTo>
                    <a:lnTo>
                      <a:pt x="281939" y="126905"/>
                    </a:lnTo>
                    <a:cubicBezTo>
                      <a:pt x="281939" y="126905"/>
                      <a:pt x="270509" y="120237"/>
                      <a:pt x="267652" y="119285"/>
                    </a:cubicBezTo>
                    <a:cubicBezTo>
                      <a:pt x="264794" y="118333"/>
                      <a:pt x="260984" y="106902"/>
                      <a:pt x="260984" y="106902"/>
                    </a:cubicBezTo>
                    <a:cubicBezTo>
                      <a:pt x="260984" y="106902"/>
                      <a:pt x="261937" y="91662"/>
                      <a:pt x="257174" y="89757"/>
                    </a:cubicBezTo>
                    <a:cubicBezTo>
                      <a:pt x="252412" y="87852"/>
                      <a:pt x="258127" y="76422"/>
                      <a:pt x="258127" y="76422"/>
                    </a:cubicBezTo>
                    <a:cubicBezTo>
                      <a:pt x="258127" y="76422"/>
                      <a:pt x="258127" y="75470"/>
                      <a:pt x="258127" y="73565"/>
                    </a:cubicBezTo>
                    <a:lnTo>
                      <a:pt x="241934" y="72612"/>
                    </a:lnTo>
                    <a:lnTo>
                      <a:pt x="230504" y="65944"/>
                    </a:lnTo>
                    <a:lnTo>
                      <a:pt x="238124" y="32607"/>
                    </a:lnTo>
                    <a:lnTo>
                      <a:pt x="223837" y="19272"/>
                    </a:lnTo>
                    <a:lnTo>
                      <a:pt x="216217" y="12604"/>
                    </a:lnTo>
                    <a:lnTo>
                      <a:pt x="188595" y="11652"/>
                    </a:lnTo>
                    <a:lnTo>
                      <a:pt x="179070" y="2126"/>
                    </a:lnTo>
                    <a:lnTo>
                      <a:pt x="146685" y="4031"/>
                    </a:lnTo>
                    <a:lnTo>
                      <a:pt x="146685" y="24987"/>
                    </a:lnTo>
                    <a:lnTo>
                      <a:pt x="110490" y="27844"/>
                    </a:lnTo>
                    <a:lnTo>
                      <a:pt x="80010" y="21177"/>
                    </a:lnTo>
                    <a:lnTo>
                      <a:pt x="62865" y="3079"/>
                    </a:lnTo>
                    <a:lnTo>
                      <a:pt x="60960" y="222"/>
                    </a:lnTo>
                    <a:cubicBezTo>
                      <a:pt x="60960" y="222"/>
                      <a:pt x="60960" y="222"/>
                      <a:pt x="60960" y="222"/>
                    </a:cubicBezTo>
                    <a:cubicBezTo>
                      <a:pt x="50482" y="-2636"/>
                      <a:pt x="14287" y="23082"/>
                      <a:pt x="8572" y="24034"/>
                    </a:cubicBezTo>
                    <a:cubicBezTo>
                      <a:pt x="6667" y="24034"/>
                      <a:pt x="3810" y="25939"/>
                      <a:pt x="0" y="26892"/>
                    </a:cubicBezTo>
                    <a:lnTo>
                      <a:pt x="13335" y="64039"/>
                    </a:lnTo>
                    <a:lnTo>
                      <a:pt x="37147" y="67849"/>
                    </a:lnTo>
                    <a:lnTo>
                      <a:pt x="48577" y="97377"/>
                    </a:lnTo>
                    <a:lnTo>
                      <a:pt x="108585" y="116427"/>
                    </a:lnTo>
                    <a:lnTo>
                      <a:pt x="121920" y="159290"/>
                    </a:lnTo>
                    <a:lnTo>
                      <a:pt x="139065" y="163100"/>
                    </a:lnTo>
                    <a:lnTo>
                      <a:pt x="167640" y="145003"/>
                    </a:lnTo>
                    <a:lnTo>
                      <a:pt x="169545" y="173578"/>
                    </a:lnTo>
                    <a:cubicBezTo>
                      <a:pt x="169545" y="173578"/>
                      <a:pt x="194309" y="194533"/>
                      <a:pt x="203834" y="197391"/>
                    </a:cubicBezTo>
                    <a:cubicBezTo>
                      <a:pt x="213359" y="200248"/>
                      <a:pt x="212407" y="209773"/>
                      <a:pt x="237172" y="210726"/>
                    </a:cubicBezTo>
                    <a:cubicBezTo>
                      <a:pt x="245744" y="210726"/>
                      <a:pt x="257174" y="211678"/>
                      <a:pt x="269557" y="211678"/>
                    </a:cubicBezTo>
                    <a:lnTo>
                      <a:pt x="284797" y="186913"/>
                    </a:lnTo>
                    <a:close/>
                  </a:path>
                </a:pathLst>
              </a:custGeom>
              <a:solidFill>
                <a:srgbClr val="D50F3B"/>
              </a:solidFill>
              <a:ln w="8575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sp>
          <p:nvSpPr>
            <p:cNvPr id="564" name="Freeform: Shape 563">
              <a:extLst>
                <a:ext uri="{FF2B5EF4-FFF2-40B4-BE49-F238E27FC236}">
                  <a16:creationId xmlns:a16="http://schemas.microsoft.com/office/drawing/2014/main" id="{61A1B0F3-E2A4-4ED0-81CB-390727E33D51}"/>
                </a:ext>
              </a:extLst>
            </p:cNvPr>
            <p:cNvSpPr/>
            <p:nvPr/>
          </p:nvSpPr>
          <p:spPr>
            <a:xfrm>
              <a:off x="8219605" y="3203228"/>
              <a:ext cx="533" cy="1067"/>
            </a:xfrm>
            <a:custGeom>
              <a:avLst/>
              <a:gdLst>
                <a:gd name="connsiteX0" fmla="*/ 952 w 952"/>
                <a:gd name="connsiteY0" fmla="*/ 0 h 1904"/>
                <a:gd name="connsiteX1" fmla="*/ 0 w 952"/>
                <a:gd name="connsiteY1" fmla="*/ 1905 h 1904"/>
                <a:gd name="connsiteX2" fmla="*/ 952 w 952"/>
                <a:gd name="connsiteY2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1904">
                  <a:moveTo>
                    <a:pt x="952" y="0"/>
                  </a:moveTo>
                  <a:cubicBezTo>
                    <a:pt x="952" y="953"/>
                    <a:pt x="0" y="953"/>
                    <a:pt x="0" y="1905"/>
                  </a:cubicBezTo>
                  <a:cubicBezTo>
                    <a:pt x="0" y="953"/>
                    <a:pt x="0" y="0"/>
                    <a:pt x="952" y="0"/>
                  </a:cubicBezTo>
                  <a:close/>
                </a:path>
              </a:pathLst>
            </a:custGeom>
            <a:solidFill>
              <a:srgbClr val="E7E7E7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5" name="Freeform: Shape 564">
              <a:extLst>
                <a:ext uri="{FF2B5EF4-FFF2-40B4-BE49-F238E27FC236}">
                  <a16:creationId xmlns:a16="http://schemas.microsoft.com/office/drawing/2014/main" id="{C6BFD072-01B8-4C54-88F0-AC55103B587D}"/>
                </a:ext>
              </a:extLst>
            </p:cNvPr>
            <p:cNvSpPr/>
            <p:nvPr/>
          </p:nvSpPr>
          <p:spPr>
            <a:xfrm>
              <a:off x="8215334" y="3210169"/>
              <a:ext cx="5338" cy="5339"/>
            </a:xfrm>
            <a:custGeom>
              <a:avLst/>
              <a:gdLst>
                <a:gd name="connsiteX0" fmla="*/ 0 w 9524"/>
                <a:gd name="connsiteY0" fmla="*/ 0 h 9525"/>
                <a:gd name="connsiteX1" fmla="*/ 0 w 9524"/>
                <a:gd name="connsiteY1" fmla="*/ 0 h 9525"/>
                <a:gd name="connsiteX2" fmla="*/ 0 w 952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4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7E7E7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6" name="Freeform: Shape 565">
              <a:extLst>
                <a:ext uri="{FF2B5EF4-FFF2-40B4-BE49-F238E27FC236}">
                  <a16:creationId xmlns:a16="http://schemas.microsoft.com/office/drawing/2014/main" id="{10C18841-F950-4333-AAA5-AFD69A481E44}"/>
                </a:ext>
              </a:extLst>
            </p:cNvPr>
            <p:cNvSpPr/>
            <p:nvPr/>
          </p:nvSpPr>
          <p:spPr>
            <a:xfrm>
              <a:off x="8216164" y="3208567"/>
              <a:ext cx="238" cy="400"/>
            </a:xfrm>
            <a:custGeom>
              <a:avLst/>
              <a:gdLst>
                <a:gd name="connsiteX0" fmla="*/ 423 w 423"/>
                <a:gd name="connsiteY0" fmla="*/ 0 h 714"/>
                <a:gd name="connsiteX1" fmla="*/ 423 w 423"/>
                <a:gd name="connsiteY1" fmla="*/ 0 h 714"/>
                <a:gd name="connsiteX2" fmla="*/ 423 w 423"/>
                <a:gd name="connsiteY2" fmla="*/ 0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" h="714">
                  <a:moveTo>
                    <a:pt x="423" y="0"/>
                  </a:moveTo>
                  <a:cubicBezTo>
                    <a:pt x="423" y="953"/>
                    <a:pt x="-529" y="953"/>
                    <a:pt x="423" y="0"/>
                  </a:cubicBezTo>
                  <a:cubicBezTo>
                    <a:pt x="-529" y="953"/>
                    <a:pt x="423" y="953"/>
                    <a:pt x="423" y="0"/>
                  </a:cubicBezTo>
                  <a:close/>
                </a:path>
              </a:pathLst>
            </a:custGeom>
            <a:solidFill>
              <a:srgbClr val="E7E7E7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7" name="Freeform: Shape 566">
              <a:extLst>
                <a:ext uri="{FF2B5EF4-FFF2-40B4-BE49-F238E27FC236}">
                  <a16:creationId xmlns:a16="http://schemas.microsoft.com/office/drawing/2014/main" id="{18AC789A-A83B-470B-AB40-53D9805CE984}"/>
                </a:ext>
              </a:extLst>
            </p:cNvPr>
            <p:cNvSpPr/>
            <p:nvPr/>
          </p:nvSpPr>
          <p:spPr>
            <a:xfrm>
              <a:off x="8220139" y="3202160"/>
              <a:ext cx="533" cy="533"/>
            </a:xfrm>
            <a:custGeom>
              <a:avLst/>
              <a:gdLst>
                <a:gd name="connsiteX0" fmla="*/ 0 w 952"/>
                <a:gd name="connsiteY0" fmla="*/ 953 h 952"/>
                <a:gd name="connsiteX1" fmla="*/ 953 w 952"/>
                <a:gd name="connsiteY1" fmla="*/ 0 h 952"/>
                <a:gd name="connsiteX2" fmla="*/ 953 w 952"/>
                <a:gd name="connsiteY2" fmla="*/ 0 h 952"/>
                <a:gd name="connsiteX3" fmla="*/ 0 w 952"/>
                <a:gd name="connsiteY3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" h="952">
                  <a:moveTo>
                    <a:pt x="0" y="953"/>
                  </a:moveTo>
                  <a:cubicBezTo>
                    <a:pt x="0" y="953"/>
                    <a:pt x="0" y="0"/>
                    <a:pt x="953" y="0"/>
                  </a:cubicBezTo>
                  <a:lnTo>
                    <a:pt x="953" y="0"/>
                  </a:lnTo>
                  <a:cubicBezTo>
                    <a:pt x="953" y="0"/>
                    <a:pt x="0" y="953"/>
                    <a:pt x="0" y="953"/>
                  </a:cubicBezTo>
                  <a:close/>
                </a:path>
              </a:pathLst>
            </a:custGeom>
            <a:solidFill>
              <a:srgbClr val="E7E7E7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8" name="Freeform: Shape 567">
              <a:extLst>
                <a:ext uri="{FF2B5EF4-FFF2-40B4-BE49-F238E27FC236}">
                  <a16:creationId xmlns:a16="http://schemas.microsoft.com/office/drawing/2014/main" id="{1D96DE25-0902-4603-9FEE-C42211959B2B}"/>
                </a:ext>
              </a:extLst>
            </p:cNvPr>
            <p:cNvSpPr/>
            <p:nvPr/>
          </p:nvSpPr>
          <p:spPr>
            <a:xfrm>
              <a:off x="8215867" y="3209636"/>
              <a:ext cx="5338" cy="5339"/>
            </a:xfrm>
            <a:custGeom>
              <a:avLst/>
              <a:gdLst>
                <a:gd name="connsiteX0" fmla="*/ 0 w 9524"/>
                <a:gd name="connsiteY0" fmla="*/ 0 h 9525"/>
                <a:gd name="connsiteX1" fmla="*/ 0 w 9524"/>
                <a:gd name="connsiteY1" fmla="*/ 0 h 9525"/>
                <a:gd name="connsiteX2" fmla="*/ 0 w 952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4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7E7E7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69" name="Freeform: Shape 568">
              <a:extLst>
                <a:ext uri="{FF2B5EF4-FFF2-40B4-BE49-F238E27FC236}">
                  <a16:creationId xmlns:a16="http://schemas.microsoft.com/office/drawing/2014/main" id="{561E929A-D453-48F0-8F64-C6D6B8C4464F}"/>
                </a:ext>
              </a:extLst>
            </p:cNvPr>
            <p:cNvSpPr/>
            <p:nvPr/>
          </p:nvSpPr>
          <p:spPr>
            <a:xfrm>
              <a:off x="8217469" y="3205897"/>
              <a:ext cx="533" cy="533"/>
            </a:xfrm>
            <a:custGeom>
              <a:avLst/>
              <a:gdLst>
                <a:gd name="connsiteX0" fmla="*/ 953 w 952"/>
                <a:gd name="connsiteY0" fmla="*/ 0 h 952"/>
                <a:gd name="connsiteX1" fmla="*/ 0 w 952"/>
                <a:gd name="connsiteY1" fmla="*/ 953 h 952"/>
                <a:gd name="connsiteX2" fmla="*/ 953 w 952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953" y="0"/>
                  </a:moveTo>
                  <a:cubicBezTo>
                    <a:pt x="953" y="0"/>
                    <a:pt x="0" y="953"/>
                    <a:pt x="0" y="953"/>
                  </a:cubicBezTo>
                  <a:cubicBezTo>
                    <a:pt x="953" y="0"/>
                    <a:pt x="953" y="0"/>
                    <a:pt x="953" y="0"/>
                  </a:cubicBezTo>
                  <a:close/>
                </a:path>
              </a:pathLst>
            </a:custGeom>
            <a:solidFill>
              <a:srgbClr val="E7E7E7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0" name="Freeform: Shape 569">
              <a:extLst>
                <a:ext uri="{FF2B5EF4-FFF2-40B4-BE49-F238E27FC236}">
                  <a16:creationId xmlns:a16="http://schemas.microsoft.com/office/drawing/2014/main" id="{D2F47427-102B-4894-94D0-93F7A9017B2A}"/>
                </a:ext>
              </a:extLst>
            </p:cNvPr>
            <p:cNvSpPr/>
            <p:nvPr/>
          </p:nvSpPr>
          <p:spPr>
            <a:xfrm>
              <a:off x="8218537" y="3204296"/>
              <a:ext cx="533" cy="1067"/>
            </a:xfrm>
            <a:custGeom>
              <a:avLst/>
              <a:gdLst>
                <a:gd name="connsiteX0" fmla="*/ 953 w 952"/>
                <a:gd name="connsiteY0" fmla="*/ 0 h 1905"/>
                <a:gd name="connsiteX1" fmla="*/ 0 w 952"/>
                <a:gd name="connsiteY1" fmla="*/ 1905 h 1905"/>
                <a:gd name="connsiteX2" fmla="*/ 953 w 952"/>
                <a:gd name="connsiteY2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1905">
                  <a:moveTo>
                    <a:pt x="953" y="0"/>
                  </a:moveTo>
                  <a:cubicBezTo>
                    <a:pt x="953" y="953"/>
                    <a:pt x="0" y="953"/>
                    <a:pt x="0" y="1905"/>
                  </a:cubicBezTo>
                  <a:cubicBezTo>
                    <a:pt x="0" y="1905"/>
                    <a:pt x="953" y="953"/>
                    <a:pt x="953" y="0"/>
                  </a:cubicBezTo>
                  <a:close/>
                </a:path>
              </a:pathLst>
            </a:custGeom>
            <a:solidFill>
              <a:srgbClr val="E7E7E7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1" name="Freeform: Shape 570">
              <a:extLst>
                <a:ext uri="{FF2B5EF4-FFF2-40B4-BE49-F238E27FC236}">
                  <a16:creationId xmlns:a16="http://schemas.microsoft.com/office/drawing/2014/main" id="{AF9061EB-AC74-4687-B22C-0084DE1A762F}"/>
                </a:ext>
              </a:extLst>
            </p:cNvPr>
            <p:cNvSpPr/>
            <p:nvPr/>
          </p:nvSpPr>
          <p:spPr>
            <a:xfrm>
              <a:off x="8217469" y="3206431"/>
              <a:ext cx="533" cy="1067"/>
            </a:xfrm>
            <a:custGeom>
              <a:avLst/>
              <a:gdLst>
                <a:gd name="connsiteX0" fmla="*/ 953 w 952"/>
                <a:gd name="connsiteY0" fmla="*/ 0 h 1904"/>
                <a:gd name="connsiteX1" fmla="*/ 0 w 952"/>
                <a:gd name="connsiteY1" fmla="*/ 1905 h 1904"/>
                <a:gd name="connsiteX2" fmla="*/ 953 w 952"/>
                <a:gd name="connsiteY2" fmla="*/ 0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1904">
                  <a:moveTo>
                    <a:pt x="953" y="0"/>
                  </a:moveTo>
                  <a:cubicBezTo>
                    <a:pt x="953" y="952"/>
                    <a:pt x="0" y="952"/>
                    <a:pt x="0" y="1905"/>
                  </a:cubicBezTo>
                  <a:cubicBezTo>
                    <a:pt x="0" y="952"/>
                    <a:pt x="0" y="952"/>
                    <a:pt x="953" y="0"/>
                  </a:cubicBezTo>
                  <a:close/>
                </a:path>
              </a:pathLst>
            </a:custGeom>
            <a:solidFill>
              <a:srgbClr val="E7E7E7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2" name="Freeform: Shape 571">
              <a:extLst>
                <a:ext uri="{FF2B5EF4-FFF2-40B4-BE49-F238E27FC236}">
                  <a16:creationId xmlns:a16="http://schemas.microsoft.com/office/drawing/2014/main" id="{FC5C67E4-A4FB-456D-AD4D-738E949DB445}"/>
                </a:ext>
              </a:extLst>
            </p:cNvPr>
            <p:cNvSpPr/>
            <p:nvPr/>
          </p:nvSpPr>
          <p:spPr>
            <a:xfrm>
              <a:off x="8216402" y="3207500"/>
              <a:ext cx="533" cy="1067"/>
            </a:xfrm>
            <a:custGeom>
              <a:avLst/>
              <a:gdLst>
                <a:gd name="connsiteX0" fmla="*/ 953 w 952"/>
                <a:gd name="connsiteY0" fmla="*/ 0 h 1905"/>
                <a:gd name="connsiteX1" fmla="*/ 0 w 952"/>
                <a:gd name="connsiteY1" fmla="*/ 1905 h 1905"/>
                <a:gd name="connsiteX2" fmla="*/ 953 w 952"/>
                <a:gd name="connsiteY2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1905">
                  <a:moveTo>
                    <a:pt x="953" y="0"/>
                  </a:moveTo>
                  <a:cubicBezTo>
                    <a:pt x="953" y="953"/>
                    <a:pt x="0" y="953"/>
                    <a:pt x="0" y="1905"/>
                  </a:cubicBezTo>
                  <a:cubicBezTo>
                    <a:pt x="0" y="953"/>
                    <a:pt x="953" y="953"/>
                    <a:pt x="953" y="0"/>
                  </a:cubicBezTo>
                  <a:close/>
                </a:path>
              </a:pathLst>
            </a:custGeom>
            <a:solidFill>
              <a:srgbClr val="E7E7E7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73" name="Freeform: Shape 572">
              <a:extLst>
                <a:ext uri="{FF2B5EF4-FFF2-40B4-BE49-F238E27FC236}">
                  <a16:creationId xmlns:a16="http://schemas.microsoft.com/office/drawing/2014/main" id="{BC00EE8C-099F-4648-AA56-B06C2716D698}"/>
                </a:ext>
              </a:extLst>
            </p:cNvPr>
            <p:cNvSpPr/>
            <p:nvPr/>
          </p:nvSpPr>
          <p:spPr>
            <a:xfrm>
              <a:off x="8221206" y="3283314"/>
              <a:ext cx="47517" cy="101441"/>
            </a:xfrm>
            <a:custGeom>
              <a:avLst/>
              <a:gdLst>
                <a:gd name="connsiteX0" fmla="*/ 62865 w 84772"/>
                <a:gd name="connsiteY0" fmla="*/ 0 h 180976"/>
                <a:gd name="connsiteX1" fmla="*/ 58102 w 84772"/>
                <a:gd name="connsiteY1" fmla="*/ 28575 h 180976"/>
                <a:gd name="connsiteX2" fmla="*/ 46672 w 84772"/>
                <a:gd name="connsiteY2" fmla="*/ 24765 h 180976"/>
                <a:gd name="connsiteX3" fmla="*/ 45720 w 84772"/>
                <a:gd name="connsiteY3" fmla="*/ 24765 h 180976"/>
                <a:gd name="connsiteX4" fmla="*/ 23812 w 84772"/>
                <a:gd name="connsiteY4" fmla="*/ 37148 h 180976"/>
                <a:gd name="connsiteX5" fmla="*/ 2858 w 84772"/>
                <a:gd name="connsiteY5" fmla="*/ 53340 h 180976"/>
                <a:gd name="connsiteX6" fmla="*/ 1905 w 84772"/>
                <a:gd name="connsiteY6" fmla="*/ 54293 h 180976"/>
                <a:gd name="connsiteX7" fmla="*/ 0 w 84772"/>
                <a:gd name="connsiteY7" fmla="*/ 104776 h 180976"/>
                <a:gd name="connsiteX8" fmla="*/ 2858 w 84772"/>
                <a:gd name="connsiteY8" fmla="*/ 118111 h 180976"/>
                <a:gd name="connsiteX9" fmla="*/ 12382 w 84772"/>
                <a:gd name="connsiteY9" fmla="*/ 126683 h 180976"/>
                <a:gd name="connsiteX10" fmla="*/ 9525 w 84772"/>
                <a:gd name="connsiteY10" fmla="*/ 139066 h 180976"/>
                <a:gd name="connsiteX11" fmla="*/ 9525 w 84772"/>
                <a:gd name="connsiteY11" fmla="*/ 140018 h 180976"/>
                <a:gd name="connsiteX12" fmla="*/ 12382 w 84772"/>
                <a:gd name="connsiteY12" fmla="*/ 156211 h 180976"/>
                <a:gd name="connsiteX13" fmla="*/ 17145 w 84772"/>
                <a:gd name="connsiteY13" fmla="*/ 172404 h 180976"/>
                <a:gd name="connsiteX14" fmla="*/ 18098 w 84772"/>
                <a:gd name="connsiteY14" fmla="*/ 173356 h 180976"/>
                <a:gd name="connsiteX15" fmla="*/ 57150 w 84772"/>
                <a:gd name="connsiteY15" fmla="*/ 180976 h 180976"/>
                <a:gd name="connsiteX16" fmla="*/ 77152 w 84772"/>
                <a:gd name="connsiteY16" fmla="*/ 146686 h 180976"/>
                <a:gd name="connsiteX17" fmla="*/ 77152 w 84772"/>
                <a:gd name="connsiteY17" fmla="*/ 145734 h 180976"/>
                <a:gd name="connsiteX18" fmla="*/ 84772 w 84772"/>
                <a:gd name="connsiteY18" fmla="*/ 83821 h 180976"/>
                <a:gd name="connsiteX19" fmla="*/ 81915 w 84772"/>
                <a:gd name="connsiteY19" fmla="*/ 55245 h 180976"/>
                <a:gd name="connsiteX20" fmla="*/ 81915 w 84772"/>
                <a:gd name="connsiteY20" fmla="*/ 5715 h 180976"/>
                <a:gd name="connsiteX21" fmla="*/ 62865 w 84772"/>
                <a:gd name="connsiteY21" fmla="*/ 0 h 180976"/>
                <a:gd name="connsiteX22" fmla="*/ 74295 w 84772"/>
                <a:gd name="connsiteY22" fmla="*/ 143829 h 180976"/>
                <a:gd name="connsiteX23" fmla="*/ 56197 w 84772"/>
                <a:gd name="connsiteY23" fmla="*/ 175261 h 180976"/>
                <a:gd name="connsiteX24" fmla="*/ 22860 w 84772"/>
                <a:gd name="connsiteY24" fmla="*/ 168594 h 180976"/>
                <a:gd name="connsiteX25" fmla="*/ 19050 w 84772"/>
                <a:gd name="connsiteY25" fmla="*/ 155259 h 180976"/>
                <a:gd name="connsiteX26" fmla="*/ 16193 w 84772"/>
                <a:gd name="connsiteY26" fmla="*/ 139066 h 180976"/>
                <a:gd name="connsiteX27" fmla="*/ 19050 w 84772"/>
                <a:gd name="connsiteY27" fmla="*/ 124779 h 180976"/>
                <a:gd name="connsiteX28" fmla="*/ 7620 w 84772"/>
                <a:gd name="connsiteY28" fmla="*/ 115253 h 180976"/>
                <a:gd name="connsiteX29" fmla="*/ 4762 w 84772"/>
                <a:gd name="connsiteY29" fmla="*/ 104776 h 180976"/>
                <a:gd name="connsiteX30" fmla="*/ 6668 w 84772"/>
                <a:gd name="connsiteY30" fmla="*/ 57150 h 180976"/>
                <a:gd name="connsiteX31" fmla="*/ 26670 w 84772"/>
                <a:gd name="connsiteY31" fmla="*/ 40958 h 180976"/>
                <a:gd name="connsiteX32" fmla="*/ 45720 w 84772"/>
                <a:gd name="connsiteY32" fmla="*/ 29528 h 180976"/>
                <a:gd name="connsiteX33" fmla="*/ 60960 w 84772"/>
                <a:gd name="connsiteY33" fmla="*/ 34290 h 180976"/>
                <a:gd name="connsiteX34" fmla="*/ 65722 w 84772"/>
                <a:gd name="connsiteY34" fmla="*/ 5715 h 180976"/>
                <a:gd name="connsiteX35" fmla="*/ 78105 w 84772"/>
                <a:gd name="connsiteY35" fmla="*/ 8573 h 180976"/>
                <a:gd name="connsiteX36" fmla="*/ 78105 w 84772"/>
                <a:gd name="connsiteY36" fmla="*/ 55245 h 180976"/>
                <a:gd name="connsiteX37" fmla="*/ 80962 w 84772"/>
                <a:gd name="connsiteY37" fmla="*/ 83821 h 180976"/>
                <a:gd name="connsiteX38" fmla="*/ 74295 w 84772"/>
                <a:gd name="connsiteY38" fmla="*/ 143829 h 180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84772" h="180976">
                  <a:moveTo>
                    <a:pt x="62865" y="0"/>
                  </a:moveTo>
                  <a:lnTo>
                    <a:pt x="58102" y="28575"/>
                  </a:lnTo>
                  <a:lnTo>
                    <a:pt x="46672" y="24765"/>
                  </a:lnTo>
                  <a:lnTo>
                    <a:pt x="45720" y="24765"/>
                  </a:lnTo>
                  <a:cubicBezTo>
                    <a:pt x="43815" y="25718"/>
                    <a:pt x="28575" y="32385"/>
                    <a:pt x="23812" y="37148"/>
                  </a:cubicBezTo>
                  <a:cubicBezTo>
                    <a:pt x="19050" y="41910"/>
                    <a:pt x="2858" y="53340"/>
                    <a:pt x="2858" y="53340"/>
                  </a:cubicBezTo>
                  <a:lnTo>
                    <a:pt x="1905" y="54293"/>
                  </a:lnTo>
                  <a:lnTo>
                    <a:pt x="0" y="104776"/>
                  </a:lnTo>
                  <a:lnTo>
                    <a:pt x="2858" y="118111"/>
                  </a:lnTo>
                  <a:lnTo>
                    <a:pt x="12382" y="126683"/>
                  </a:lnTo>
                  <a:lnTo>
                    <a:pt x="9525" y="139066"/>
                  </a:lnTo>
                  <a:lnTo>
                    <a:pt x="9525" y="140018"/>
                  </a:lnTo>
                  <a:cubicBezTo>
                    <a:pt x="10478" y="142876"/>
                    <a:pt x="12382" y="152401"/>
                    <a:pt x="12382" y="156211"/>
                  </a:cubicBezTo>
                  <a:cubicBezTo>
                    <a:pt x="12382" y="160974"/>
                    <a:pt x="16193" y="171451"/>
                    <a:pt x="17145" y="172404"/>
                  </a:cubicBezTo>
                  <a:lnTo>
                    <a:pt x="18098" y="173356"/>
                  </a:lnTo>
                  <a:lnTo>
                    <a:pt x="57150" y="180976"/>
                  </a:lnTo>
                  <a:lnTo>
                    <a:pt x="77152" y="146686"/>
                  </a:lnTo>
                  <a:lnTo>
                    <a:pt x="77152" y="145734"/>
                  </a:lnTo>
                  <a:cubicBezTo>
                    <a:pt x="77152" y="143829"/>
                    <a:pt x="84772" y="90488"/>
                    <a:pt x="84772" y="83821"/>
                  </a:cubicBezTo>
                  <a:cubicBezTo>
                    <a:pt x="84772" y="77153"/>
                    <a:pt x="81915" y="56198"/>
                    <a:pt x="81915" y="55245"/>
                  </a:cubicBezTo>
                  <a:lnTo>
                    <a:pt x="81915" y="5715"/>
                  </a:lnTo>
                  <a:lnTo>
                    <a:pt x="62865" y="0"/>
                  </a:lnTo>
                  <a:close/>
                  <a:moveTo>
                    <a:pt x="74295" y="143829"/>
                  </a:moveTo>
                  <a:lnTo>
                    <a:pt x="56197" y="175261"/>
                  </a:lnTo>
                  <a:lnTo>
                    <a:pt x="22860" y="168594"/>
                  </a:lnTo>
                  <a:cubicBezTo>
                    <a:pt x="20955" y="164784"/>
                    <a:pt x="19050" y="158116"/>
                    <a:pt x="19050" y="155259"/>
                  </a:cubicBezTo>
                  <a:cubicBezTo>
                    <a:pt x="19050" y="151449"/>
                    <a:pt x="17145" y="140971"/>
                    <a:pt x="16193" y="139066"/>
                  </a:cubicBezTo>
                  <a:lnTo>
                    <a:pt x="19050" y="124779"/>
                  </a:lnTo>
                  <a:lnTo>
                    <a:pt x="7620" y="115253"/>
                  </a:lnTo>
                  <a:lnTo>
                    <a:pt x="4762" y="104776"/>
                  </a:lnTo>
                  <a:lnTo>
                    <a:pt x="6668" y="57150"/>
                  </a:lnTo>
                  <a:cubicBezTo>
                    <a:pt x="10478" y="54293"/>
                    <a:pt x="22860" y="44768"/>
                    <a:pt x="26670" y="40958"/>
                  </a:cubicBezTo>
                  <a:cubicBezTo>
                    <a:pt x="29527" y="38100"/>
                    <a:pt x="40957" y="32385"/>
                    <a:pt x="45720" y="29528"/>
                  </a:cubicBezTo>
                  <a:lnTo>
                    <a:pt x="60960" y="34290"/>
                  </a:lnTo>
                  <a:lnTo>
                    <a:pt x="65722" y="5715"/>
                  </a:lnTo>
                  <a:lnTo>
                    <a:pt x="78105" y="8573"/>
                  </a:lnTo>
                  <a:lnTo>
                    <a:pt x="78105" y="55245"/>
                  </a:lnTo>
                  <a:cubicBezTo>
                    <a:pt x="78105" y="55245"/>
                    <a:pt x="80962" y="77153"/>
                    <a:pt x="80962" y="83821"/>
                  </a:cubicBezTo>
                  <a:cubicBezTo>
                    <a:pt x="81915" y="88583"/>
                    <a:pt x="77152" y="124779"/>
                    <a:pt x="74295" y="143829"/>
                  </a:cubicBezTo>
                  <a:close/>
                </a:path>
              </a:pathLst>
            </a:custGeom>
            <a:solidFill>
              <a:srgbClr val="FFC000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574" name="Freeform: Shape 573">
              <a:extLst>
                <a:ext uri="{FF2B5EF4-FFF2-40B4-BE49-F238E27FC236}">
                  <a16:creationId xmlns:a16="http://schemas.microsoft.com/office/drawing/2014/main" id="{AC09569C-EE98-4CD3-8D30-5D45767F562A}"/>
                </a:ext>
              </a:extLst>
            </p:cNvPr>
            <p:cNvSpPr/>
            <p:nvPr/>
          </p:nvSpPr>
          <p:spPr>
            <a:xfrm>
              <a:off x="8202520" y="3394366"/>
              <a:ext cx="81588" cy="146824"/>
            </a:xfrm>
            <a:custGeom>
              <a:avLst/>
              <a:gdLst>
                <a:gd name="connsiteX0" fmla="*/ 136207 w 145557"/>
                <a:gd name="connsiteY0" fmla="*/ 87631 h 261939"/>
                <a:gd name="connsiteX1" fmla="*/ 139065 w 145557"/>
                <a:gd name="connsiteY1" fmla="*/ 71438 h 261939"/>
                <a:gd name="connsiteX2" fmla="*/ 123825 w 145557"/>
                <a:gd name="connsiteY2" fmla="*/ 33338 h 261939"/>
                <a:gd name="connsiteX3" fmla="*/ 95250 w 145557"/>
                <a:gd name="connsiteY3" fmla="*/ 0 h 261939"/>
                <a:gd name="connsiteX4" fmla="*/ 28575 w 145557"/>
                <a:gd name="connsiteY4" fmla="*/ 46673 h 261939"/>
                <a:gd name="connsiteX5" fmla="*/ 4762 w 145557"/>
                <a:gd name="connsiteY5" fmla="*/ 35243 h 261939"/>
                <a:gd name="connsiteX6" fmla="*/ 0 w 145557"/>
                <a:gd name="connsiteY6" fmla="*/ 70486 h 261939"/>
                <a:gd name="connsiteX7" fmla="*/ 31432 w 145557"/>
                <a:gd name="connsiteY7" fmla="*/ 120969 h 261939"/>
                <a:gd name="connsiteX8" fmla="*/ 30480 w 145557"/>
                <a:gd name="connsiteY8" fmla="*/ 138114 h 261939"/>
                <a:gd name="connsiteX9" fmla="*/ 39052 w 145557"/>
                <a:gd name="connsiteY9" fmla="*/ 157164 h 261939"/>
                <a:gd name="connsiteX10" fmla="*/ 22860 w 145557"/>
                <a:gd name="connsiteY10" fmla="*/ 197169 h 261939"/>
                <a:gd name="connsiteX11" fmla="*/ 31432 w 145557"/>
                <a:gd name="connsiteY11" fmla="*/ 249557 h 261939"/>
                <a:gd name="connsiteX12" fmla="*/ 31432 w 145557"/>
                <a:gd name="connsiteY12" fmla="*/ 251462 h 261939"/>
                <a:gd name="connsiteX13" fmla="*/ 33337 w 145557"/>
                <a:gd name="connsiteY13" fmla="*/ 251462 h 261939"/>
                <a:gd name="connsiteX14" fmla="*/ 54292 w 145557"/>
                <a:gd name="connsiteY14" fmla="*/ 256224 h 261939"/>
                <a:gd name="connsiteX15" fmla="*/ 73342 w 145557"/>
                <a:gd name="connsiteY15" fmla="*/ 260987 h 261939"/>
                <a:gd name="connsiteX16" fmla="*/ 76200 w 145557"/>
                <a:gd name="connsiteY16" fmla="*/ 261940 h 261939"/>
                <a:gd name="connsiteX17" fmla="*/ 79057 w 145557"/>
                <a:gd name="connsiteY17" fmla="*/ 234317 h 261939"/>
                <a:gd name="connsiteX18" fmla="*/ 106680 w 145557"/>
                <a:gd name="connsiteY18" fmla="*/ 234317 h 261939"/>
                <a:gd name="connsiteX19" fmla="*/ 111442 w 145557"/>
                <a:gd name="connsiteY19" fmla="*/ 237174 h 261939"/>
                <a:gd name="connsiteX20" fmla="*/ 118110 w 145557"/>
                <a:gd name="connsiteY20" fmla="*/ 232412 h 261939"/>
                <a:gd name="connsiteX21" fmla="*/ 136207 w 145557"/>
                <a:gd name="connsiteY21" fmla="*/ 164784 h 261939"/>
                <a:gd name="connsiteX22" fmla="*/ 137160 w 145557"/>
                <a:gd name="connsiteY22" fmla="*/ 159069 h 261939"/>
                <a:gd name="connsiteX23" fmla="*/ 144780 w 145557"/>
                <a:gd name="connsiteY23" fmla="*/ 107634 h 261939"/>
                <a:gd name="connsiteX24" fmla="*/ 136207 w 145557"/>
                <a:gd name="connsiteY24" fmla="*/ 87631 h 261939"/>
                <a:gd name="connsiteX25" fmla="*/ 133350 w 145557"/>
                <a:gd name="connsiteY25" fmla="*/ 159069 h 261939"/>
                <a:gd name="connsiteX26" fmla="*/ 132397 w 145557"/>
                <a:gd name="connsiteY26" fmla="*/ 164784 h 261939"/>
                <a:gd name="connsiteX27" fmla="*/ 114300 w 145557"/>
                <a:gd name="connsiteY27" fmla="*/ 230507 h 261939"/>
                <a:gd name="connsiteX28" fmla="*/ 112395 w 145557"/>
                <a:gd name="connsiteY28" fmla="*/ 232412 h 261939"/>
                <a:gd name="connsiteX29" fmla="*/ 111442 w 145557"/>
                <a:gd name="connsiteY29" fmla="*/ 230507 h 261939"/>
                <a:gd name="connsiteX30" fmla="*/ 110490 w 145557"/>
                <a:gd name="connsiteY30" fmla="*/ 228602 h 261939"/>
                <a:gd name="connsiteX31" fmla="*/ 75247 w 145557"/>
                <a:gd name="connsiteY31" fmla="*/ 228602 h 261939"/>
                <a:gd name="connsiteX32" fmla="*/ 72390 w 145557"/>
                <a:gd name="connsiteY32" fmla="*/ 255272 h 261939"/>
                <a:gd name="connsiteX33" fmla="*/ 55245 w 145557"/>
                <a:gd name="connsiteY33" fmla="*/ 251462 h 261939"/>
                <a:gd name="connsiteX34" fmla="*/ 36195 w 145557"/>
                <a:gd name="connsiteY34" fmla="*/ 247652 h 261939"/>
                <a:gd name="connsiteX35" fmla="*/ 27623 w 145557"/>
                <a:gd name="connsiteY35" fmla="*/ 196217 h 261939"/>
                <a:gd name="connsiteX36" fmla="*/ 43815 w 145557"/>
                <a:gd name="connsiteY36" fmla="*/ 159069 h 261939"/>
                <a:gd name="connsiteX37" fmla="*/ 44768 w 145557"/>
                <a:gd name="connsiteY37" fmla="*/ 158116 h 261939"/>
                <a:gd name="connsiteX38" fmla="*/ 44768 w 145557"/>
                <a:gd name="connsiteY38" fmla="*/ 157164 h 261939"/>
                <a:gd name="connsiteX39" fmla="*/ 35243 w 145557"/>
                <a:gd name="connsiteY39" fmla="*/ 135256 h 261939"/>
                <a:gd name="connsiteX40" fmla="*/ 37147 w 145557"/>
                <a:gd name="connsiteY40" fmla="*/ 120969 h 261939"/>
                <a:gd name="connsiteX41" fmla="*/ 37147 w 145557"/>
                <a:gd name="connsiteY41" fmla="*/ 120016 h 261939"/>
                <a:gd name="connsiteX42" fmla="*/ 5715 w 145557"/>
                <a:gd name="connsiteY42" fmla="*/ 68581 h 261939"/>
                <a:gd name="connsiteX43" fmla="*/ 9525 w 145557"/>
                <a:gd name="connsiteY43" fmla="*/ 40958 h 261939"/>
                <a:gd name="connsiteX44" fmla="*/ 30480 w 145557"/>
                <a:gd name="connsiteY44" fmla="*/ 50483 h 261939"/>
                <a:gd name="connsiteX45" fmla="*/ 95250 w 145557"/>
                <a:gd name="connsiteY45" fmla="*/ 4763 h 261939"/>
                <a:gd name="connsiteX46" fmla="*/ 120967 w 145557"/>
                <a:gd name="connsiteY46" fmla="*/ 34290 h 261939"/>
                <a:gd name="connsiteX47" fmla="*/ 135255 w 145557"/>
                <a:gd name="connsiteY47" fmla="*/ 70486 h 261939"/>
                <a:gd name="connsiteX48" fmla="*/ 132397 w 145557"/>
                <a:gd name="connsiteY48" fmla="*/ 86678 h 261939"/>
                <a:gd name="connsiteX49" fmla="*/ 132397 w 145557"/>
                <a:gd name="connsiteY49" fmla="*/ 87631 h 261939"/>
                <a:gd name="connsiteX50" fmla="*/ 141922 w 145557"/>
                <a:gd name="connsiteY50" fmla="*/ 110491 h 261939"/>
                <a:gd name="connsiteX51" fmla="*/ 133350 w 145557"/>
                <a:gd name="connsiteY51" fmla="*/ 159069 h 261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45557" h="261939">
                  <a:moveTo>
                    <a:pt x="136207" y="87631"/>
                  </a:moveTo>
                  <a:lnTo>
                    <a:pt x="139065" y="71438"/>
                  </a:lnTo>
                  <a:lnTo>
                    <a:pt x="123825" y="33338"/>
                  </a:lnTo>
                  <a:lnTo>
                    <a:pt x="95250" y="0"/>
                  </a:lnTo>
                  <a:lnTo>
                    <a:pt x="28575" y="46673"/>
                  </a:lnTo>
                  <a:lnTo>
                    <a:pt x="4762" y="35243"/>
                  </a:lnTo>
                  <a:lnTo>
                    <a:pt x="0" y="70486"/>
                  </a:lnTo>
                  <a:lnTo>
                    <a:pt x="31432" y="120969"/>
                  </a:lnTo>
                  <a:cubicBezTo>
                    <a:pt x="30480" y="124779"/>
                    <a:pt x="27623" y="134304"/>
                    <a:pt x="30480" y="138114"/>
                  </a:cubicBezTo>
                  <a:cubicBezTo>
                    <a:pt x="32385" y="140971"/>
                    <a:pt x="37147" y="152401"/>
                    <a:pt x="39052" y="157164"/>
                  </a:cubicBezTo>
                  <a:cubicBezTo>
                    <a:pt x="35243" y="162879"/>
                    <a:pt x="20003" y="186692"/>
                    <a:pt x="22860" y="197169"/>
                  </a:cubicBezTo>
                  <a:cubicBezTo>
                    <a:pt x="25718" y="207647"/>
                    <a:pt x="31432" y="248605"/>
                    <a:pt x="31432" y="249557"/>
                  </a:cubicBezTo>
                  <a:lnTo>
                    <a:pt x="31432" y="251462"/>
                  </a:lnTo>
                  <a:lnTo>
                    <a:pt x="33337" y="251462"/>
                  </a:lnTo>
                  <a:cubicBezTo>
                    <a:pt x="33337" y="251462"/>
                    <a:pt x="46672" y="254320"/>
                    <a:pt x="54292" y="256224"/>
                  </a:cubicBezTo>
                  <a:cubicBezTo>
                    <a:pt x="61912" y="258130"/>
                    <a:pt x="73342" y="260987"/>
                    <a:pt x="73342" y="260987"/>
                  </a:cubicBezTo>
                  <a:lnTo>
                    <a:pt x="76200" y="261940"/>
                  </a:lnTo>
                  <a:lnTo>
                    <a:pt x="79057" y="234317"/>
                  </a:lnTo>
                  <a:lnTo>
                    <a:pt x="106680" y="234317"/>
                  </a:lnTo>
                  <a:cubicBezTo>
                    <a:pt x="107632" y="235269"/>
                    <a:pt x="108585" y="237174"/>
                    <a:pt x="111442" y="237174"/>
                  </a:cubicBezTo>
                  <a:cubicBezTo>
                    <a:pt x="114300" y="237174"/>
                    <a:pt x="116205" y="236222"/>
                    <a:pt x="118110" y="232412"/>
                  </a:cubicBezTo>
                  <a:cubicBezTo>
                    <a:pt x="121920" y="226697"/>
                    <a:pt x="129540" y="193359"/>
                    <a:pt x="136207" y="164784"/>
                  </a:cubicBezTo>
                  <a:cubicBezTo>
                    <a:pt x="137160" y="161926"/>
                    <a:pt x="137160" y="160021"/>
                    <a:pt x="137160" y="159069"/>
                  </a:cubicBezTo>
                  <a:cubicBezTo>
                    <a:pt x="137160" y="159069"/>
                    <a:pt x="148590" y="114301"/>
                    <a:pt x="144780" y="107634"/>
                  </a:cubicBezTo>
                  <a:cubicBezTo>
                    <a:pt x="142875" y="105728"/>
                    <a:pt x="138112" y="92393"/>
                    <a:pt x="136207" y="87631"/>
                  </a:cubicBezTo>
                  <a:close/>
                  <a:moveTo>
                    <a:pt x="133350" y="159069"/>
                  </a:moveTo>
                  <a:cubicBezTo>
                    <a:pt x="133350" y="160021"/>
                    <a:pt x="132397" y="161926"/>
                    <a:pt x="132397" y="164784"/>
                  </a:cubicBezTo>
                  <a:cubicBezTo>
                    <a:pt x="128587" y="180024"/>
                    <a:pt x="118110" y="224792"/>
                    <a:pt x="114300" y="230507"/>
                  </a:cubicBezTo>
                  <a:cubicBezTo>
                    <a:pt x="113347" y="232412"/>
                    <a:pt x="112395" y="232412"/>
                    <a:pt x="112395" y="232412"/>
                  </a:cubicBezTo>
                  <a:cubicBezTo>
                    <a:pt x="112395" y="232412"/>
                    <a:pt x="111442" y="231460"/>
                    <a:pt x="111442" y="230507"/>
                  </a:cubicBezTo>
                  <a:lnTo>
                    <a:pt x="110490" y="228602"/>
                  </a:lnTo>
                  <a:lnTo>
                    <a:pt x="75247" y="228602"/>
                  </a:lnTo>
                  <a:lnTo>
                    <a:pt x="72390" y="255272"/>
                  </a:lnTo>
                  <a:cubicBezTo>
                    <a:pt x="68580" y="254320"/>
                    <a:pt x="60960" y="252415"/>
                    <a:pt x="55245" y="251462"/>
                  </a:cubicBezTo>
                  <a:cubicBezTo>
                    <a:pt x="49530" y="250510"/>
                    <a:pt x="40005" y="248605"/>
                    <a:pt x="36195" y="247652"/>
                  </a:cubicBezTo>
                  <a:cubicBezTo>
                    <a:pt x="35243" y="240032"/>
                    <a:pt x="30480" y="205742"/>
                    <a:pt x="27623" y="196217"/>
                  </a:cubicBezTo>
                  <a:cubicBezTo>
                    <a:pt x="25718" y="189549"/>
                    <a:pt x="36195" y="169547"/>
                    <a:pt x="43815" y="159069"/>
                  </a:cubicBezTo>
                  <a:lnTo>
                    <a:pt x="44768" y="158116"/>
                  </a:lnTo>
                  <a:lnTo>
                    <a:pt x="44768" y="157164"/>
                  </a:lnTo>
                  <a:cubicBezTo>
                    <a:pt x="44768" y="156211"/>
                    <a:pt x="39052" y="140019"/>
                    <a:pt x="35243" y="135256"/>
                  </a:cubicBezTo>
                  <a:cubicBezTo>
                    <a:pt x="33337" y="132398"/>
                    <a:pt x="35243" y="125731"/>
                    <a:pt x="37147" y="120969"/>
                  </a:cubicBezTo>
                  <a:lnTo>
                    <a:pt x="37147" y="120016"/>
                  </a:lnTo>
                  <a:lnTo>
                    <a:pt x="5715" y="68581"/>
                  </a:lnTo>
                  <a:lnTo>
                    <a:pt x="9525" y="40958"/>
                  </a:lnTo>
                  <a:lnTo>
                    <a:pt x="30480" y="50483"/>
                  </a:lnTo>
                  <a:lnTo>
                    <a:pt x="95250" y="4763"/>
                  </a:lnTo>
                  <a:lnTo>
                    <a:pt x="120967" y="34290"/>
                  </a:lnTo>
                  <a:lnTo>
                    <a:pt x="135255" y="70486"/>
                  </a:lnTo>
                  <a:lnTo>
                    <a:pt x="132397" y="86678"/>
                  </a:lnTo>
                  <a:lnTo>
                    <a:pt x="132397" y="87631"/>
                  </a:lnTo>
                  <a:cubicBezTo>
                    <a:pt x="133350" y="89536"/>
                    <a:pt x="138112" y="105728"/>
                    <a:pt x="141922" y="110491"/>
                  </a:cubicBezTo>
                  <a:cubicBezTo>
                    <a:pt x="142875" y="115253"/>
                    <a:pt x="136207" y="144781"/>
                    <a:pt x="133350" y="159069"/>
                  </a:cubicBezTo>
                  <a:close/>
                </a:path>
              </a:pathLst>
            </a:custGeom>
            <a:solidFill>
              <a:srgbClr val="FFFFFF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0" name="Freeform: Shape 509">
              <a:extLst>
                <a:ext uri="{FF2B5EF4-FFF2-40B4-BE49-F238E27FC236}">
                  <a16:creationId xmlns:a16="http://schemas.microsoft.com/office/drawing/2014/main" id="{9AC1733B-9A86-4DBC-94C1-CECEECFCA8F6}"/>
                </a:ext>
              </a:extLst>
            </p:cNvPr>
            <p:cNvSpPr/>
            <p:nvPr/>
          </p:nvSpPr>
          <p:spPr>
            <a:xfrm>
              <a:off x="8203589" y="3395968"/>
              <a:ext cx="78273" cy="143086"/>
            </a:xfrm>
            <a:custGeom>
              <a:avLst/>
              <a:gdLst>
                <a:gd name="connsiteX0" fmla="*/ 4762 w 139642"/>
                <a:gd name="connsiteY0" fmla="*/ 35243 h 255271"/>
                <a:gd name="connsiteX1" fmla="*/ 0 w 139642"/>
                <a:gd name="connsiteY1" fmla="*/ 66676 h 255271"/>
                <a:gd name="connsiteX2" fmla="*/ 31432 w 139642"/>
                <a:gd name="connsiteY2" fmla="*/ 117158 h 255271"/>
                <a:gd name="connsiteX3" fmla="*/ 29527 w 139642"/>
                <a:gd name="connsiteY3" fmla="*/ 133351 h 255271"/>
                <a:gd name="connsiteX4" fmla="*/ 38100 w 139642"/>
                <a:gd name="connsiteY4" fmla="*/ 154306 h 255271"/>
                <a:gd name="connsiteX5" fmla="*/ 21907 w 139642"/>
                <a:gd name="connsiteY5" fmla="*/ 193359 h 255271"/>
                <a:gd name="connsiteX6" fmla="*/ 30480 w 139642"/>
                <a:gd name="connsiteY6" fmla="*/ 245747 h 255271"/>
                <a:gd name="connsiteX7" fmla="*/ 51435 w 139642"/>
                <a:gd name="connsiteY7" fmla="*/ 250509 h 255271"/>
                <a:gd name="connsiteX8" fmla="*/ 70485 w 139642"/>
                <a:gd name="connsiteY8" fmla="*/ 255272 h 255271"/>
                <a:gd name="connsiteX9" fmla="*/ 73342 w 139642"/>
                <a:gd name="connsiteY9" fmla="*/ 228602 h 255271"/>
                <a:gd name="connsiteX10" fmla="*/ 104775 w 139642"/>
                <a:gd name="connsiteY10" fmla="*/ 228602 h 255271"/>
                <a:gd name="connsiteX11" fmla="*/ 112395 w 139642"/>
                <a:gd name="connsiteY11" fmla="*/ 228602 h 255271"/>
                <a:gd name="connsiteX12" fmla="*/ 131445 w 139642"/>
                <a:gd name="connsiteY12" fmla="*/ 157164 h 255271"/>
                <a:gd name="connsiteX13" fmla="*/ 139065 w 139642"/>
                <a:gd name="connsiteY13" fmla="*/ 107633 h 255271"/>
                <a:gd name="connsiteX14" fmla="*/ 130492 w 139642"/>
                <a:gd name="connsiteY14" fmla="*/ 84773 h 255271"/>
                <a:gd name="connsiteX15" fmla="*/ 133350 w 139642"/>
                <a:gd name="connsiteY15" fmla="*/ 68580 h 255271"/>
                <a:gd name="connsiteX16" fmla="*/ 118110 w 139642"/>
                <a:gd name="connsiteY16" fmla="*/ 31433 h 255271"/>
                <a:gd name="connsiteX17" fmla="*/ 91440 w 139642"/>
                <a:gd name="connsiteY17" fmla="*/ 0 h 255271"/>
                <a:gd name="connsiteX18" fmla="*/ 25717 w 139642"/>
                <a:gd name="connsiteY18" fmla="*/ 46673 h 255271"/>
                <a:gd name="connsiteX19" fmla="*/ 4762 w 139642"/>
                <a:gd name="connsiteY19" fmla="*/ 35243 h 255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39642" h="255271">
                  <a:moveTo>
                    <a:pt x="4762" y="35243"/>
                  </a:moveTo>
                  <a:lnTo>
                    <a:pt x="0" y="66676"/>
                  </a:lnTo>
                  <a:lnTo>
                    <a:pt x="31432" y="117158"/>
                  </a:lnTo>
                  <a:cubicBezTo>
                    <a:pt x="31432" y="117158"/>
                    <a:pt x="26670" y="129541"/>
                    <a:pt x="29527" y="133351"/>
                  </a:cubicBezTo>
                  <a:cubicBezTo>
                    <a:pt x="32385" y="137161"/>
                    <a:pt x="38100" y="154306"/>
                    <a:pt x="38100" y="154306"/>
                  </a:cubicBezTo>
                  <a:cubicBezTo>
                    <a:pt x="38100" y="154306"/>
                    <a:pt x="19050" y="182881"/>
                    <a:pt x="21907" y="193359"/>
                  </a:cubicBezTo>
                  <a:cubicBezTo>
                    <a:pt x="24765" y="203837"/>
                    <a:pt x="30480" y="245747"/>
                    <a:pt x="30480" y="245747"/>
                  </a:cubicBezTo>
                  <a:cubicBezTo>
                    <a:pt x="30480" y="245747"/>
                    <a:pt x="43815" y="248604"/>
                    <a:pt x="51435" y="250509"/>
                  </a:cubicBezTo>
                  <a:cubicBezTo>
                    <a:pt x="59055" y="252415"/>
                    <a:pt x="70485" y="255272"/>
                    <a:pt x="70485" y="255272"/>
                  </a:cubicBezTo>
                  <a:lnTo>
                    <a:pt x="73342" y="228602"/>
                  </a:lnTo>
                  <a:lnTo>
                    <a:pt x="104775" y="228602"/>
                  </a:lnTo>
                  <a:cubicBezTo>
                    <a:pt x="104775" y="228602"/>
                    <a:pt x="107632" y="236222"/>
                    <a:pt x="112395" y="228602"/>
                  </a:cubicBezTo>
                  <a:cubicBezTo>
                    <a:pt x="117157" y="220982"/>
                    <a:pt x="130492" y="162879"/>
                    <a:pt x="131445" y="157164"/>
                  </a:cubicBezTo>
                  <a:cubicBezTo>
                    <a:pt x="133350" y="151449"/>
                    <a:pt x="141922" y="112396"/>
                    <a:pt x="139065" y="107633"/>
                  </a:cubicBezTo>
                  <a:cubicBezTo>
                    <a:pt x="136207" y="102871"/>
                    <a:pt x="130492" y="84773"/>
                    <a:pt x="130492" y="84773"/>
                  </a:cubicBezTo>
                  <a:lnTo>
                    <a:pt x="133350" y="68580"/>
                  </a:lnTo>
                  <a:lnTo>
                    <a:pt x="118110" y="31433"/>
                  </a:lnTo>
                  <a:lnTo>
                    <a:pt x="91440" y="0"/>
                  </a:lnTo>
                  <a:lnTo>
                    <a:pt x="25717" y="46673"/>
                  </a:lnTo>
                  <a:lnTo>
                    <a:pt x="4762" y="35243"/>
                  </a:lnTo>
                  <a:close/>
                </a:path>
              </a:pathLst>
            </a:custGeom>
            <a:solidFill>
              <a:srgbClr val="0070C0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4" name="Freeform: Shape 543">
              <a:extLst>
                <a:ext uri="{FF2B5EF4-FFF2-40B4-BE49-F238E27FC236}">
                  <a16:creationId xmlns:a16="http://schemas.microsoft.com/office/drawing/2014/main" id="{75CC5E95-4FDA-4028-A3DE-01AFC7A4C1A1}"/>
                </a:ext>
              </a:extLst>
            </p:cNvPr>
            <p:cNvSpPr/>
            <p:nvPr/>
          </p:nvSpPr>
          <p:spPr>
            <a:xfrm>
              <a:off x="8445444" y="3056939"/>
              <a:ext cx="9610" cy="534"/>
            </a:xfrm>
            <a:custGeom>
              <a:avLst/>
              <a:gdLst>
                <a:gd name="connsiteX0" fmla="*/ 17145 w 17145"/>
                <a:gd name="connsiteY0" fmla="*/ 952 h 952"/>
                <a:gd name="connsiteX1" fmla="*/ 0 w 17145"/>
                <a:gd name="connsiteY1" fmla="*/ 0 h 952"/>
                <a:gd name="connsiteX2" fmla="*/ 17145 w 17145"/>
                <a:gd name="connsiteY2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145" h="952">
                  <a:moveTo>
                    <a:pt x="17145" y="952"/>
                  </a:moveTo>
                  <a:lnTo>
                    <a:pt x="0" y="0"/>
                  </a:lnTo>
                  <a:lnTo>
                    <a:pt x="17145" y="952"/>
                  </a:lnTo>
                  <a:close/>
                </a:path>
              </a:pathLst>
            </a:custGeom>
            <a:solidFill>
              <a:srgbClr val="D56180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5" name="Freeform: Shape 544">
              <a:extLst>
                <a:ext uri="{FF2B5EF4-FFF2-40B4-BE49-F238E27FC236}">
                  <a16:creationId xmlns:a16="http://schemas.microsoft.com/office/drawing/2014/main" id="{A7E9FE50-44DD-46A0-9737-54F021EC2126}"/>
                </a:ext>
              </a:extLst>
            </p:cNvPr>
            <p:cNvSpPr/>
            <p:nvPr/>
          </p:nvSpPr>
          <p:spPr>
            <a:xfrm>
              <a:off x="8130978" y="3023302"/>
              <a:ext cx="579280" cy="558998"/>
            </a:xfrm>
            <a:custGeom>
              <a:avLst/>
              <a:gdLst>
                <a:gd name="connsiteX0" fmla="*/ 1024888 w 1033459"/>
                <a:gd name="connsiteY0" fmla="*/ 711523 h 997275"/>
                <a:gd name="connsiteX1" fmla="*/ 1013457 w 1033459"/>
                <a:gd name="connsiteY1" fmla="*/ 701998 h 997275"/>
                <a:gd name="connsiteX2" fmla="*/ 971548 w 1033459"/>
                <a:gd name="connsiteY2" fmla="*/ 676280 h 997275"/>
                <a:gd name="connsiteX3" fmla="*/ 943925 w 1033459"/>
                <a:gd name="connsiteY3" fmla="*/ 658183 h 997275"/>
                <a:gd name="connsiteX4" fmla="*/ 882013 w 1033459"/>
                <a:gd name="connsiteY4" fmla="*/ 640085 h 997275"/>
                <a:gd name="connsiteX5" fmla="*/ 822958 w 1033459"/>
                <a:gd name="connsiteY5" fmla="*/ 618177 h 997275"/>
                <a:gd name="connsiteX6" fmla="*/ 799146 w 1033459"/>
                <a:gd name="connsiteY6" fmla="*/ 603890 h 997275"/>
                <a:gd name="connsiteX7" fmla="*/ 790573 w 1033459"/>
                <a:gd name="connsiteY7" fmla="*/ 592460 h 997275"/>
                <a:gd name="connsiteX8" fmla="*/ 803908 w 1033459"/>
                <a:gd name="connsiteY8" fmla="*/ 579125 h 997275"/>
                <a:gd name="connsiteX9" fmla="*/ 809623 w 1033459"/>
                <a:gd name="connsiteY9" fmla="*/ 570552 h 997275"/>
                <a:gd name="connsiteX10" fmla="*/ 805813 w 1033459"/>
                <a:gd name="connsiteY10" fmla="*/ 554360 h 997275"/>
                <a:gd name="connsiteX11" fmla="*/ 770571 w 1033459"/>
                <a:gd name="connsiteY11" fmla="*/ 550550 h 997275"/>
                <a:gd name="connsiteX12" fmla="*/ 740091 w 1033459"/>
                <a:gd name="connsiteY12" fmla="*/ 550550 h 997275"/>
                <a:gd name="connsiteX13" fmla="*/ 727708 w 1033459"/>
                <a:gd name="connsiteY13" fmla="*/ 552454 h 997275"/>
                <a:gd name="connsiteX14" fmla="*/ 718183 w 1033459"/>
                <a:gd name="connsiteY14" fmla="*/ 554360 h 997275"/>
                <a:gd name="connsiteX15" fmla="*/ 688656 w 1033459"/>
                <a:gd name="connsiteY15" fmla="*/ 541977 h 997275"/>
                <a:gd name="connsiteX16" fmla="*/ 633411 w 1033459"/>
                <a:gd name="connsiteY16" fmla="*/ 500066 h 997275"/>
                <a:gd name="connsiteX17" fmla="*/ 595311 w 1033459"/>
                <a:gd name="connsiteY17" fmla="*/ 415293 h 997275"/>
                <a:gd name="connsiteX18" fmla="*/ 568641 w 1033459"/>
                <a:gd name="connsiteY18" fmla="*/ 379098 h 997275"/>
                <a:gd name="connsiteX19" fmla="*/ 463866 w 1033459"/>
                <a:gd name="connsiteY19" fmla="*/ 319090 h 997275"/>
                <a:gd name="connsiteX20" fmla="*/ 459104 w 1033459"/>
                <a:gd name="connsiteY20" fmla="*/ 269560 h 997275"/>
                <a:gd name="connsiteX21" fmla="*/ 462914 w 1033459"/>
                <a:gd name="connsiteY21" fmla="*/ 248605 h 997275"/>
                <a:gd name="connsiteX22" fmla="*/ 471486 w 1033459"/>
                <a:gd name="connsiteY22" fmla="*/ 248605 h 997275"/>
                <a:gd name="connsiteX23" fmla="*/ 472439 w 1033459"/>
                <a:gd name="connsiteY23" fmla="*/ 239079 h 997275"/>
                <a:gd name="connsiteX24" fmla="*/ 471486 w 1033459"/>
                <a:gd name="connsiteY24" fmla="*/ 229554 h 997275"/>
                <a:gd name="connsiteX25" fmla="*/ 451484 w 1033459"/>
                <a:gd name="connsiteY25" fmla="*/ 196217 h 997275"/>
                <a:gd name="connsiteX26" fmla="*/ 461009 w 1033459"/>
                <a:gd name="connsiteY26" fmla="*/ 180976 h 997275"/>
                <a:gd name="connsiteX27" fmla="*/ 468629 w 1033459"/>
                <a:gd name="connsiteY27" fmla="*/ 176214 h 997275"/>
                <a:gd name="connsiteX28" fmla="*/ 470534 w 1033459"/>
                <a:gd name="connsiteY28" fmla="*/ 187644 h 997275"/>
                <a:gd name="connsiteX29" fmla="*/ 477201 w 1033459"/>
                <a:gd name="connsiteY29" fmla="*/ 187644 h 997275"/>
                <a:gd name="connsiteX30" fmla="*/ 485774 w 1033459"/>
                <a:gd name="connsiteY30" fmla="*/ 179072 h 997275"/>
                <a:gd name="connsiteX31" fmla="*/ 508634 w 1033459"/>
                <a:gd name="connsiteY31" fmla="*/ 163831 h 997275"/>
                <a:gd name="connsiteX32" fmla="*/ 521969 w 1033459"/>
                <a:gd name="connsiteY32" fmla="*/ 150496 h 997275"/>
                <a:gd name="connsiteX33" fmla="*/ 521969 w 1033459"/>
                <a:gd name="connsiteY33" fmla="*/ 144781 h 997275"/>
                <a:gd name="connsiteX34" fmla="*/ 536256 w 1033459"/>
                <a:gd name="connsiteY34" fmla="*/ 144781 h 997275"/>
                <a:gd name="connsiteX35" fmla="*/ 547686 w 1033459"/>
                <a:gd name="connsiteY35" fmla="*/ 146686 h 997275"/>
                <a:gd name="connsiteX36" fmla="*/ 551496 w 1033459"/>
                <a:gd name="connsiteY36" fmla="*/ 140971 h 997275"/>
                <a:gd name="connsiteX37" fmla="*/ 565784 w 1033459"/>
                <a:gd name="connsiteY37" fmla="*/ 140971 h 997275"/>
                <a:gd name="connsiteX38" fmla="*/ 552449 w 1033459"/>
                <a:gd name="connsiteY38" fmla="*/ 116206 h 997275"/>
                <a:gd name="connsiteX39" fmla="*/ 554354 w 1033459"/>
                <a:gd name="connsiteY39" fmla="*/ 103823 h 997275"/>
                <a:gd name="connsiteX40" fmla="*/ 552449 w 1033459"/>
                <a:gd name="connsiteY40" fmla="*/ 98108 h 997275"/>
                <a:gd name="connsiteX41" fmla="*/ 537209 w 1033459"/>
                <a:gd name="connsiteY41" fmla="*/ 92393 h 997275"/>
                <a:gd name="connsiteX42" fmla="*/ 560069 w 1033459"/>
                <a:gd name="connsiteY42" fmla="*/ 60008 h 997275"/>
                <a:gd name="connsiteX43" fmla="*/ 472439 w 1033459"/>
                <a:gd name="connsiteY43" fmla="*/ 52388 h 997275"/>
                <a:gd name="connsiteX44" fmla="*/ 446721 w 1033459"/>
                <a:gd name="connsiteY44" fmla="*/ 34290 h 997275"/>
                <a:gd name="connsiteX45" fmla="*/ 431481 w 1033459"/>
                <a:gd name="connsiteY45" fmla="*/ 15240 h 997275"/>
                <a:gd name="connsiteX46" fmla="*/ 431481 w 1033459"/>
                <a:gd name="connsiteY46" fmla="*/ 0 h 997275"/>
                <a:gd name="connsiteX47" fmla="*/ 392429 w 1033459"/>
                <a:gd name="connsiteY47" fmla="*/ 18098 h 997275"/>
                <a:gd name="connsiteX48" fmla="*/ 362902 w 1033459"/>
                <a:gd name="connsiteY48" fmla="*/ 18098 h 997275"/>
                <a:gd name="connsiteX49" fmla="*/ 347662 w 1033459"/>
                <a:gd name="connsiteY49" fmla="*/ 36195 h 997275"/>
                <a:gd name="connsiteX50" fmla="*/ 331469 w 1033459"/>
                <a:gd name="connsiteY50" fmla="*/ 46673 h 997275"/>
                <a:gd name="connsiteX51" fmla="*/ 302894 w 1033459"/>
                <a:gd name="connsiteY51" fmla="*/ 39053 h 997275"/>
                <a:gd name="connsiteX52" fmla="*/ 300037 w 1033459"/>
                <a:gd name="connsiteY52" fmla="*/ 54293 h 997275"/>
                <a:gd name="connsiteX53" fmla="*/ 305752 w 1033459"/>
                <a:gd name="connsiteY53" fmla="*/ 64771 h 997275"/>
                <a:gd name="connsiteX54" fmla="*/ 298132 w 1033459"/>
                <a:gd name="connsiteY54" fmla="*/ 71438 h 997275"/>
                <a:gd name="connsiteX55" fmla="*/ 285749 w 1033459"/>
                <a:gd name="connsiteY55" fmla="*/ 76201 h 997275"/>
                <a:gd name="connsiteX56" fmla="*/ 285749 w 1033459"/>
                <a:gd name="connsiteY56" fmla="*/ 62866 h 997275"/>
                <a:gd name="connsiteX57" fmla="*/ 278129 w 1033459"/>
                <a:gd name="connsiteY57" fmla="*/ 68581 h 997275"/>
                <a:gd name="connsiteX58" fmla="*/ 270509 w 1033459"/>
                <a:gd name="connsiteY58" fmla="*/ 75248 h 997275"/>
                <a:gd name="connsiteX59" fmla="*/ 279082 w 1033459"/>
                <a:gd name="connsiteY59" fmla="*/ 93346 h 997275"/>
                <a:gd name="connsiteX60" fmla="*/ 280987 w 1033459"/>
                <a:gd name="connsiteY60" fmla="*/ 103823 h 997275"/>
                <a:gd name="connsiteX61" fmla="*/ 276224 w 1033459"/>
                <a:gd name="connsiteY61" fmla="*/ 106681 h 997275"/>
                <a:gd name="connsiteX62" fmla="*/ 269557 w 1033459"/>
                <a:gd name="connsiteY62" fmla="*/ 104776 h 997275"/>
                <a:gd name="connsiteX63" fmla="*/ 264794 w 1033459"/>
                <a:gd name="connsiteY63" fmla="*/ 95251 h 997275"/>
                <a:gd name="connsiteX64" fmla="*/ 252412 w 1033459"/>
                <a:gd name="connsiteY64" fmla="*/ 93346 h 997275"/>
                <a:gd name="connsiteX65" fmla="*/ 238124 w 1033459"/>
                <a:gd name="connsiteY65" fmla="*/ 100966 h 997275"/>
                <a:gd name="connsiteX66" fmla="*/ 220979 w 1033459"/>
                <a:gd name="connsiteY66" fmla="*/ 101918 h 997275"/>
                <a:gd name="connsiteX67" fmla="*/ 220979 w 1033459"/>
                <a:gd name="connsiteY67" fmla="*/ 83821 h 997275"/>
                <a:gd name="connsiteX68" fmla="*/ 207645 w 1033459"/>
                <a:gd name="connsiteY68" fmla="*/ 83821 h 997275"/>
                <a:gd name="connsiteX69" fmla="*/ 203834 w 1033459"/>
                <a:gd name="connsiteY69" fmla="*/ 105728 h 997275"/>
                <a:gd name="connsiteX70" fmla="*/ 192405 w 1033459"/>
                <a:gd name="connsiteY70" fmla="*/ 128589 h 997275"/>
                <a:gd name="connsiteX71" fmla="*/ 194309 w 1033459"/>
                <a:gd name="connsiteY71" fmla="*/ 140971 h 997275"/>
                <a:gd name="connsiteX72" fmla="*/ 196215 w 1033459"/>
                <a:gd name="connsiteY72" fmla="*/ 147639 h 997275"/>
                <a:gd name="connsiteX73" fmla="*/ 181927 w 1033459"/>
                <a:gd name="connsiteY73" fmla="*/ 152401 h 997275"/>
                <a:gd name="connsiteX74" fmla="*/ 170497 w 1033459"/>
                <a:gd name="connsiteY74" fmla="*/ 135256 h 997275"/>
                <a:gd name="connsiteX75" fmla="*/ 168592 w 1033459"/>
                <a:gd name="connsiteY75" fmla="*/ 124779 h 997275"/>
                <a:gd name="connsiteX76" fmla="*/ 148590 w 1033459"/>
                <a:gd name="connsiteY76" fmla="*/ 113348 h 997275"/>
                <a:gd name="connsiteX77" fmla="*/ 144780 w 1033459"/>
                <a:gd name="connsiteY77" fmla="*/ 87631 h 997275"/>
                <a:gd name="connsiteX78" fmla="*/ 126682 w 1033459"/>
                <a:gd name="connsiteY78" fmla="*/ 93346 h 997275"/>
                <a:gd name="connsiteX79" fmla="*/ 120015 w 1033459"/>
                <a:gd name="connsiteY79" fmla="*/ 106681 h 997275"/>
                <a:gd name="connsiteX80" fmla="*/ 122872 w 1033459"/>
                <a:gd name="connsiteY80" fmla="*/ 120969 h 997275"/>
                <a:gd name="connsiteX81" fmla="*/ 102870 w 1033459"/>
                <a:gd name="connsiteY81" fmla="*/ 143829 h 997275"/>
                <a:gd name="connsiteX82" fmla="*/ 88582 w 1033459"/>
                <a:gd name="connsiteY82" fmla="*/ 143829 h 997275"/>
                <a:gd name="connsiteX83" fmla="*/ 78105 w 1033459"/>
                <a:gd name="connsiteY83" fmla="*/ 142876 h 997275"/>
                <a:gd name="connsiteX84" fmla="*/ 60960 w 1033459"/>
                <a:gd name="connsiteY84" fmla="*/ 148591 h 997275"/>
                <a:gd name="connsiteX85" fmla="*/ 28575 w 1033459"/>
                <a:gd name="connsiteY85" fmla="*/ 144781 h 997275"/>
                <a:gd name="connsiteX86" fmla="*/ 17145 w 1033459"/>
                <a:gd name="connsiteY86" fmla="*/ 164784 h 997275"/>
                <a:gd name="connsiteX87" fmla="*/ 40957 w 1033459"/>
                <a:gd name="connsiteY87" fmla="*/ 210504 h 997275"/>
                <a:gd name="connsiteX88" fmla="*/ 30480 w 1033459"/>
                <a:gd name="connsiteY88" fmla="*/ 227649 h 997275"/>
                <a:gd name="connsiteX89" fmla="*/ 0 w 1033459"/>
                <a:gd name="connsiteY89" fmla="*/ 231460 h 997275"/>
                <a:gd name="connsiteX90" fmla="*/ 953 w 1033459"/>
                <a:gd name="connsiteY90" fmla="*/ 240032 h 997275"/>
                <a:gd name="connsiteX91" fmla="*/ 26670 w 1033459"/>
                <a:gd name="connsiteY91" fmla="*/ 273370 h 997275"/>
                <a:gd name="connsiteX92" fmla="*/ 27622 w 1033459"/>
                <a:gd name="connsiteY92" fmla="*/ 300040 h 997275"/>
                <a:gd name="connsiteX93" fmla="*/ 20003 w 1033459"/>
                <a:gd name="connsiteY93" fmla="*/ 317185 h 997275"/>
                <a:gd name="connsiteX94" fmla="*/ 42862 w 1033459"/>
                <a:gd name="connsiteY94" fmla="*/ 338140 h 997275"/>
                <a:gd name="connsiteX95" fmla="*/ 88582 w 1033459"/>
                <a:gd name="connsiteY95" fmla="*/ 337188 h 997275"/>
                <a:gd name="connsiteX96" fmla="*/ 88582 w 1033459"/>
                <a:gd name="connsiteY96" fmla="*/ 352428 h 997275"/>
                <a:gd name="connsiteX97" fmla="*/ 80010 w 1033459"/>
                <a:gd name="connsiteY97" fmla="*/ 381003 h 997275"/>
                <a:gd name="connsiteX98" fmla="*/ 84772 w 1033459"/>
                <a:gd name="connsiteY98" fmla="*/ 381003 h 997275"/>
                <a:gd name="connsiteX99" fmla="*/ 110490 w 1033459"/>
                <a:gd name="connsiteY99" fmla="*/ 375288 h 997275"/>
                <a:gd name="connsiteX100" fmla="*/ 134302 w 1033459"/>
                <a:gd name="connsiteY100" fmla="*/ 359095 h 997275"/>
                <a:gd name="connsiteX101" fmla="*/ 132397 w 1033459"/>
                <a:gd name="connsiteY101" fmla="*/ 338140 h 997275"/>
                <a:gd name="connsiteX102" fmla="*/ 150495 w 1033459"/>
                <a:gd name="connsiteY102" fmla="*/ 332425 h 997275"/>
                <a:gd name="connsiteX103" fmla="*/ 169545 w 1033459"/>
                <a:gd name="connsiteY103" fmla="*/ 308612 h 997275"/>
                <a:gd name="connsiteX104" fmla="*/ 187642 w 1033459"/>
                <a:gd name="connsiteY104" fmla="*/ 308612 h 997275"/>
                <a:gd name="connsiteX105" fmla="*/ 213359 w 1033459"/>
                <a:gd name="connsiteY105" fmla="*/ 316233 h 997275"/>
                <a:gd name="connsiteX106" fmla="*/ 242887 w 1033459"/>
                <a:gd name="connsiteY106" fmla="*/ 339093 h 997275"/>
                <a:gd name="connsiteX107" fmla="*/ 266699 w 1033459"/>
                <a:gd name="connsiteY107" fmla="*/ 344808 h 997275"/>
                <a:gd name="connsiteX108" fmla="*/ 281939 w 1033459"/>
                <a:gd name="connsiteY108" fmla="*/ 347665 h 997275"/>
                <a:gd name="connsiteX109" fmla="*/ 298132 w 1033459"/>
                <a:gd name="connsiteY109" fmla="*/ 371478 h 997275"/>
                <a:gd name="connsiteX110" fmla="*/ 298132 w 1033459"/>
                <a:gd name="connsiteY110" fmla="*/ 395291 h 997275"/>
                <a:gd name="connsiteX111" fmla="*/ 316229 w 1033459"/>
                <a:gd name="connsiteY111" fmla="*/ 421008 h 997275"/>
                <a:gd name="connsiteX112" fmla="*/ 326707 w 1033459"/>
                <a:gd name="connsiteY112" fmla="*/ 450536 h 997275"/>
                <a:gd name="connsiteX113" fmla="*/ 334327 w 1033459"/>
                <a:gd name="connsiteY113" fmla="*/ 480064 h 997275"/>
                <a:gd name="connsiteX114" fmla="*/ 362902 w 1033459"/>
                <a:gd name="connsiteY114" fmla="*/ 503876 h 997275"/>
                <a:gd name="connsiteX115" fmla="*/ 370522 w 1033459"/>
                <a:gd name="connsiteY115" fmla="*/ 529594 h 997275"/>
                <a:gd name="connsiteX116" fmla="*/ 394334 w 1033459"/>
                <a:gd name="connsiteY116" fmla="*/ 531499 h 997275"/>
                <a:gd name="connsiteX117" fmla="*/ 514349 w 1033459"/>
                <a:gd name="connsiteY117" fmla="*/ 622940 h 997275"/>
                <a:gd name="connsiteX118" fmla="*/ 548639 w 1033459"/>
                <a:gd name="connsiteY118" fmla="*/ 641990 h 997275"/>
                <a:gd name="connsiteX119" fmla="*/ 601026 w 1033459"/>
                <a:gd name="connsiteY119" fmla="*/ 639133 h 997275"/>
                <a:gd name="connsiteX120" fmla="*/ 641031 w 1033459"/>
                <a:gd name="connsiteY120" fmla="*/ 672470 h 997275"/>
                <a:gd name="connsiteX121" fmla="*/ 660081 w 1033459"/>
                <a:gd name="connsiteY121" fmla="*/ 685805 h 997275"/>
                <a:gd name="connsiteX122" fmla="*/ 668653 w 1033459"/>
                <a:gd name="connsiteY122" fmla="*/ 701046 h 997275"/>
                <a:gd name="connsiteX123" fmla="*/ 665796 w 1033459"/>
                <a:gd name="connsiteY123" fmla="*/ 719143 h 997275"/>
                <a:gd name="connsiteX124" fmla="*/ 684846 w 1033459"/>
                <a:gd name="connsiteY124" fmla="*/ 719143 h 997275"/>
                <a:gd name="connsiteX125" fmla="*/ 703896 w 1033459"/>
                <a:gd name="connsiteY125" fmla="*/ 702951 h 997275"/>
                <a:gd name="connsiteX126" fmla="*/ 722946 w 1033459"/>
                <a:gd name="connsiteY126" fmla="*/ 718191 h 997275"/>
                <a:gd name="connsiteX127" fmla="*/ 727708 w 1033459"/>
                <a:gd name="connsiteY127" fmla="*/ 726763 h 997275"/>
                <a:gd name="connsiteX128" fmla="*/ 722946 w 1033459"/>
                <a:gd name="connsiteY128" fmla="*/ 742003 h 997275"/>
                <a:gd name="connsiteX129" fmla="*/ 723898 w 1033459"/>
                <a:gd name="connsiteY129" fmla="*/ 753434 h 997275"/>
                <a:gd name="connsiteX130" fmla="*/ 752473 w 1033459"/>
                <a:gd name="connsiteY130" fmla="*/ 771531 h 997275"/>
                <a:gd name="connsiteX131" fmla="*/ 773428 w 1033459"/>
                <a:gd name="connsiteY131" fmla="*/ 766769 h 997275"/>
                <a:gd name="connsiteX132" fmla="*/ 791526 w 1033459"/>
                <a:gd name="connsiteY132" fmla="*/ 775341 h 997275"/>
                <a:gd name="connsiteX133" fmla="*/ 806766 w 1033459"/>
                <a:gd name="connsiteY133" fmla="*/ 800106 h 997275"/>
                <a:gd name="connsiteX134" fmla="*/ 833435 w 1033459"/>
                <a:gd name="connsiteY134" fmla="*/ 836302 h 997275"/>
                <a:gd name="connsiteX135" fmla="*/ 847723 w 1033459"/>
                <a:gd name="connsiteY135" fmla="*/ 887737 h 997275"/>
                <a:gd name="connsiteX136" fmla="*/ 847723 w 1033459"/>
                <a:gd name="connsiteY136" fmla="*/ 911550 h 997275"/>
                <a:gd name="connsiteX137" fmla="*/ 838198 w 1033459"/>
                <a:gd name="connsiteY137" fmla="*/ 913455 h 997275"/>
                <a:gd name="connsiteX138" fmla="*/ 825816 w 1033459"/>
                <a:gd name="connsiteY138" fmla="*/ 920122 h 997275"/>
                <a:gd name="connsiteX139" fmla="*/ 824863 w 1033459"/>
                <a:gd name="connsiteY139" fmla="*/ 950603 h 997275"/>
                <a:gd name="connsiteX140" fmla="*/ 808670 w 1033459"/>
                <a:gd name="connsiteY140" fmla="*/ 962033 h 997275"/>
                <a:gd name="connsiteX141" fmla="*/ 811528 w 1033459"/>
                <a:gd name="connsiteY141" fmla="*/ 985845 h 997275"/>
                <a:gd name="connsiteX142" fmla="*/ 820101 w 1033459"/>
                <a:gd name="connsiteY142" fmla="*/ 995370 h 997275"/>
                <a:gd name="connsiteX143" fmla="*/ 841055 w 1033459"/>
                <a:gd name="connsiteY143" fmla="*/ 997276 h 997275"/>
                <a:gd name="connsiteX144" fmla="*/ 846770 w 1033459"/>
                <a:gd name="connsiteY144" fmla="*/ 972510 h 997275"/>
                <a:gd name="connsiteX145" fmla="*/ 872488 w 1033459"/>
                <a:gd name="connsiteY145" fmla="*/ 945840 h 997275"/>
                <a:gd name="connsiteX146" fmla="*/ 887728 w 1033459"/>
                <a:gd name="connsiteY146" fmla="*/ 930600 h 997275"/>
                <a:gd name="connsiteX147" fmla="*/ 879155 w 1033459"/>
                <a:gd name="connsiteY147" fmla="*/ 898215 h 997275"/>
                <a:gd name="connsiteX148" fmla="*/ 887728 w 1033459"/>
                <a:gd name="connsiteY148" fmla="*/ 881070 h 997275"/>
                <a:gd name="connsiteX149" fmla="*/ 902968 w 1033459"/>
                <a:gd name="connsiteY149" fmla="*/ 872497 h 997275"/>
                <a:gd name="connsiteX150" fmla="*/ 918208 w 1033459"/>
                <a:gd name="connsiteY150" fmla="*/ 870592 h 997275"/>
                <a:gd name="connsiteX151" fmla="*/ 926780 w 1033459"/>
                <a:gd name="connsiteY151" fmla="*/ 870592 h 997275"/>
                <a:gd name="connsiteX152" fmla="*/ 930590 w 1033459"/>
                <a:gd name="connsiteY152" fmla="*/ 868687 h 997275"/>
                <a:gd name="connsiteX153" fmla="*/ 927733 w 1033459"/>
                <a:gd name="connsiteY153" fmla="*/ 856304 h 997275"/>
                <a:gd name="connsiteX154" fmla="*/ 924875 w 1033459"/>
                <a:gd name="connsiteY154" fmla="*/ 843922 h 997275"/>
                <a:gd name="connsiteX155" fmla="*/ 923923 w 1033459"/>
                <a:gd name="connsiteY155" fmla="*/ 830587 h 997275"/>
                <a:gd name="connsiteX156" fmla="*/ 923923 w 1033459"/>
                <a:gd name="connsiteY156" fmla="*/ 822966 h 997275"/>
                <a:gd name="connsiteX157" fmla="*/ 898205 w 1033459"/>
                <a:gd name="connsiteY157" fmla="*/ 804869 h 997275"/>
                <a:gd name="connsiteX158" fmla="*/ 872488 w 1033459"/>
                <a:gd name="connsiteY158" fmla="*/ 796296 h 997275"/>
                <a:gd name="connsiteX159" fmla="*/ 868678 w 1033459"/>
                <a:gd name="connsiteY159" fmla="*/ 777246 h 997275"/>
                <a:gd name="connsiteX160" fmla="*/ 871535 w 1033459"/>
                <a:gd name="connsiteY160" fmla="*/ 750576 h 997275"/>
                <a:gd name="connsiteX161" fmla="*/ 888680 w 1033459"/>
                <a:gd name="connsiteY161" fmla="*/ 706761 h 997275"/>
                <a:gd name="connsiteX162" fmla="*/ 907730 w 1033459"/>
                <a:gd name="connsiteY162" fmla="*/ 697236 h 997275"/>
                <a:gd name="connsiteX163" fmla="*/ 930590 w 1033459"/>
                <a:gd name="connsiteY163" fmla="*/ 697236 h 997275"/>
                <a:gd name="connsiteX164" fmla="*/ 918208 w 1033459"/>
                <a:gd name="connsiteY164" fmla="*/ 702951 h 997275"/>
                <a:gd name="connsiteX165" fmla="*/ 918208 w 1033459"/>
                <a:gd name="connsiteY165" fmla="*/ 708666 h 997275"/>
                <a:gd name="connsiteX166" fmla="*/ 922018 w 1033459"/>
                <a:gd name="connsiteY166" fmla="*/ 708666 h 997275"/>
                <a:gd name="connsiteX167" fmla="*/ 936305 w 1033459"/>
                <a:gd name="connsiteY167" fmla="*/ 709618 h 997275"/>
                <a:gd name="connsiteX168" fmla="*/ 960118 w 1033459"/>
                <a:gd name="connsiteY168" fmla="*/ 710571 h 997275"/>
                <a:gd name="connsiteX169" fmla="*/ 978215 w 1033459"/>
                <a:gd name="connsiteY169" fmla="*/ 712476 h 997275"/>
                <a:gd name="connsiteX170" fmla="*/ 986788 w 1033459"/>
                <a:gd name="connsiteY170" fmla="*/ 723906 h 997275"/>
                <a:gd name="connsiteX171" fmla="*/ 988692 w 1033459"/>
                <a:gd name="connsiteY171" fmla="*/ 738193 h 997275"/>
                <a:gd name="connsiteX172" fmla="*/ 991550 w 1033459"/>
                <a:gd name="connsiteY172" fmla="*/ 749624 h 997275"/>
                <a:gd name="connsiteX173" fmla="*/ 1010600 w 1033459"/>
                <a:gd name="connsiteY173" fmla="*/ 763911 h 997275"/>
                <a:gd name="connsiteX174" fmla="*/ 1024888 w 1033459"/>
                <a:gd name="connsiteY174" fmla="*/ 770579 h 997275"/>
                <a:gd name="connsiteX175" fmla="*/ 1032507 w 1033459"/>
                <a:gd name="connsiteY175" fmla="*/ 770579 h 997275"/>
                <a:gd name="connsiteX176" fmla="*/ 1033460 w 1033459"/>
                <a:gd name="connsiteY176" fmla="*/ 737241 h 997275"/>
                <a:gd name="connsiteX177" fmla="*/ 1024888 w 1033459"/>
                <a:gd name="connsiteY177" fmla="*/ 711523 h 99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</a:cxnLst>
              <a:rect l="l" t="t" r="r" b="b"/>
              <a:pathLst>
                <a:path w="1033459" h="997275">
                  <a:moveTo>
                    <a:pt x="1024888" y="711523"/>
                  </a:moveTo>
                  <a:lnTo>
                    <a:pt x="1013457" y="701998"/>
                  </a:lnTo>
                  <a:lnTo>
                    <a:pt x="971548" y="676280"/>
                  </a:lnTo>
                  <a:cubicBezTo>
                    <a:pt x="971548" y="676280"/>
                    <a:pt x="947735" y="659135"/>
                    <a:pt x="943925" y="658183"/>
                  </a:cubicBezTo>
                  <a:cubicBezTo>
                    <a:pt x="940115" y="657230"/>
                    <a:pt x="882013" y="640085"/>
                    <a:pt x="882013" y="640085"/>
                  </a:cubicBezTo>
                  <a:lnTo>
                    <a:pt x="822958" y="618177"/>
                  </a:lnTo>
                  <a:lnTo>
                    <a:pt x="799146" y="603890"/>
                  </a:lnTo>
                  <a:lnTo>
                    <a:pt x="790573" y="592460"/>
                  </a:lnTo>
                  <a:lnTo>
                    <a:pt x="803908" y="579125"/>
                  </a:lnTo>
                  <a:cubicBezTo>
                    <a:pt x="803908" y="579125"/>
                    <a:pt x="809623" y="574362"/>
                    <a:pt x="809623" y="570552"/>
                  </a:cubicBezTo>
                  <a:cubicBezTo>
                    <a:pt x="809623" y="566742"/>
                    <a:pt x="805813" y="554360"/>
                    <a:pt x="805813" y="554360"/>
                  </a:cubicBezTo>
                  <a:lnTo>
                    <a:pt x="770571" y="550550"/>
                  </a:lnTo>
                  <a:lnTo>
                    <a:pt x="740091" y="550550"/>
                  </a:lnTo>
                  <a:lnTo>
                    <a:pt x="727708" y="552454"/>
                  </a:lnTo>
                  <a:cubicBezTo>
                    <a:pt x="727708" y="552454"/>
                    <a:pt x="721041" y="554360"/>
                    <a:pt x="718183" y="554360"/>
                  </a:cubicBezTo>
                  <a:cubicBezTo>
                    <a:pt x="715326" y="554360"/>
                    <a:pt x="688656" y="541977"/>
                    <a:pt x="688656" y="541977"/>
                  </a:cubicBezTo>
                  <a:lnTo>
                    <a:pt x="633411" y="500066"/>
                  </a:lnTo>
                  <a:lnTo>
                    <a:pt x="595311" y="415293"/>
                  </a:lnTo>
                  <a:lnTo>
                    <a:pt x="568641" y="379098"/>
                  </a:lnTo>
                  <a:lnTo>
                    <a:pt x="463866" y="319090"/>
                  </a:lnTo>
                  <a:cubicBezTo>
                    <a:pt x="463866" y="319090"/>
                    <a:pt x="458151" y="274322"/>
                    <a:pt x="459104" y="269560"/>
                  </a:cubicBezTo>
                  <a:cubicBezTo>
                    <a:pt x="460056" y="264797"/>
                    <a:pt x="458151" y="248605"/>
                    <a:pt x="462914" y="248605"/>
                  </a:cubicBezTo>
                  <a:cubicBezTo>
                    <a:pt x="467676" y="248605"/>
                    <a:pt x="471486" y="248605"/>
                    <a:pt x="471486" y="248605"/>
                  </a:cubicBezTo>
                  <a:lnTo>
                    <a:pt x="472439" y="239079"/>
                  </a:lnTo>
                  <a:lnTo>
                    <a:pt x="471486" y="229554"/>
                  </a:lnTo>
                  <a:lnTo>
                    <a:pt x="451484" y="196217"/>
                  </a:lnTo>
                  <a:lnTo>
                    <a:pt x="461009" y="180976"/>
                  </a:lnTo>
                  <a:lnTo>
                    <a:pt x="468629" y="176214"/>
                  </a:lnTo>
                  <a:lnTo>
                    <a:pt x="470534" y="187644"/>
                  </a:lnTo>
                  <a:lnTo>
                    <a:pt x="477201" y="187644"/>
                  </a:lnTo>
                  <a:cubicBezTo>
                    <a:pt x="477201" y="187644"/>
                    <a:pt x="477201" y="184786"/>
                    <a:pt x="485774" y="179072"/>
                  </a:cubicBezTo>
                  <a:cubicBezTo>
                    <a:pt x="494346" y="173356"/>
                    <a:pt x="508634" y="163831"/>
                    <a:pt x="508634" y="163831"/>
                  </a:cubicBezTo>
                  <a:lnTo>
                    <a:pt x="521969" y="150496"/>
                  </a:lnTo>
                  <a:lnTo>
                    <a:pt x="521969" y="144781"/>
                  </a:lnTo>
                  <a:lnTo>
                    <a:pt x="536256" y="144781"/>
                  </a:lnTo>
                  <a:lnTo>
                    <a:pt x="547686" y="146686"/>
                  </a:lnTo>
                  <a:lnTo>
                    <a:pt x="551496" y="140971"/>
                  </a:lnTo>
                  <a:lnTo>
                    <a:pt x="565784" y="140971"/>
                  </a:lnTo>
                  <a:lnTo>
                    <a:pt x="552449" y="116206"/>
                  </a:lnTo>
                  <a:lnTo>
                    <a:pt x="554354" y="103823"/>
                  </a:lnTo>
                  <a:lnTo>
                    <a:pt x="552449" y="98108"/>
                  </a:lnTo>
                  <a:lnTo>
                    <a:pt x="537209" y="92393"/>
                  </a:lnTo>
                  <a:lnTo>
                    <a:pt x="560069" y="60008"/>
                  </a:lnTo>
                  <a:lnTo>
                    <a:pt x="472439" y="52388"/>
                  </a:lnTo>
                  <a:lnTo>
                    <a:pt x="446721" y="34290"/>
                  </a:lnTo>
                  <a:lnTo>
                    <a:pt x="431481" y="15240"/>
                  </a:lnTo>
                  <a:lnTo>
                    <a:pt x="431481" y="0"/>
                  </a:lnTo>
                  <a:lnTo>
                    <a:pt x="392429" y="18098"/>
                  </a:lnTo>
                  <a:cubicBezTo>
                    <a:pt x="392429" y="18098"/>
                    <a:pt x="366712" y="18098"/>
                    <a:pt x="362902" y="18098"/>
                  </a:cubicBezTo>
                  <a:cubicBezTo>
                    <a:pt x="358139" y="18098"/>
                    <a:pt x="347662" y="36195"/>
                    <a:pt x="347662" y="36195"/>
                  </a:cubicBezTo>
                  <a:lnTo>
                    <a:pt x="331469" y="46673"/>
                  </a:lnTo>
                  <a:lnTo>
                    <a:pt x="302894" y="39053"/>
                  </a:lnTo>
                  <a:lnTo>
                    <a:pt x="300037" y="54293"/>
                  </a:lnTo>
                  <a:lnTo>
                    <a:pt x="305752" y="64771"/>
                  </a:lnTo>
                  <a:cubicBezTo>
                    <a:pt x="305752" y="64771"/>
                    <a:pt x="301942" y="69533"/>
                    <a:pt x="298132" y="71438"/>
                  </a:cubicBezTo>
                  <a:cubicBezTo>
                    <a:pt x="294322" y="73343"/>
                    <a:pt x="285749" y="76201"/>
                    <a:pt x="285749" y="76201"/>
                  </a:cubicBezTo>
                  <a:lnTo>
                    <a:pt x="285749" y="62866"/>
                  </a:lnTo>
                  <a:lnTo>
                    <a:pt x="278129" y="68581"/>
                  </a:lnTo>
                  <a:lnTo>
                    <a:pt x="270509" y="75248"/>
                  </a:lnTo>
                  <a:lnTo>
                    <a:pt x="279082" y="93346"/>
                  </a:lnTo>
                  <a:lnTo>
                    <a:pt x="280987" y="103823"/>
                  </a:lnTo>
                  <a:lnTo>
                    <a:pt x="276224" y="106681"/>
                  </a:lnTo>
                  <a:lnTo>
                    <a:pt x="269557" y="104776"/>
                  </a:lnTo>
                  <a:lnTo>
                    <a:pt x="264794" y="95251"/>
                  </a:lnTo>
                  <a:lnTo>
                    <a:pt x="252412" y="93346"/>
                  </a:lnTo>
                  <a:lnTo>
                    <a:pt x="238124" y="100966"/>
                  </a:lnTo>
                  <a:lnTo>
                    <a:pt x="220979" y="101918"/>
                  </a:lnTo>
                  <a:lnTo>
                    <a:pt x="220979" y="83821"/>
                  </a:lnTo>
                  <a:lnTo>
                    <a:pt x="207645" y="83821"/>
                  </a:lnTo>
                  <a:lnTo>
                    <a:pt x="203834" y="105728"/>
                  </a:lnTo>
                  <a:lnTo>
                    <a:pt x="192405" y="128589"/>
                  </a:lnTo>
                  <a:lnTo>
                    <a:pt x="194309" y="140971"/>
                  </a:lnTo>
                  <a:lnTo>
                    <a:pt x="196215" y="147639"/>
                  </a:lnTo>
                  <a:cubicBezTo>
                    <a:pt x="196215" y="147639"/>
                    <a:pt x="184784" y="155259"/>
                    <a:pt x="181927" y="152401"/>
                  </a:cubicBezTo>
                  <a:cubicBezTo>
                    <a:pt x="179070" y="149544"/>
                    <a:pt x="170497" y="135256"/>
                    <a:pt x="170497" y="135256"/>
                  </a:cubicBezTo>
                  <a:cubicBezTo>
                    <a:pt x="170497" y="135256"/>
                    <a:pt x="171450" y="125731"/>
                    <a:pt x="168592" y="124779"/>
                  </a:cubicBezTo>
                  <a:cubicBezTo>
                    <a:pt x="166687" y="123826"/>
                    <a:pt x="148590" y="113348"/>
                    <a:pt x="148590" y="113348"/>
                  </a:cubicBezTo>
                  <a:lnTo>
                    <a:pt x="144780" y="87631"/>
                  </a:lnTo>
                  <a:lnTo>
                    <a:pt x="126682" y="93346"/>
                  </a:lnTo>
                  <a:lnTo>
                    <a:pt x="120015" y="106681"/>
                  </a:lnTo>
                  <a:lnTo>
                    <a:pt x="122872" y="120969"/>
                  </a:lnTo>
                  <a:lnTo>
                    <a:pt x="102870" y="143829"/>
                  </a:lnTo>
                  <a:lnTo>
                    <a:pt x="88582" y="143829"/>
                  </a:lnTo>
                  <a:lnTo>
                    <a:pt x="78105" y="142876"/>
                  </a:lnTo>
                  <a:lnTo>
                    <a:pt x="60960" y="148591"/>
                  </a:lnTo>
                  <a:lnTo>
                    <a:pt x="28575" y="144781"/>
                  </a:lnTo>
                  <a:lnTo>
                    <a:pt x="17145" y="164784"/>
                  </a:lnTo>
                  <a:lnTo>
                    <a:pt x="40957" y="210504"/>
                  </a:lnTo>
                  <a:lnTo>
                    <a:pt x="30480" y="227649"/>
                  </a:lnTo>
                  <a:lnTo>
                    <a:pt x="0" y="231460"/>
                  </a:lnTo>
                  <a:lnTo>
                    <a:pt x="953" y="240032"/>
                  </a:lnTo>
                  <a:lnTo>
                    <a:pt x="26670" y="273370"/>
                  </a:lnTo>
                  <a:lnTo>
                    <a:pt x="27622" y="300040"/>
                  </a:lnTo>
                  <a:lnTo>
                    <a:pt x="20003" y="317185"/>
                  </a:lnTo>
                  <a:lnTo>
                    <a:pt x="42862" y="338140"/>
                  </a:lnTo>
                  <a:lnTo>
                    <a:pt x="88582" y="337188"/>
                  </a:lnTo>
                  <a:lnTo>
                    <a:pt x="88582" y="352428"/>
                  </a:lnTo>
                  <a:lnTo>
                    <a:pt x="80010" y="381003"/>
                  </a:lnTo>
                  <a:cubicBezTo>
                    <a:pt x="81915" y="381003"/>
                    <a:pt x="82867" y="381003"/>
                    <a:pt x="84772" y="381003"/>
                  </a:cubicBezTo>
                  <a:cubicBezTo>
                    <a:pt x="95250" y="381003"/>
                    <a:pt x="110490" y="375288"/>
                    <a:pt x="110490" y="375288"/>
                  </a:cubicBezTo>
                  <a:lnTo>
                    <a:pt x="134302" y="359095"/>
                  </a:lnTo>
                  <a:lnTo>
                    <a:pt x="132397" y="338140"/>
                  </a:lnTo>
                  <a:lnTo>
                    <a:pt x="150495" y="332425"/>
                  </a:lnTo>
                  <a:cubicBezTo>
                    <a:pt x="150495" y="332425"/>
                    <a:pt x="163830" y="308612"/>
                    <a:pt x="169545" y="308612"/>
                  </a:cubicBezTo>
                  <a:cubicBezTo>
                    <a:pt x="175260" y="308612"/>
                    <a:pt x="177165" y="306708"/>
                    <a:pt x="187642" y="308612"/>
                  </a:cubicBezTo>
                  <a:cubicBezTo>
                    <a:pt x="198120" y="310518"/>
                    <a:pt x="213359" y="316233"/>
                    <a:pt x="213359" y="316233"/>
                  </a:cubicBezTo>
                  <a:lnTo>
                    <a:pt x="242887" y="339093"/>
                  </a:lnTo>
                  <a:lnTo>
                    <a:pt x="266699" y="344808"/>
                  </a:lnTo>
                  <a:lnTo>
                    <a:pt x="281939" y="347665"/>
                  </a:lnTo>
                  <a:lnTo>
                    <a:pt x="298132" y="371478"/>
                  </a:lnTo>
                  <a:lnTo>
                    <a:pt x="298132" y="395291"/>
                  </a:lnTo>
                  <a:lnTo>
                    <a:pt x="316229" y="421008"/>
                  </a:lnTo>
                  <a:lnTo>
                    <a:pt x="326707" y="450536"/>
                  </a:lnTo>
                  <a:lnTo>
                    <a:pt x="334327" y="480064"/>
                  </a:lnTo>
                  <a:cubicBezTo>
                    <a:pt x="334327" y="480064"/>
                    <a:pt x="360997" y="499114"/>
                    <a:pt x="362902" y="503876"/>
                  </a:cubicBezTo>
                  <a:cubicBezTo>
                    <a:pt x="364807" y="508639"/>
                    <a:pt x="360997" y="529594"/>
                    <a:pt x="370522" y="529594"/>
                  </a:cubicBezTo>
                  <a:cubicBezTo>
                    <a:pt x="379094" y="529594"/>
                    <a:pt x="394334" y="531499"/>
                    <a:pt x="394334" y="531499"/>
                  </a:cubicBezTo>
                  <a:lnTo>
                    <a:pt x="514349" y="622940"/>
                  </a:lnTo>
                  <a:cubicBezTo>
                    <a:pt x="514349" y="622940"/>
                    <a:pt x="537209" y="641990"/>
                    <a:pt x="548639" y="641990"/>
                  </a:cubicBezTo>
                  <a:cubicBezTo>
                    <a:pt x="561021" y="641990"/>
                    <a:pt x="585786" y="631513"/>
                    <a:pt x="601026" y="639133"/>
                  </a:cubicBezTo>
                  <a:cubicBezTo>
                    <a:pt x="616266" y="646753"/>
                    <a:pt x="641031" y="672470"/>
                    <a:pt x="641031" y="672470"/>
                  </a:cubicBezTo>
                  <a:lnTo>
                    <a:pt x="660081" y="685805"/>
                  </a:lnTo>
                  <a:cubicBezTo>
                    <a:pt x="660081" y="685805"/>
                    <a:pt x="672463" y="682948"/>
                    <a:pt x="668653" y="701046"/>
                  </a:cubicBezTo>
                  <a:cubicBezTo>
                    <a:pt x="665796" y="719143"/>
                    <a:pt x="665796" y="719143"/>
                    <a:pt x="665796" y="719143"/>
                  </a:cubicBezTo>
                  <a:cubicBezTo>
                    <a:pt x="665796" y="719143"/>
                    <a:pt x="679131" y="722001"/>
                    <a:pt x="684846" y="719143"/>
                  </a:cubicBezTo>
                  <a:cubicBezTo>
                    <a:pt x="690561" y="716286"/>
                    <a:pt x="703896" y="702951"/>
                    <a:pt x="703896" y="702951"/>
                  </a:cubicBezTo>
                  <a:lnTo>
                    <a:pt x="722946" y="718191"/>
                  </a:lnTo>
                  <a:lnTo>
                    <a:pt x="727708" y="726763"/>
                  </a:lnTo>
                  <a:lnTo>
                    <a:pt x="722946" y="742003"/>
                  </a:lnTo>
                  <a:lnTo>
                    <a:pt x="723898" y="753434"/>
                  </a:lnTo>
                  <a:lnTo>
                    <a:pt x="752473" y="771531"/>
                  </a:lnTo>
                  <a:lnTo>
                    <a:pt x="773428" y="766769"/>
                  </a:lnTo>
                  <a:lnTo>
                    <a:pt x="791526" y="775341"/>
                  </a:lnTo>
                  <a:lnTo>
                    <a:pt x="806766" y="800106"/>
                  </a:lnTo>
                  <a:lnTo>
                    <a:pt x="833435" y="836302"/>
                  </a:lnTo>
                  <a:lnTo>
                    <a:pt x="847723" y="887737"/>
                  </a:lnTo>
                  <a:lnTo>
                    <a:pt x="847723" y="911550"/>
                  </a:lnTo>
                  <a:lnTo>
                    <a:pt x="838198" y="913455"/>
                  </a:lnTo>
                  <a:lnTo>
                    <a:pt x="825816" y="920122"/>
                  </a:lnTo>
                  <a:lnTo>
                    <a:pt x="824863" y="950603"/>
                  </a:lnTo>
                  <a:lnTo>
                    <a:pt x="808670" y="962033"/>
                  </a:lnTo>
                  <a:lnTo>
                    <a:pt x="811528" y="985845"/>
                  </a:lnTo>
                  <a:lnTo>
                    <a:pt x="820101" y="995370"/>
                  </a:lnTo>
                  <a:lnTo>
                    <a:pt x="841055" y="997276"/>
                  </a:lnTo>
                  <a:lnTo>
                    <a:pt x="846770" y="972510"/>
                  </a:lnTo>
                  <a:lnTo>
                    <a:pt x="872488" y="945840"/>
                  </a:lnTo>
                  <a:cubicBezTo>
                    <a:pt x="872488" y="945840"/>
                    <a:pt x="889633" y="942030"/>
                    <a:pt x="887728" y="930600"/>
                  </a:cubicBezTo>
                  <a:cubicBezTo>
                    <a:pt x="885823" y="919170"/>
                    <a:pt x="879155" y="898215"/>
                    <a:pt x="879155" y="898215"/>
                  </a:cubicBezTo>
                  <a:lnTo>
                    <a:pt x="887728" y="881070"/>
                  </a:lnTo>
                  <a:lnTo>
                    <a:pt x="902968" y="872497"/>
                  </a:lnTo>
                  <a:lnTo>
                    <a:pt x="918208" y="870592"/>
                  </a:lnTo>
                  <a:lnTo>
                    <a:pt x="926780" y="870592"/>
                  </a:lnTo>
                  <a:lnTo>
                    <a:pt x="930590" y="868687"/>
                  </a:lnTo>
                  <a:lnTo>
                    <a:pt x="927733" y="856304"/>
                  </a:lnTo>
                  <a:lnTo>
                    <a:pt x="924875" y="843922"/>
                  </a:lnTo>
                  <a:lnTo>
                    <a:pt x="923923" y="830587"/>
                  </a:lnTo>
                  <a:lnTo>
                    <a:pt x="923923" y="822966"/>
                  </a:lnTo>
                  <a:lnTo>
                    <a:pt x="898205" y="804869"/>
                  </a:lnTo>
                  <a:lnTo>
                    <a:pt x="872488" y="796296"/>
                  </a:lnTo>
                  <a:cubicBezTo>
                    <a:pt x="872488" y="796296"/>
                    <a:pt x="868678" y="788676"/>
                    <a:pt x="868678" y="777246"/>
                  </a:cubicBezTo>
                  <a:cubicBezTo>
                    <a:pt x="868678" y="765816"/>
                    <a:pt x="871535" y="750576"/>
                    <a:pt x="871535" y="750576"/>
                  </a:cubicBezTo>
                  <a:lnTo>
                    <a:pt x="888680" y="706761"/>
                  </a:lnTo>
                  <a:lnTo>
                    <a:pt x="907730" y="697236"/>
                  </a:lnTo>
                  <a:lnTo>
                    <a:pt x="930590" y="697236"/>
                  </a:lnTo>
                  <a:lnTo>
                    <a:pt x="918208" y="702951"/>
                  </a:lnTo>
                  <a:lnTo>
                    <a:pt x="918208" y="708666"/>
                  </a:lnTo>
                  <a:lnTo>
                    <a:pt x="922018" y="708666"/>
                  </a:lnTo>
                  <a:lnTo>
                    <a:pt x="936305" y="709618"/>
                  </a:lnTo>
                  <a:lnTo>
                    <a:pt x="960118" y="710571"/>
                  </a:lnTo>
                  <a:lnTo>
                    <a:pt x="978215" y="712476"/>
                  </a:lnTo>
                  <a:cubicBezTo>
                    <a:pt x="978215" y="712476"/>
                    <a:pt x="984883" y="715333"/>
                    <a:pt x="986788" y="723906"/>
                  </a:cubicBezTo>
                  <a:cubicBezTo>
                    <a:pt x="988692" y="731526"/>
                    <a:pt x="986788" y="733431"/>
                    <a:pt x="988692" y="738193"/>
                  </a:cubicBezTo>
                  <a:cubicBezTo>
                    <a:pt x="990598" y="742003"/>
                    <a:pt x="988692" y="747718"/>
                    <a:pt x="991550" y="749624"/>
                  </a:cubicBezTo>
                  <a:cubicBezTo>
                    <a:pt x="994408" y="750576"/>
                    <a:pt x="1005838" y="762006"/>
                    <a:pt x="1010600" y="763911"/>
                  </a:cubicBezTo>
                  <a:cubicBezTo>
                    <a:pt x="1015363" y="765816"/>
                    <a:pt x="1024888" y="770579"/>
                    <a:pt x="1024888" y="770579"/>
                  </a:cubicBezTo>
                  <a:cubicBezTo>
                    <a:pt x="1024888" y="770579"/>
                    <a:pt x="1032507" y="779151"/>
                    <a:pt x="1032507" y="770579"/>
                  </a:cubicBezTo>
                  <a:cubicBezTo>
                    <a:pt x="1032507" y="762006"/>
                    <a:pt x="1033460" y="737241"/>
                    <a:pt x="1033460" y="737241"/>
                  </a:cubicBezTo>
                  <a:lnTo>
                    <a:pt x="1024888" y="711523"/>
                  </a:lnTo>
                  <a:close/>
                </a:path>
              </a:pathLst>
            </a:custGeom>
            <a:solidFill>
              <a:srgbClr val="0070C0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517" name="Freeform: Shape 516">
              <a:extLst>
                <a:ext uri="{FF2B5EF4-FFF2-40B4-BE49-F238E27FC236}">
                  <a16:creationId xmlns:a16="http://schemas.microsoft.com/office/drawing/2014/main" id="{EF443FB7-72B1-41F4-9FE5-8966914BB7B7}"/>
                </a:ext>
              </a:extLst>
            </p:cNvPr>
            <p:cNvSpPr/>
            <p:nvPr/>
          </p:nvSpPr>
          <p:spPr>
            <a:xfrm>
              <a:off x="7385655" y="3171598"/>
              <a:ext cx="586222" cy="493992"/>
            </a:xfrm>
            <a:custGeom>
              <a:avLst/>
              <a:gdLst>
                <a:gd name="connsiteX0" fmla="*/ 1041080 w 1045842"/>
                <a:gd name="connsiteY0" fmla="*/ 259313 h 881301"/>
                <a:gd name="connsiteX1" fmla="*/ 998218 w 1045842"/>
                <a:gd name="connsiteY1" fmla="*/ 267886 h 881301"/>
                <a:gd name="connsiteX2" fmla="*/ 980120 w 1045842"/>
                <a:gd name="connsiteY2" fmla="*/ 249788 h 881301"/>
                <a:gd name="connsiteX3" fmla="*/ 946783 w 1045842"/>
                <a:gd name="connsiteY3" fmla="*/ 257409 h 881301"/>
                <a:gd name="connsiteX4" fmla="*/ 918208 w 1045842"/>
                <a:gd name="connsiteY4" fmla="*/ 248836 h 881301"/>
                <a:gd name="connsiteX5" fmla="*/ 915350 w 1045842"/>
                <a:gd name="connsiteY5" fmla="*/ 230738 h 881301"/>
                <a:gd name="connsiteX6" fmla="*/ 854390 w 1045842"/>
                <a:gd name="connsiteY6" fmla="*/ 204068 h 881301"/>
                <a:gd name="connsiteX7" fmla="*/ 830578 w 1045842"/>
                <a:gd name="connsiteY7" fmla="*/ 202163 h 881301"/>
                <a:gd name="connsiteX8" fmla="*/ 820100 w 1045842"/>
                <a:gd name="connsiteY8" fmla="*/ 207878 h 881301"/>
                <a:gd name="connsiteX9" fmla="*/ 778191 w 1045842"/>
                <a:gd name="connsiteY9" fmla="*/ 207878 h 881301"/>
                <a:gd name="connsiteX10" fmla="*/ 658176 w 1045842"/>
                <a:gd name="connsiteY10" fmla="*/ 155490 h 881301"/>
                <a:gd name="connsiteX11" fmla="*/ 655318 w 1045842"/>
                <a:gd name="connsiteY11" fmla="*/ 137393 h 881301"/>
                <a:gd name="connsiteX12" fmla="*/ 637221 w 1045842"/>
                <a:gd name="connsiteY12" fmla="*/ 135487 h 881301"/>
                <a:gd name="connsiteX13" fmla="*/ 624838 w 1045842"/>
                <a:gd name="connsiteY13" fmla="*/ 116437 h 881301"/>
                <a:gd name="connsiteX14" fmla="*/ 567689 w 1045842"/>
                <a:gd name="connsiteY14" fmla="*/ 114532 h 881301"/>
                <a:gd name="connsiteX15" fmla="*/ 534351 w 1045842"/>
                <a:gd name="connsiteY15" fmla="*/ 99292 h 881301"/>
                <a:gd name="connsiteX16" fmla="*/ 498156 w 1045842"/>
                <a:gd name="connsiteY16" fmla="*/ 101197 h 881301"/>
                <a:gd name="connsiteX17" fmla="*/ 475296 w 1045842"/>
                <a:gd name="connsiteY17" fmla="*/ 92625 h 881301"/>
                <a:gd name="connsiteX18" fmla="*/ 422909 w 1045842"/>
                <a:gd name="connsiteY18" fmla="*/ 79290 h 881301"/>
                <a:gd name="connsiteX19" fmla="*/ 367664 w 1045842"/>
                <a:gd name="connsiteY19" fmla="*/ 76432 h 881301"/>
                <a:gd name="connsiteX20" fmla="*/ 301942 w 1045842"/>
                <a:gd name="connsiteY20" fmla="*/ 42142 h 881301"/>
                <a:gd name="connsiteX21" fmla="*/ 234314 w 1045842"/>
                <a:gd name="connsiteY21" fmla="*/ 31664 h 881301"/>
                <a:gd name="connsiteX22" fmla="*/ 189547 w 1045842"/>
                <a:gd name="connsiteY22" fmla="*/ 31664 h 881301"/>
                <a:gd name="connsiteX23" fmla="*/ 149542 w 1045842"/>
                <a:gd name="connsiteY23" fmla="*/ 8804 h 881301"/>
                <a:gd name="connsiteX24" fmla="*/ 136207 w 1045842"/>
                <a:gd name="connsiteY24" fmla="*/ 232 h 881301"/>
                <a:gd name="connsiteX25" fmla="*/ 71437 w 1045842"/>
                <a:gd name="connsiteY25" fmla="*/ 39284 h 881301"/>
                <a:gd name="connsiteX26" fmla="*/ 0 w 1045842"/>
                <a:gd name="connsiteY26" fmla="*/ 58334 h 881301"/>
                <a:gd name="connsiteX27" fmla="*/ 19050 w 1045842"/>
                <a:gd name="connsiteY27" fmla="*/ 124058 h 881301"/>
                <a:gd name="connsiteX28" fmla="*/ 21907 w 1045842"/>
                <a:gd name="connsiteY28" fmla="*/ 146918 h 881301"/>
                <a:gd name="connsiteX29" fmla="*/ 5715 w 1045842"/>
                <a:gd name="connsiteY29" fmla="*/ 165015 h 881301"/>
                <a:gd name="connsiteX30" fmla="*/ 5715 w 1045842"/>
                <a:gd name="connsiteY30" fmla="*/ 193590 h 881301"/>
                <a:gd name="connsiteX31" fmla="*/ 4762 w 1045842"/>
                <a:gd name="connsiteY31" fmla="*/ 200258 h 881301"/>
                <a:gd name="connsiteX32" fmla="*/ 6667 w 1045842"/>
                <a:gd name="connsiteY32" fmla="*/ 200258 h 881301"/>
                <a:gd name="connsiteX33" fmla="*/ 50482 w 1045842"/>
                <a:gd name="connsiteY33" fmla="*/ 174540 h 881301"/>
                <a:gd name="connsiteX34" fmla="*/ 69532 w 1045842"/>
                <a:gd name="connsiteY34" fmla="*/ 176445 h 881301"/>
                <a:gd name="connsiteX35" fmla="*/ 61912 w 1045842"/>
                <a:gd name="connsiteY35" fmla="*/ 192638 h 881301"/>
                <a:gd name="connsiteX36" fmla="*/ 63817 w 1045842"/>
                <a:gd name="connsiteY36" fmla="*/ 207878 h 881301"/>
                <a:gd name="connsiteX37" fmla="*/ 107632 w 1045842"/>
                <a:gd name="connsiteY37" fmla="*/ 220261 h 881301"/>
                <a:gd name="connsiteX38" fmla="*/ 165735 w 1045842"/>
                <a:gd name="connsiteY38" fmla="*/ 217403 h 881301"/>
                <a:gd name="connsiteX39" fmla="*/ 200025 w 1045842"/>
                <a:gd name="connsiteY39" fmla="*/ 223118 h 881301"/>
                <a:gd name="connsiteX40" fmla="*/ 204787 w 1045842"/>
                <a:gd name="connsiteY40" fmla="*/ 239311 h 881301"/>
                <a:gd name="connsiteX41" fmla="*/ 217169 w 1045842"/>
                <a:gd name="connsiteY41" fmla="*/ 254551 h 881301"/>
                <a:gd name="connsiteX42" fmla="*/ 217169 w 1045842"/>
                <a:gd name="connsiteY42" fmla="*/ 291699 h 881301"/>
                <a:gd name="connsiteX43" fmla="*/ 152400 w 1045842"/>
                <a:gd name="connsiteY43" fmla="*/ 318369 h 881301"/>
                <a:gd name="connsiteX44" fmla="*/ 157162 w 1045842"/>
                <a:gd name="connsiteY44" fmla="*/ 397427 h 881301"/>
                <a:gd name="connsiteX45" fmla="*/ 120967 w 1045842"/>
                <a:gd name="connsiteY45" fmla="*/ 410762 h 881301"/>
                <a:gd name="connsiteX46" fmla="*/ 131445 w 1045842"/>
                <a:gd name="connsiteY46" fmla="*/ 428860 h 881301"/>
                <a:gd name="connsiteX47" fmla="*/ 113347 w 1045842"/>
                <a:gd name="connsiteY47" fmla="*/ 473628 h 881301"/>
                <a:gd name="connsiteX48" fmla="*/ 80010 w 1045842"/>
                <a:gd name="connsiteY48" fmla="*/ 466008 h 881301"/>
                <a:gd name="connsiteX49" fmla="*/ 78105 w 1045842"/>
                <a:gd name="connsiteY49" fmla="*/ 486963 h 881301"/>
                <a:gd name="connsiteX50" fmla="*/ 86677 w 1045842"/>
                <a:gd name="connsiteY50" fmla="*/ 524111 h 881301"/>
                <a:gd name="connsiteX51" fmla="*/ 94297 w 1045842"/>
                <a:gd name="connsiteY51" fmla="*/ 528873 h 881301"/>
                <a:gd name="connsiteX52" fmla="*/ 62865 w 1045842"/>
                <a:gd name="connsiteY52" fmla="*/ 586976 h 881301"/>
                <a:gd name="connsiteX53" fmla="*/ 75247 w 1045842"/>
                <a:gd name="connsiteY53" fmla="*/ 612694 h 881301"/>
                <a:gd name="connsiteX54" fmla="*/ 87630 w 1045842"/>
                <a:gd name="connsiteY54" fmla="*/ 627934 h 881301"/>
                <a:gd name="connsiteX55" fmla="*/ 35242 w 1045842"/>
                <a:gd name="connsiteY55" fmla="*/ 682227 h 881301"/>
                <a:gd name="connsiteX56" fmla="*/ 20002 w 1045842"/>
                <a:gd name="connsiteY56" fmla="*/ 690800 h 881301"/>
                <a:gd name="connsiteX57" fmla="*/ 33337 w 1045842"/>
                <a:gd name="connsiteY57" fmla="*/ 727947 h 881301"/>
                <a:gd name="connsiteX58" fmla="*/ 61912 w 1045842"/>
                <a:gd name="connsiteY58" fmla="*/ 725090 h 881301"/>
                <a:gd name="connsiteX59" fmla="*/ 101917 w 1045842"/>
                <a:gd name="connsiteY59" fmla="*/ 750807 h 881301"/>
                <a:gd name="connsiteX60" fmla="*/ 115252 w 1045842"/>
                <a:gd name="connsiteY60" fmla="*/ 779383 h 881301"/>
                <a:gd name="connsiteX61" fmla="*/ 112395 w 1045842"/>
                <a:gd name="connsiteY61" fmla="*/ 823198 h 881301"/>
                <a:gd name="connsiteX62" fmla="*/ 177165 w 1045842"/>
                <a:gd name="connsiteY62" fmla="*/ 881301 h 881301"/>
                <a:gd name="connsiteX63" fmla="*/ 223837 w 1045842"/>
                <a:gd name="connsiteY63" fmla="*/ 842248 h 881301"/>
                <a:gd name="connsiteX64" fmla="*/ 267652 w 1045842"/>
                <a:gd name="connsiteY64" fmla="*/ 847011 h 881301"/>
                <a:gd name="connsiteX65" fmla="*/ 291464 w 1045842"/>
                <a:gd name="connsiteY65" fmla="*/ 823198 h 881301"/>
                <a:gd name="connsiteX66" fmla="*/ 382904 w 1045842"/>
                <a:gd name="connsiteY66" fmla="*/ 831771 h 881301"/>
                <a:gd name="connsiteX67" fmla="*/ 429576 w 1045842"/>
                <a:gd name="connsiteY67" fmla="*/ 842248 h 881301"/>
                <a:gd name="connsiteX68" fmla="*/ 462914 w 1045842"/>
                <a:gd name="connsiteY68" fmla="*/ 842248 h 881301"/>
                <a:gd name="connsiteX69" fmla="*/ 476249 w 1045842"/>
                <a:gd name="connsiteY69" fmla="*/ 834628 h 881301"/>
                <a:gd name="connsiteX70" fmla="*/ 497204 w 1045842"/>
                <a:gd name="connsiteY70" fmla="*/ 845106 h 881301"/>
                <a:gd name="connsiteX71" fmla="*/ 561974 w 1045842"/>
                <a:gd name="connsiteY71" fmla="*/ 769858 h 881301"/>
                <a:gd name="connsiteX72" fmla="*/ 638173 w 1045842"/>
                <a:gd name="connsiteY72" fmla="*/ 769858 h 881301"/>
                <a:gd name="connsiteX73" fmla="*/ 651508 w 1045842"/>
                <a:gd name="connsiteY73" fmla="*/ 754617 h 881301"/>
                <a:gd name="connsiteX74" fmla="*/ 666748 w 1045842"/>
                <a:gd name="connsiteY74" fmla="*/ 686989 h 881301"/>
                <a:gd name="connsiteX75" fmla="*/ 742948 w 1045842"/>
                <a:gd name="connsiteY75" fmla="*/ 658414 h 881301"/>
                <a:gd name="connsiteX76" fmla="*/ 716278 w 1045842"/>
                <a:gd name="connsiteY76" fmla="*/ 583166 h 881301"/>
                <a:gd name="connsiteX77" fmla="*/ 703896 w 1045842"/>
                <a:gd name="connsiteY77" fmla="*/ 556496 h 881301"/>
                <a:gd name="connsiteX78" fmla="*/ 816291 w 1045842"/>
                <a:gd name="connsiteY78" fmla="*/ 417430 h 881301"/>
                <a:gd name="connsiteX79" fmla="*/ 971548 w 1045842"/>
                <a:gd name="connsiteY79" fmla="*/ 360279 h 881301"/>
                <a:gd name="connsiteX80" fmla="*/ 1013458 w 1045842"/>
                <a:gd name="connsiteY80" fmla="*/ 330751 h 881301"/>
                <a:gd name="connsiteX81" fmla="*/ 1040128 w 1045842"/>
                <a:gd name="connsiteY81" fmla="*/ 294556 h 881301"/>
                <a:gd name="connsiteX82" fmla="*/ 1045842 w 1045842"/>
                <a:gd name="connsiteY82" fmla="*/ 265029 h 881301"/>
                <a:gd name="connsiteX83" fmla="*/ 1041080 w 1045842"/>
                <a:gd name="connsiteY83" fmla="*/ 259313 h 881301"/>
                <a:gd name="connsiteX84" fmla="*/ 1041080 w 1045842"/>
                <a:gd name="connsiteY84" fmla="*/ 259313 h 881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1045842" h="881301">
                  <a:moveTo>
                    <a:pt x="1041080" y="259313"/>
                  </a:moveTo>
                  <a:lnTo>
                    <a:pt x="998218" y="267886"/>
                  </a:lnTo>
                  <a:lnTo>
                    <a:pt x="980120" y="249788"/>
                  </a:lnTo>
                  <a:lnTo>
                    <a:pt x="946783" y="257409"/>
                  </a:lnTo>
                  <a:cubicBezTo>
                    <a:pt x="946783" y="257409"/>
                    <a:pt x="927733" y="251693"/>
                    <a:pt x="918208" y="248836"/>
                  </a:cubicBezTo>
                  <a:cubicBezTo>
                    <a:pt x="909635" y="245978"/>
                    <a:pt x="915350" y="230738"/>
                    <a:pt x="915350" y="230738"/>
                  </a:cubicBezTo>
                  <a:lnTo>
                    <a:pt x="854390" y="204068"/>
                  </a:lnTo>
                  <a:lnTo>
                    <a:pt x="830578" y="202163"/>
                  </a:lnTo>
                  <a:lnTo>
                    <a:pt x="820100" y="207878"/>
                  </a:lnTo>
                  <a:lnTo>
                    <a:pt x="778191" y="207878"/>
                  </a:lnTo>
                  <a:lnTo>
                    <a:pt x="658176" y="155490"/>
                  </a:lnTo>
                  <a:lnTo>
                    <a:pt x="655318" y="137393"/>
                  </a:lnTo>
                  <a:lnTo>
                    <a:pt x="637221" y="135487"/>
                  </a:lnTo>
                  <a:lnTo>
                    <a:pt x="624838" y="116437"/>
                  </a:lnTo>
                  <a:lnTo>
                    <a:pt x="567689" y="114532"/>
                  </a:lnTo>
                  <a:cubicBezTo>
                    <a:pt x="567689" y="114532"/>
                    <a:pt x="546734" y="99292"/>
                    <a:pt x="534351" y="99292"/>
                  </a:cubicBezTo>
                  <a:cubicBezTo>
                    <a:pt x="521969" y="99292"/>
                    <a:pt x="504824" y="101197"/>
                    <a:pt x="498156" y="101197"/>
                  </a:cubicBezTo>
                  <a:cubicBezTo>
                    <a:pt x="492441" y="101197"/>
                    <a:pt x="475296" y="92625"/>
                    <a:pt x="475296" y="92625"/>
                  </a:cubicBezTo>
                  <a:cubicBezTo>
                    <a:pt x="475296" y="92625"/>
                    <a:pt x="449579" y="79290"/>
                    <a:pt x="422909" y="79290"/>
                  </a:cubicBezTo>
                  <a:cubicBezTo>
                    <a:pt x="396239" y="79290"/>
                    <a:pt x="376237" y="77384"/>
                    <a:pt x="367664" y="76432"/>
                  </a:cubicBezTo>
                  <a:cubicBezTo>
                    <a:pt x="359092" y="74527"/>
                    <a:pt x="301942" y="42142"/>
                    <a:pt x="301942" y="42142"/>
                  </a:cubicBezTo>
                  <a:cubicBezTo>
                    <a:pt x="301942" y="42142"/>
                    <a:pt x="240982" y="31664"/>
                    <a:pt x="234314" y="31664"/>
                  </a:cubicBezTo>
                  <a:cubicBezTo>
                    <a:pt x="228599" y="31664"/>
                    <a:pt x="198119" y="34522"/>
                    <a:pt x="189547" y="31664"/>
                  </a:cubicBezTo>
                  <a:cubicBezTo>
                    <a:pt x="180975" y="28807"/>
                    <a:pt x="149542" y="8804"/>
                    <a:pt x="149542" y="8804"/>
                  </a:cubicBezTo>
                  <a:cubicBezTo>
                    <a:pt x="149542" y="8804"/>
                    <a:pt x="141922" y="-1674"/>
                    <a:pt x="136207" y="232"/>
                  </a:cubicBezTo>
                  <a:cubicBezTo>
                    <a:pt x="130492" y="2136"/>
                    <a:pt x="71437" y="39284"/>
                    <a:pt x="71437" y="39284"/>
                  </a:cubicBezTo>
                  <a:lnTo>
                    <a:pt x="0" y="58334"/>
                  </a:lnTo>
                  <a:lnTo>
                    <a:pt x="19050" y="124058"/>
                  </a:lnTo>
                  <a:lnTo>
                    <a:pt x="21907" y="146918"/>
                  </a:lnTo>
                  <a:cubicBezTo>
                    <a:pt x="21907" y="146918"/>
                    <a:pt x="5715" y="160253"/>
                    <a:pt x="5715" y="165015"/>
                  </a:cubicBezTo>
                  <a:cubicBezTo>
                    <a:pt x="5715" y="169778"/>
                    <a:pt x="5715" y="193590"/>
                    <a:pt x="5715" y="193590"/>
                  </a:cubicBezTo>
                  <a:lnTo>
                    <a:pt x="4762" y="200258"/>
                  </a:lnTo>
                  <a:lnTo>
                    <a:pt x="6667" y="200258"/>
                  </a:lnTo>
                  <a:lnTo>
                    <a:pt x="50482" y="174540"/>
                  </a:lnTo>
                  <a:lnTo>
                    <a:pt x="69532" y="176445"/>
                  </a:lnTo>
                  <a:lnTo>
                    <a:pt x="61912" y="192638"/>
                  </a:lnTo>
                  <a:lnTo>
                    <a:pt x="63817" y="207878"/>
                  </a:lnTo>
                  <a:lnTo>
                    <a:pt x="107632" y="220261"/>
                  </a:lnTo>
                  <a:lnTo>
                    <a:pt x="165735" y="217403"/>
                  </a:lnTo>
                  <a:lnTo>
                    <a:pt x="200025" y="223118"/>
                  </a:lnTo>
                  <a:lnTo>
                    <a:pt x="204787" y="239311"/>
                  </a:lnTo>
                  <a:lnTo>
                    <a:pt x="217169" y="254551"/>
                  </a:lnTo>
                  <a:lnTo>
                    <a:pt x="217169" y="291699"/>
                  </a:lnTo>
                  <a:lnTo>
                    <a:pt x="152400" y="318369"/>
                  </a:lnTo>
                  <a:lnTo>
                    <a:pt x="157162" y="397427"/>
                  </a:lnTo>
                  <a:lnTo>
                    <a:pt x="120967" y="410762"/>
                  </a:lnTo>
                  <a:lnTo>
                    <a:pt x="131445" y="428860"/>
                  </a:lnTo>
                  <a:lnTo>
                    <a:pt x="113347" y="473628"/>
                  </a:lnTo>
                  <a:lnTo>
                    <a:pt x="80010" y="466008"/>
                  </a:lnTo>
                  <a:lnTo>
                    <a:pt x="78105" y="486963"/>
                  </a:lnTo>
                  <a:lnTo>
                    <a:pt x="86677" y="524111"/>
                  </a:lnTo>
                  <a:lnTo>
                    <a:pt x="94297" y="528873"/>
                  </a:lnTo>
                  <a:lnTo>
                    <a:pt x="62865" y="586976"/>
                  </a:lnTo>
                  <a:lnTo>
                    <a:pt x="75247" y="612694"/>
                  </a:lnTo>
                  <a:cubicBezTo>
                    <a:pt x="75247" y="612694"/>
                    <a:pt x="87630" y="621266"/>
                    <a:pt x="87630" y="627934"/>
                  </a:cubicBezTo>
                  <a:cubicBezTo>
                    <a:pt x="87630" y="633649"/>
                    <a:pt x="35242" y="682227"/>
                    <a:pt x="35242" y="682227"/>
                  </a:cubicBezTo>
                  <a:lnTo>
                    <a:pt x="20002" y="690800"/>
                  </a:lnTo>
                  <a:lnTo>
                    <a:pt x="33337" y="727947"/>
                  </a:lnTo>
                  <a:lnTo>
                    <a:pt x="61912" y="725090"/>
                  </a:lnTo>
                  <a:lnTo>
                    <a:pt x="101917" y="750807"/>
                  </a:lnTo>
                  <a:lnTo>
                    <a:pt x="115252" y="779383"/>
                  </a:lnTo>
                  <a:cubicBezTo>
                    <a:pt x="115252" y="779383"/>
                    <a:pt x="101917" y="815578"/>
                    <a:pt x="112395" y="823198"/>
                  </a:cubicBezTo>
                  <a:cubicBezTo>
                    <a:pt x="122872" y="830818"/>
                    <a:pt x="177165" y="881301"/>
                    <a:pt x="177165" y="881301"/>
                  </a:cubicBezTo>
                  <a:lnTo>
                    <a:pt x="223837" y="842248"/>
                  </a:lnTo>
                  <a:lnTo>
                    <a:pt x="267652" y="847011"/>
                  </a:lnTo>
                  <a:lnTo>
                    <a:pt x="291464" y="823198"/>
                  </a:lnTo>
                  <a:lnTo>
                    <a:pt x="382904" y="831771"/>
                  </a:lnTo>
                  <a:cubicBezTo>
                    <a:pt x="382904" y="831771"/>
                    <a:pt x="424814" y="842248"/>
                    <a:pt x="429576" y="842248"/>
                  </a:cubicBezTo>
                  <a:cubicBezTo>
                    <a:pt x="434339" y="842248"/>
                    <a:pt x="458151" y="845106"/>
                    <a:pt x="462914" y="842248"/>
                  </a:cubicBezTo>
                  <a:cubicBezTo>
                    <a:pt x="467676" y="839390"/>
                    <a:pt x="476249" y="834628"/>
                    <a:pt x="476249" y="834628"/>
                  </a:cubicBezTo>
                  <a:cubicBezTo>
                    <a:pt x="476249" y="834628"/>
                    <a:pt x="492441" y="845106"/>
                    <a:pt x="497204" y="845106"/>
                  </a:cubicBezTo>
                  <a:cubicBezTo>
                    <a:pt x="501966" y="845106"/>
                    <a:pt x="561974" y="769858"/>
                    <a:pt x="561974" y="769858"/>
                  </a:cubicBezTo>
                  <a:lnTo>
                    <a:pt x="638173" y="769858"/>
                  </a:lnTo>
                  <a:lnTo>
                    <a:pt x="651508" y="754617"/>
                  </a:lnTo>
                  <a:cubicBezTo>
                    <a:pt x="651508" y="754617"/>
                    <a:pt x="659128" y="688894"/>
                    <a:pt x="666748" y="686989"/>
                  </a:cubicBezTo>
                  <a:cubicBezTo>
                    <a:pt x="674368" y="685084"/>
                    <a:pt x="742948" y="658414"/>
                    <a:pt x="742948" y="658414"/>
                  </a:cubicBezTo>
                  <a:cubicBezTo>
                    <a:pt x="742948" y="658414"/>
                    <a:pt x="720088" y="587929"/>
                    <a:pt x="716278" y="583166"/>
                  </a:cubicBezTo>
                  <a:cubicBezTo>
                    <a:pt x="711516" y="578403"/>
                    <a:pt x="703896" y="556496"/>
                    <a:pt x="703896" y="556496"/>
                  </a:cubicBezTo>
                  <a:lnTo>
                    <a:pt x="816291" y="417430"/>
                  </a:lnTo>
                  <a:lnTo>
                    <a:pt x="971548" y="360279"/>
                  </a:lnTo>
                  <a:cubicBezTo>
                    <a:pt x="971548" y="360279"/>
                    <a:pt x="1008695" y="334561"/>
                    <a:pt x="1013458" y="330751"/>
                  </a:cubicBezTo>
                  <a:cubicBezTo>
                    <a:pt x="1018220" y="325989"/>
                    <a:pt x="1039175" y="305034"/>
                    <a:pt x="1040128" y="294556"/>
                  </a:cubicBezTo>
                  <a:cubicBezTo>
                    <a:pt x="1042032" y="284079"/>
                    <a:pt x="1045842" y="265029"/>
                    <a:pt x="1045842" y="265029"/>
                  </a:cubicBezTo>
                  <a:cubicBezTo>
                    <a:pt x="1045842" y="265029"/>
                    <a:pt x="1044890" y="263123"/>
                    <a:pt x="1041080" y="259313"/>
                  </a:cubicBezTo>
                  <a:cubicBezTo>
                    <a:pt x="1041080" y="259313"/>
                    <a:pt x="1041080" y="259313"/>
                    <a:pt x="1041080" y="259313"/>
                  </a:cubicBezTo>
                  <a:close/>
                </a:path>
              </a:pathLst>
            </a:custGeom>
            <a:solidFill>
              <a:srgbClr val="0070C0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 dirty="0"/>
            </a:p>
          </p:txBody>
        </p:sp>
        <p:sp>
          <p:nvSpPr>
            <p:cNvPr id="518" name="Freeform: Shape 517">
              <a:extLst>
                <a:ext uri="{FF2B5EF4-FFF2-40B4-BE49-F238E27FC236}">
                  <a16:creationId xmlns:a16="http://schemas.microsoft.com/office/drawing/2014/main" id="{8DC85695-8844-4805-82C2-014149B8991F}"/>
                </a:ext>
              </a:extLst>
            </p:cNvPr>
            <p:cNvSpPr/>
            <p:nvPr/>
          </p:nvSpPr>
          <p:spPr>
            <a:xfrm>
              <a:off x="8425690" y="3564148"/>
              <a:ext cx="153229" cy="100907"/>
            </a:xfrm>
            <a:custGeom>
              <a:avLst/>
              <a:gdLst>
                <a:gd name="connsiteX0" fmla="*/ 273367 w 273366"/>
                <a:gd name="connsiteY0" fmla="*/ 0 h 180023"/>
                <a:gd name="connsiteX1" fmla="*/ 236219 w 273366"/>
                <a:gd name="connsiteY1" fmla="*/ 96203 h 180023"/>
                <a:gd name="connsiteX2" fmla="*/ 261937 w 273366"/>
                <a:gd name="connsiteY2" fmla="*/ 127636 h 180023"/>
                <a:gd name="connsiteX3" fmla="*/ 248602 w 273366"/>
                <a:gd name="connsiteY3" fmla="*/ 180024 h 180023"/>
                <a:gd name="connsiteX4" fmla="*/ 191452 w 273366"/>
                <a:gd name="connsiteY4" fmla="*/ 180024 h 180023"/>
                <a:gd name="connsiteX5" fmla="*/ 167640 w 273366"/>
                <a:gd name="connsiteY5" fmla="*/ 148591 h 180023"/>
                <a:gd name="connsiteX6" fmla="*/ 136207 w 273366"/>
                <a:gd name="connsiteY6" fmla="*/ 148591 h 180023"/>
                <a:gd name="connsiteX7" fmla="*/ 101917 w 273366"/>
                <a:gd name="connsiteY7" fmla="*/ 130493 h 180023"/>
                <a:gd name="connsiteX8" fmla="*/ 44767 w 273366"/>
                <a:gd name="connsiteY8" fmla="*/ 99061 h 180023"/>
                <a:gd name="connsiteX9" fmla="*/ 18098 w 273366"/>
                <a:gd name="connsiteY9" fmla="*/ 97156 h 180023"/>
                <a:gd name="connsiteX10" fmla="*/ 2858 w 273366"/>
                <a:gd name="connsiteY10" fmla="*/ 86678 h 180023"/>
                <a:gd name="connsiteX11" fmla="*/ 0 w 273366"/>
                <a:gd name="connsiteY11" fmla="*/ 58103 h 180023"/>
                <a:gd name="connsiteX12" fmla="*/ 0 w 273366"/>
                <a:gd name="connsiteY12" fmla="*/ 32385 h 180023"/>
                <a:gd name="connsiteX13" fmla="*/ 22860 w 273366"/>
                <a:gd name="connsiteY13" fmla="*/ 32385 h 180023"/>
                <a:gd name="connsiteX14" fmla="*/ 39052 w 273366"/>
                <a:gd name="connsiteY14" fmla="*/ 38100 h 180023"/>
                <a:gd name="connsiteX15" fmla="*/ 52388 w 273366"/>
                <a:gd name="connsiteY15" fmla="*/ 25718 h 180023"/>
                <a:gd name="connsiteX16" fmla="*/ 62865 w 273366"/>
                <a:gd name="connsiteY16" fmla="*/ 13335 h 180023"/>
                <a:gd name="connsiteX17" fmla="*/ 83820 w 273366"/>
                <a:gd name="connsiteY17" fmla="*/ 20955 h 180023"/>
                <a:gd name="connsiteX18" fmla="*/ 102870 w 273366"/>
                <a:gd name="connsiteY18" fmla="*/ 39053 h 180023"/>
                <a:gd name="connsiteX19" fmla="*/ 142875 w 273366"/>
                <a:gd name="connsiteY19" fmla="*/ 39053 h 180023"/>
                <a:gd name="connsiteX20" fmla="*/ 174307 w 273366"/>
                <a:gd name="connsiteY20" fmla="*/ 31433 h 180023"/>
                <a:gd name="connsiteX21" fmla="*/ 213360 w 273366"/>
                <a:gd name="connsiteY21" fmla="*/ 8573 h 180023"/>
                <a:gd name="connsiteX22" fmla="*/ 229552 w 273366"/>
                <a:gd name="connsiteY22" fmla="*/ 14288 h 180023"/>
                <a:gd name="connsiteX23" fmla="*/ 245744 w 273366"/>
                <a:gd name="connsiteY23" fmla="*/ 8573 h 180023"/>
                <a:gd name="connsiteX24" fmla="*/ 273367 w 273366"/>
                <a:gd name="connsiteY24" fmla="*/ 0 h 180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73366" h="180023">
                  <a:moveTo>
                    <a:pt x="273367" y="0"/>
                  </a:moveTo>
                  <a:lnTo>
                    <a:pt x="236219" y="96203"/>
                  </a:lnTo>
                  <a:lnTo>
                    <a:pt x="261937" y="127636"/>
                  </a:lnTo>
                  <a:lnTo>
                    <a:pt x="248602" y="180024"/>
                  </a:lnTo>
                  <a:lnTo>
                    <a:pt x="191452" y="180024"/>
                  </a:lnTo>
                  <a:lnTo>
                    <a:pt x="167640" y="148591"/>
                  </a:lnTo>
                  <a:lnTo>
                    <a:pt x="136207" y="148591"/>
                  </a:lnTo>
                  <a:lnTo>
                    <a:pt x="101917" y="130493"/>
                  </a:lnTo>
                  <a:lnTo>
                    <a:pt x="44767" y="99061"/>
                  </a:lnTo>
                  <a:lnTo>
                    <a:pt x="18098" y="97156"/>
                  </a:lnTo>
                  <a:cubicBezTo>
                    <a:pt x="18098" y="97156"/>
                    <a:pt x="2858" y="94298"/>
                    <a:pt x="2858" y="86678"/>
                  </a:cubicBezTo>
                  <a:cubicBezTo>
                    <a:pt x="2858" y="79058"/>
                    <a:pt x="0" y="58103"/>
                    <a:pt x="0" y="58103"/>
                  </a:cubicBezTo>
                  <a:lnTo>
                    <a:pt x="0" y="32385"/>
                  </a:lnTo>
                  <a:lnTo>
                    <a:pt x="22860" y="32385"/>
                  </a:lnTo>
                  <a:cubicBezTo>
                    <a:pt x="31432" y="37148"/>
                    <a:pt x="35242" y="42863"/>
                    <a:pt x="39052" y="38100"/>
                  </a:cubicBezTo>
                  <a:cubicBezTo>
                    <a:pt x="43815" y="33338"/>
                    <a:pt x="52388" y="25718"/>
                    <a:pt x="52388" y="25718"/>
                  </a:cubicBezTo>
                  <a:lnTo>
                    <a:pt x="62865" y="13335"/>
                  </a:lnTo>
                  <a:lnTo>
                    <a:pt x="83820" y="20955"/>
                  </a:lnTo>
                  <a:lnTo>
                    <a:pt x="102870" y="39053"/>
                  </a:lnTo>
                  <a:lnTo>
                    <a:pt x="142875" y="39053"/>
                  </a:lnTo>
                  <a:lnTo>
                    <a:pt x="174307" y="31433"/>
                  </a:lnTo>
                  <a:lnTo>
                    <a:pt x="213360" y="8573"/>
                  </a:lnTo>
                  <a:lnTo>
                    <a:pt x="229552" y="14288"/>
                  </a:lnTo>
                  <a:lnTo>
                    <a:pt x="245744" y="8573"/>
                  </a:lnTo>
                  <a:lnTo>
                    <a:pt x="273367" y="0"/>
                  </a:lnTo>
                  <a:close/>
                </a:path>
              </a:pathLst>
            </a:custGeom>
            <a:solidFill>
              <a:srgbClr val="0070C0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1" name="Freeform: Shape 530">
              <a:extLst>
                <a:ext uri="{FF2B5EF4-FFF2-40B4-BE49-F238E27FC236}">
                  <a16:creationId xmlns:a16="http://schemas.microsoft.com/office/drawing/2014/main" id="{461A5D86-1B33-4ED4-84FC-899BB8B3F6F7}"/>
                </a:ext>
              </a:extLst>
            </p:cNvPr>
            <p:cNvSpPr/>
            <p:nvPr/>
          </p:nvSpPr>
          <p:spPr>
            <a:xfrm>
              <a:off x="8527665" y="2796927"/>
              <a:ext cx="534" cy="534"/>
            </a:xfrm>
            <a:custGeom>
              <a:avLst/>
              <a:gdLst>
                <a:gd name="connsiteX0" fmla="*/ 0 w 952"/>
                <a:gd name="connsiteY0" fmla="*/ 0 h 952"/>
                <a:gd name="connsiteX1" fmla="*/ 953 w 952"/>
                <a:gd name="connsiteY1" fmla="*/ 953 h 952"/>
                <a:gd name="connsiteX2" fmla="*/ 0 w 952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0" y="0"/>
                  </a:moveTo>
                  <a:cubicBezTo>
                    <a:pt x="0" y="0"/>
                    <a:pt x="0" y="953"/>
                    <a:pt x="953" y="953"/>
                  </a:cubicBezTo>
                  <a:cubicBezTo>
                    <a:pt x="953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C8D2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2" name="Freeform: Shape 531">
              <a:extLst>
                <a:ext uri="{FF2B5EF4-FFF2-40B4-BE49-F238E27FC236}">
                  <a16:creationId xmlns:a16="http://schemas.microsoft.com/office/drawing/2014/main" id="{FF1415E5-F53F-4529-9D95-9F982D2823A8}"/>
                </a:ext>
              </a:extLst>
            </p:cNvPr>
            <p:cNvSpPr/>
            <p:nvPr/>
          </p:nvSpPr>
          <p:spPr>
            <a:xfrm>
              <a:off x="8528199" y="2797461"/>
              <a:ext cx="534" cy="534"/>
            </a:xfrm>
            <a:custGeom>
              <a:avLst/>
              <a:gdLst>
                <a:gd name="connsiteX0" fmla="*/ 0 w 952"/>
                <a:gd name="connsiteY0" fmla="*/ 0 h 952"/>
                <a:gd name="connsiteX1" fmla="*/ 953 w 952"/>
                <a:gd name="connsiteY1" fmla="*/ 952 h 952"/>
                <a:gd name="connsiteX2" fmla="*/ 0 w 952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0" y="0"/>
                  </a:moveTo>
                  <a:cubicBezTo>
                    <a:pt x="0" y="0"/>
                    <a:pt x="953" y="952"/>
                    <a:pt x="953" y="952"/>
                  </a:cubicBezTo>
                  <a:cubicBezTo>
                    <a:pt x="953" y="95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C8D2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3" name="Freeform: Shape 532">
              <a:extLst>
                <a:ext uri="{FF2B5EF4-FFF2-40B4-BE49-F238E27FC236}">
                  <a16:creationId xmlns:a16="http://schemas.microsoft.com/office/drawing/2014/main" id="{EDC931E4-CAB3-4CE4-BBB2-F9FCD4680059}"/>
                </a:ext>
              </a:extLst>
            </p:cNvPr>
            <p:cNvSpPr/>
            <p:nvPr/>
          </p:nvSpPr>
          <p:spPr>
            <a:xfrm>
              <a:off x="8527665" y="2795325"/>
              <a:ext cx="5338" cy="237"/>
            </a:xfrm>
            <a:custGeom>
              <a:avLst/>
              <a:gdLst>
                <a:gd name="connsiteX0" fmla="*/ 0 w 9524"/>
                <a:gd name="connsiteY0" fmla="*/ 0 h 423"/>
                <a:gd name="connsiteX1" fmla="*/ 0 w 9524"/>
                <a:gd name="connsiteY1" fmla="*/ 0 h 423"/>
                <a:gd name="connsiteX2" fmla="*/ 0 w 9524"/>
                <a:gd name="connsiteY2" fmla="*/ 0 h 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4" h="423">
                  <a:moveTo>
                    <a:pt x="0" y="0"/>
                  </a:moveTo>
                  <a:cubicBezTo>
                    <a:pt x="0" y="0"/>
                    <a:pt x="0" y="953"/>
                    <a:pt x="0" y="0"/>
                  </a:cubicBezTo>
                  <a:cubicBezTo>
                    <a:pt x="0" y="95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C8D2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4" name="Freeform: Shape 533">
              <a:extLst>
                <a:ext uri="{FF2B5EF4-FFF2-40B4-BE49-F238E27FC236}">
                  <a16:creationId xmlns:a16="http://schemas.microsoft.com/office/drawing/2014/main" id="{3C2B0A38-396B-42BE-A818-D5EAB38781B1}"/>
                </a:ext>
              </a:extLst>
            </p:cNvPr>
            <p:cNvSpPr/>
            <p:nvPr/>
          </p:nvSpPr>
          <p:spPr>
            <a:xfrm>
              <a:off x="8528199" y="2794391"/>
              <a:ext cx="5338" cy="400"/>
            </a:xfrm>
            <a:custGeom>
              <a:avLst/>
              <a:gdLst>
                <a:gd name="connsiteX0" fmla="*/ 0 w 9524"/>
                <a:gd name="connsiteY0" fmla="*/ 714 h 714"/>
                <a:gd name="connsiteX1" fmla="*/ 0 w 9524"/>
                <a:gd name="connsiteY1" fmla="*/ 714 h 714"/>
                <a:gd name="connsiteX2" fmla="*/ 0 w 9524"/>
                <a:gd name="connsiteY2" fmla="*/ 714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4" h="714">
                  <a:moveTo>
                    <a:pt x="0" y="714"/>
                  </a:moveTo>
                  <a:cubicBezTo>
                    <a:pt x="0" y="-238"/>
                    <a:pt x="0" y="-238"/>
                    <a:pt x="0" y="714"/>
                  </a:cubicBezTo>
                  <a:cubicBezTo>
                    <a:pt x="0" y="-238"/>
                    <a:pt x="0" y="-238"/>
                    <a:pt x="0" y="714"/>
                  </a:cubicBezTo>
                  <a:close/>
                </a:path>
              </a:pathLst>
            </a:custGeom>
            <a:solidFill>
              <a:srgbClr val="EDC8D2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5" name="Freeform: Shape 534">
              <a:extLst>
                <a:ext uri="{FF2B5EF4-FFF2-40B4-BE49-F238E27FC236}">
                  <a16:creationId xmlns:a16="http://schemas.microsoft.com/office/drawing/2014/main" id="{C31F6F45-3B71-4539-98E9-4D426C2317A7}"/>
                </a:ext>
              </a:extLst>
            </p:cNvPr>
            <p:cNvSpPr/>
            <p:nvPr/>
          </p:nvSpPr>
          <p:spPr>
            <a:xfrm>
              <a:off x="8527962" y="2794791"/>
              <a:ext cx="237" cy="5339"/>
            </a:xfrm>
            <a:custGeom>
              <a:avLst/>
              <a:gdLst>
                <a:gd name="connsiteX0" fmla="*/ 423 w 423"/>
                <a:gd name="connsiteY0" fmla="*/ 0 h 9525"/>
                <a:gd name="connsiteX1" fmla="*/ 423 w 423"/>
                <a:gd name="connsiteY1" fmla="*/ 0 h 9525"/>
                <a:gd name="connsiteX2" fmla="*/ 423 w 423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" h="9525">
                  <a:moveTo>
                    <a:pt x="423" y="0"/>
                  </a:moveTo>
                  <a:cubicBezTo>
                    <a:pt x="423" y="0"/>
                    <a:pt x="-529" y="0"/>
                    <a:pt x="423" y="0"/>
                  </a:cubicBezTo>
                  <a:cubicBezTo>
                    <a:pt x="-529" y="0"/>
                    <a:pt x="423" y="0"/>
                    <a:pt x="423" y="0"/>
                  </a:cubicBezTo>
                  <a:close/>
                </a:path>
              </a:pathLst>
            </a:custGeom>
            <a:solidFill>
              <a:srgbClr val="EDC8D2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6" name="Freeform: Shape 535">
              <a:extLst>
                <a:ext uri="{FF2B5EF4-FFF2-40B4-BE49-F238E27FC236}">
                  <a16:creationId xmlns:a16="http://schemas.microsoft.com/office/drawing/2014/main" id="{0D3C21C5-654D-47F3-B9C6-E94988B5F5DE}"/>
                </a:ext>
              </a:extLst>
            </p:cNvPr>
            <p:cNvSpPr/>
            <p:nvPr/>
          </p:nvSpPr>
          <p:spPr>
            <a:xfrm>
              <a:off x="8527665" y="2795859"/>
              <a:ext cx="5338" cy="400"/>
            </a:xfrm>
            <a:custGeom>
              <a:avLst/>
              <a:gdLst>
                <a:gd name="connsiteX0" fmla="*/ 0 w 9524"/>
                <a:gd name="connsiteY0" fmla="*/ 0 h 714"/>
                <a:gd name="connsiteX1" fmla="*/ 0 w 9524"/>
                <a:gd name="connsiteY1" fmla="*/ 0 h 714"/>
                <a:gd name="connsiteX2" fmla="*/ 0 w 9524"/>
                <a:gd name="connsiteY2" fmla="*/ 0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4" h="714">
                  <a:moveTo>
                    <a:pt x="0" y="0"/>
                  </a:moveTo>
                  <a:cubicBezTo>
                    <a:pt x="0" y="952"/>
                    <a:pt x="0" y="952"/>
                    <a:pt x="0" y="0"/>
                  </a:cubicBezTo>
                  <a:cubicBezTo>
                    <a:pt x="0" y="952"/>
                    <a:pt x="0" y="952"/>
                    <a:pt x="0" y="0"/>
                  </a:cubicBezTo>
                  <a:close/>
                </a:path>
              </a:pathLst>
            </a:custGeom>
            <a:solidFill>
              <a:srgbClr val="EDC8D2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7" name="Freeform: Shape 536">
              <a:extLst>
                <a:ext uri="{FF2B5EF4-FFF2-40B4-BE49-F238E27FC236}">
                  <a16:creationId xmlns:a16="http://schemas.microsoft.com/office/drawing/2014/main" id="{6A625C7D-C9C3-420B-956D-E9D9CF30F83A}"/>
                </a:ext>
              </a:extLst>
            </p:cNvPr>
            <p:cNvSpPr/>
            <p:nvPr/>
          </p:nvSpPr>
          <p:spPr>
            <a:xfrm>
              <a:off x="8529267" y="2797995"/>
              <a:ext cx="534" cy="534"/>
            </a:xfrm>
            <a:custGeom>
              <a:avLst/>
              <a:gdLst>
                <a:gd name="connsiteX0" fmla="*/ 953 w 952"/>
                <a:gd name="connsiteY0" fmla="*/ 953 h 952"/>
                <a:gd name="connsiteX1" fmla="*/ 0 w 952"/>
                <a:gd name="connsiteY1" fmla="*/ 0 h 952"/>
                <a:gd name="connsiteX2" fmla="*/ 953 w 952"/>
                <a:gd name="connsiteY2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953" y="953"/>
                  </a:moveTo>
                  <a:cubicBezTo>
                    <a:pt x="953" y="953"/>
                    <a:pt x="0" y="0"/>
                    <a:pt x="0" y="0"/>
                  </a:cubicBezTo>
                  <a:cubicBezTo>
                    <a:pt x="0" y="953"/>
                    <a:pt x="953" y="953"/>
                    <a:pt x="953" y="953"/>
                  </a:cubicBezTo>
                  <a:close/>
                </a:path>
              </a:pathLst>
            </a:custGeom>
            <a:solidFill>
              <a:srgbClr val="EDC8D2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8" name="Freeform: Shape 537">
              <a:extLst>
                <a:ext uri="{FF2B5EF4-FFF2-40B4-BE49-F238E27FC236}">
                  <a16:creationId xmlns:a16="http://schemas.microsoft.com/office/drawing/2014/main" id="{A6CF9EB9-341F-4E97-8D47-0259E38C710A}"/>
                </a:ext>
              </a:extLst>
            </p:cNvPr>
            <p:cNvSpPr/>
            <p:nvPr/>
          </p:nvSpPr>
          <p:spPr>
            <a:xfrm>
              <a:off x="8530869" y="2799597"/>
              <a:ext cx="1068" cy="1068"/>
            </a:xfrm>
            <a:custGeom>
              <a:avLst/>
              <a:gdLst>
                <a:gd name="connsiteX0" fmla="*/ 0 w 1905"/>
                <a:gd name="connsiteY0" fmla="*/ 0 h 1905"/>
                <a:gd name="connsiteX1" fmla="*/ 1905 w 1905"/>
                <a:gd name="connsiteY1" fmla="*/ 1905 h 1905"/>
                <a:gd name="connsiteX2" fmla="*/ 1905 w 1905"/>
                <a:gd name="connsiteY2" fmla="*/ 1905 h 1905"/>
                <a:gd name="connsiteX3" fmla="*/ 0 w 1905"/>
                <a:gd name="connsiteY3" fmla="*/ 0 h 1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" h="1905">
                  <a:moveTo>
                    <a:pt x="0" y="0"/>
                  </a:moveTo>
                  <a:cubicBezTo>
                    <a:pt x="953" y="953"/>
                    <a:pt x="953" y="953"/>
                    <a:pt x="1905" y="1905"/>
                  </a:cubicBezTo>
                  <a:lnTo>
                    <a:pt x="1905" y="1905"/>
                  </a:lnTo>
                  <a:cubicBezTo>
                    <a:pt x="953" y="953"/>
                    <a:pt x="953" y="953"/>
                    <a:pt x="0" y="0"/>
                  </a:cubicBezTo>
                  <a:close/>
                </a:path>
              </a:pathLst>
            </a:custGeom>
            <a:solidFill>
              <a:srgbClr val="EDC8D2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9" name="Freeform: Shape 538">
              <a:extLst>
                <a:ext uri="{FF2B5EF4-FFF2-40B4-BE49-F238E27FC236}">
                  <a16:creationId xmlns:a16="http://schemas.microsoft.com/office/drawing/2014/main" id="{E390B860-B939-4FF6-8AF0-28FB7BE2E5D3}"/>
                </a:ext>
              </a:extLst>
            </p:cNvPr>
            <p:cNvSpPr/>
            <p:nvPr/>
          </p:nvSpPr>
          <p:spPr>
            <a:xfrm>
              <a:off x="8529801" y="2798529"/>
              <a:ext cx="1067" cy="1067"/>
            </a:xfrm>
            <a:custGeom>
              <a:avLst/>
              <a:gdLst>
                <a:gd name="connsiteX0" fmla="*/ 1905 w 1904"/>
                <a:gd name="connsiteY0" fmla="*/ 1905 h 1904"/>
                <a:gd name="connsiteX1" fmla="*/ 0 w 1904"/>
                <a:gd name="connsiteY1" fmla="*/ 0 h 1904"/>
                <a:gd name="connsiteX2" fmla="*/ 1905 w 1904"/>
                <a:gd name="connsiteY2" fmla="*/ 1905 h 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04" h="1904">
                  <a:moveTo>
                    <a:pt x="1905" y="1905"/>
                  </a:moveTo>
                  <a:cubicBezTo>
                    <a:pt x="952" y="952"/>
                    <a:pt x="952" y="952"/>
                    <a:pt x="0" y="0"/>
                  </a:cubicBezTo>
                  <a:cubicBezTo>
                    <a:pt x="952" y="952"/>
                    <a:pt x="952" y="1905"/>
                    <a:pt x="1905" y="1905"/>
                  </a:cubicBezTo>
                  <a:close/>
                </a:path>
              </a:pathLst>
            </a:custGeom>
            <a:solidFill>
              <a:srgbClr val="EDC8D2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0" name="Freeform: Shape 539">
              <a:extLst>
                <a:ext uri="{FF2B5EF4-FFF2-40B4-BE49-F238E27FC236}">
                  <a16:creationId xmlns:a16="http://schemas.microsoft.com/office/drawing/2014/main" id="{4AE61056-4BE1-4C6C-82D0-F5A3683169BE}"/>
                </a:ext>
              </a:extLst>
            </p:cNvPr>
            <p:cNvSpPr/>
            <p:nvPr/>
          </p:nvSpPr>
          <p:spPr>
            <a:xfrm>
              <a:off x="8108554" y="2538517"/>
              <a:ext cx="365721" cy="473040"/>
            </a:xfrm>
            <a:custGeom>
              <a:avLst/>
              <a:gdLst>
                <a:gd name="connsiteX0" fmla="*/ 566736 w 652460"/>
                <a:gd name="connsiteY0" fmla="*/ 655325 h 843921"/>
                <a:gd name="connsiteX1" fmla="*/ 541019 w 652460"/>
                <a:gd name="connsiteY1" fmla="*/ 644847 h 843921"/>
                <a:gd name="connsiteX2" fmla="*/ 529589 w 652460"/>
                <a:gd name="connsiteY2" fmla="*/ 623892 h 843921"/>
                <a:gd name="connsiteX3" fmla="*/ 509586 w 652460"/>
                <a:gd name="connsiteY3" fmla="*/ 616272 h 843921"/>
                <a:gd name="connsiteX4" fmla="*/ 488631 w 652460"/>
                <a:gd name="connsiteY4" fmla="*/ 610557 h 843921"/>
                <a:gd name="connsiteX5" fmla="*/ 473391 w 652460"/>
                <a:gd name="connsiteY5" fmla="*/ 578172 h 843921"/>
                <a:gd name="connsiteX6" fmla="*/ 476249 w 652460"/>
                <a:gd name="connsiteY6" fmla="*/ 566742 h 843921"/>
                <a:gd name="connsiteX7" fmla="*/ 468629 w 652460"/>
                <a:gd name="connsiteY7" fmla="*/ 550549 h 843921"/>
                <a:gd name="connsiteX8" fmla="*/ 459104 w 652460"/>
                <a:gd name="connsiteY8" fmla="*/ 541024 h 843921"/>
                <a:gd name="connsiteX9" fmla="*/ 444816 w 652460"/>
                <a:gd name="connsiteY9" fmla="*/ 524832 h 843921"/>
                <a:gd name="connsiteX10" fmla="*/ 448626 w 652460"/>
                <a:gd name="connsiteY10" fmla="*/ 512449 h 843921"/>
                <a:gd name="connsiteX11" fmla="*/ 455294 w 652460"/>
                <a:gd name="connsiteY11" fmla="*/ 516259 h 843921"/>
                <a:gd name="connsiteX12" fmla="*/ 464819 w 652460"/>
                <a:gd name="connsiteY12" fmla="*/ 521974 h 843921"/>
                <a:gd name="connsiteX13" fmla="*/ 469581 w 652460"/>
                <a:gd name="connsiteY13" fmla="*/ 509592 h 843921"/>
                <a:gd name="connsiteX14" fmla="*/ 477201 w 652460"/>
                <a:gd name="connsiteY14" fmla="*/ 499114 h 843921"/>
                <a:gd name="connsiteX15" fmla="*/ 503871 w 652460"/>
                <a:gd name="connsiteY15" fmla="*/ 499114 h 843921"/>
                <a:gd name="connsiteX16" fmla="*/ 505776 w 652460"/>
                <a:gd name="connsiteY16" fmla="*/ 488636 h 843921"/>
                <a:gd name="connsiteX17" fmla="*/ 519111 w 652460"/>
                <a:gd name="connsiteY17" fmla="*/ 484826 h 843921"/>
                <a:gd name="connsiteX18" fmla="*/ 530541 w 652460"/>
                <a:gd name="connsiteY18" fmla="*/ 477206 h 843921"/>
                <a:gd name="connsiteX19" fmla="*/ 536256 w 652460"/>
                <a:gd name="connsiteY19" fmla="*/ 470539 h 843921"/>
                <a:gd name="connsiteX20" fmla="*/ 548639 w 652460"/>
                <a:gd name="connsiteY20" fmla="*/ 470539 h 843921"/>
                <a:gd name="connsiteX21" fmla="*/ 561021 w 652460"/>
                <a:gd name="connsiteY21" fmla="*/ 461966 h 843921"/>
                <a:gd name="connsiteX22" fmla="*/ 565784 w 652460"/>
                <a:gd name="connsiteY22" fmla="*/ 451489 h 843921"/>
                <a:gd name="connsiteX23" fmla="*/ 578166 w 652460"/>
                <a:gd name="connsiteY23" fmla="*/ 448631 h 843921"/>
                <a:gd name="connsiteX24" fmla="*/ 597216 w 652460"/>
                <a:gd name="connsiteY24" fmla="*/ 435296 h 843921"/>
                <a:gd name="connsiteX25" fmla="*/ 598169 w 652460"/>
                <a:gd name="connsiteY25" fmla="*/ 429581 h 843921"/>
                <a:gd name="connsiteX26" fmla="*/ 597216 w 652460"/>
                <a:gd name="connsiteY26" fmla="*/ 422913 h 843921"/>
                <a:gd name="connsiteX27" fmla="*/ 622934 w 652460"/>
                <a:gd name="connsiteY27" fmla="*/ 419103 h 843921"/>
                <a:gd name="connsiteX28" fmla="*/ 622934 w 652460"/>
                <a:gd name="connsiteY28" fmla="*/ 425771 h 843921"/>
                <a:gd name="connsiteX29" fmla="*/ 624838 w 652460"/>
                <a:gd name="connsiteY29" fmla="*/ 435296 h 843921"/>
                <a:gd name="connsiteX30" fmla="*/ 638173 w 652460"/>
                <a:gd name="connsiteY30" fmla="*/ 431486 h 843921"/>
                <a:gd name="connsiteX31" fmla="*/ 642936 w 652460"/>
                <a:gd name="connsiteY31" fmla="*/ 425771 h 843921"/>
                <a:gd name="connsiteX32" fmla="*/ 652461 w 652460"/>
                <a:gd name="connsiteY32" fmla="*/ 366715 h 843921"/>
                <a:gd name="connsiteX33" fmla="*/ 644841 w 652460"/>
                <a:gd name="connsiteY33" fmla="*/ 357190 h 843921"/>
                <a:gd name="connsiteX34" fmla="*/ 625791 w 652460"/>
                <a:gd name="connsiteY34" fmla="*/ 337188 h 843921"/>
                <a:gd name="connsiteX35" fmla="*/ 622934 w 652460"/>
                <a:gd name="connsiteY35" fmla="*/ 307660 h 843921"/>
                <a:gd name="connsiteX36" fmla="*/ 617219 w 652460"/>
                <a:gd name="connsiteY36" fmla="*/ 281942 h 843921"/>
                <a:gd name="connsiteX37" fmla="*/ 610551 w 652460"/>
                <a:gd name="connsiteY37" fmla="*/ 241937 h 843921"/>
                <a:gd name="connsiteX38" fmla="*/ 591501 w 652460"/>
                <a:gd name="connsiteY38" fmla="*/ 231459 h 843921"/>
                <a:gd name="connsiteX39" fmla="*/ 568641 w 652460"/>
                <a:gd name="connsiteY39" fmla="*/ 216219 h 843921"/>
                <a:gd name="connsiteX40" fmla="*/ 568641 w 652460"/>
                <a:gd name="connsiteY40" fmla="*/ 202884 h 843921"/>
                <a:gd name="connsiteX41" fmla="*/ 585786 w 652460"/>
                <a:gd name="connsiteY41" fmla="*/ 183834 h 843921"/>
                <a:gd name="connsiteX42" fmla="*/ 586738 w 652460"/>
                <a:gd name="connsiteY42" fmla="*/ 166689 h 843921"/>
                <a:gd name="connsiteX43" fmla="*/ 570546 w 652460"/>
                <a:gd name="connsiteY43" fmla="*/ 140971 h 843921"/>
                <a:gd name="connsiteX44" fmla="*/ 568641 w 652460"/>
                <a:gd name="connsiteY44" fmla="*/ 120968 h 843921"/>
                <a:gd name="connsiteX45" fmla="*/ 556259 w 652460"/>
                <a:gd name="connsiteY45" fmla="*/ 116206 h 843921"/>
                <a:gd name="connsiteX46" fmla="*/ 541019 w 652460"/>
                <a:gd name="connsiteY46" fmla="*/ 102871 h 843921"/>
                <a:gd name="connsiteX47" fmla="*/ 528636 w 652460"/>
                <a:gd name="connsiteY47" fmla="*/ 84773 h 843921"/>
                <a:gd name="connsiteX48" fmla="*/ 502919 w 652460"/>
                <a:gd name="connsiteY48" fmla="*/ 72390 h 843921"/>
                <a:gd name="connsiteX49" fmla="*/ 463866 w 652460"/>
                <a:gd name="connsiteY49" fmla="*/ 64770 h 843921"/>
                <a:gd name="connsiteX50" fmla="*/ 451484 w 652460"/>
                <a:gd name="connsiteY50" fmla="*/ 46673 h 843921"/>
                <a:gd name="connsiteX51" fmla="*/ 451484 w 652460"/>
                <a:gd name="connsiteY51" fmla="*/ 40958 h 843921"/>
                <a:gd name="connsiteX52" fmla="*/ 441006 w 652460"/>
                <a:gd name="connsiteY52" fmla="*/ 48578 h 843921"/>
                <a:gd name="connsiteX53" fmla="*/ 422909 w 652460"/>
                <a:gd name="connsiteY53" fmla="*/ 72390 h 843921"/>
                <a:gd name="connsiteX54" fmla="*/ 393382 w 652460"/>
                <a:gd name="connsiteY54" fmla="*/ 77153 h 843921"/>
                <a:gd name="connsiteX55" fmla="*/ 384809 w 652460"/>
                <a:gd name="connsiteY55" fmla="*/ 92393 h 843921"/>
                <a:gd name="connsiteX56" fmla="*/ 369569 w 652460"/>
                <a:gd name="connsiteY56" fmla="*/ 108586 h 843921"/>
                <a:gd name="connsiteX57" fmla="*/ 346709 w 652460"/>
                <a:gd name="connsiteY57" fmla="*/ 106681 h 843921"/>
                <a:gd name="connsiteX58" fmla="*/ 328612 w 652460"/>
                <a:gd name="connsiteY58" fmla="*/ 96203 h 843921"/>
                <a:gd name="connsiteX59" fmla="*/ 333374 w 652460"/>
                <a:gd name="connsiteY59" fmla="*/ 80011 h 843921"/>
                <a:gd name="connsiteX60" fmla="*/ 336232 w 652460"/>
                <a:gd name="connsiteY60" fmla="*/ 61913 h 843921"/>
                <a:gd name="connsiteX61" fmla="*/ 336232 w 652460"/>
                <a:gd name="connsiteY61" fmla="*/ 49530 h 843921"/>
                <a:gd name="connsiteX62" fmla="*/ 320992 w 652460"/>
                <a:gd name="connsiteY62" fmla="*/ 52388 h 843921"/>
                <a:gd name="connsiteX63" fmla="*/ 307657 w 652460"/>
                <a:gd name="connsiteY63" fmla="*/ 54293 h 843921"/>
                <a:gd name="connsiteX64" fmla="*/ 291464 w 652460"/>
                <a:gd name="connsiteY64" fmla="*/ 54293 h 843921"/>
                <a:gd name="connsiteX65" fmla="*/ 275272 w 652460"/>
                <a:gd name="connsiteY65" fmla="*/ 54293 h 843921"/>
                <a:gd name="connsiteX66" fmla="*/ 269557 w 652460"/>
                <a:gd name="connsiteY66" fmla="*/ 48578 h 843921"/>
                <a:gd name="connsiteX67" fmla="*/ 267652 w 652460"/>
                <a:gd name="connsiteY67" fmla="*/ 22860 h 843921"/>
                <a:gd name="connsiteX68" fmla="*/ 252412 w 652460"/>
                <a:gd name="connsiteY68" fmla="*/ 14288 h 843921"/>
                <a:gd name="connsiteX69" fmla="*/ 240982 w 652460"/>
                <a:gd name="connsiteY69" fmla="*/ 14288 h 843921"/>
                <a:gd name="connsiteX70" fmla="*/ 200025 w 652460"/>
                <a:gd name="connsiteY70" fmla="*/ 6668 h 843921"/>
                <a:gd name="connsiteX71" fmla="*/ 177164 w 652460"/>
                <a:gd name="connsiteY71" fmla="*/ 0 h 843921"/>
                <a:gd name="connsiteX72" fmla="*/ 177164 w 652460"/>
                <a:gd name="connsiteY72" fmla="*/ 6668 h 843921"/>
                <a:gd name="connsiteX73" fmla="*/ 200025 w 652460"/>
                <a:gd name="connsiteY73" fmla="*/ 43815 h 843921"/>
                <a:gd name="connsiteX74" fmla="*/ 205739 w 652460"/>
                <a:gd name="connsiteY74" fmla="*/ 52388 h 843921"/>
                <a:gd name="connsiteX75" fmla="*/ 189547 w 652460"/>
                <a:gd name="connsiteY75" fmla="*/ 65723 h 843921"/>
                <a:gd name="connsiteX76" fmla="*/ 201929 w 652460"/>
                <a:gd name="connsiteY76" fmla="*/ 73343 h 843921"/>
                <a:gd name="connsiteX77" fmla="*/ 207645 w 652460"/>
                <a:gd name="connsiteY77" fmla="*/ 81916 h 843921"/>
                <a:gd name="connsiteX78" fmla="*/ 204787 w 652460"/>
                <a:gd name="connsiteY78" fmla="*/ 89536 h 843921"/>
                <a:gd name="connsiteX79" fmla="*/ 199072 w 652460"/>
                <a:gd name="connsiteY79" fmla="*/ 92393 h 843921"/>
                <a:gd name="connsiteX80" fmla="*/ 204787 w 652460"/>
                <a:gd name="connsiteY80" fmla="*/ 98108 h 843921"/>
                <a:gd name="connsiteX81" fmla="*/ 217170 w 652460"/>
                <a:gd name="connsiteY81" fmla="*/ 102871 h 843921"/>
                <a:gd name="connsiteX82" fmla="*/ 230504 w 652460"/>
                <a:gd name="connsiteY82" fmla="*/ 108586 h 843921"/>
                <a:gd name="connsiteX83" fmla="*/ 245744 w 652460"/>
                <a:gd name="connsiteY83" fmla="*/ 117158 h 843921"/>
                <a:gd name="connsiteX84" fmla="*/ 259079 w 652460"/>
                <a:gd name="connsiteY84" fmla="*/ 143829 h 843921"/>
                <a:gd name="connsiteX85" fmla="*/ 249554 w 652460"/>
                <a:gd name="connsiteY85" fmla="*/ 143829 h 843921"/>
                <a:gd name="connsiteX86" fmla="*/ 236219 w 652460"/>
                <a:gd name="connsiteY86" fmla="*/ 143829 h 843921"/>
                <a:gd name="connsiteX87" fmla="*/ 228599 w 652460"/>
                <a:gd name="connsiteY87" fmla="*/ 135256 h 843921"/>
                <a:gd name="connsiteX88" fmla="*/ 210502 w 652460"/>
                <a:gd name="connsiteY88" fmla="*/ 127636 h 843921"/>
                <a:gd name="connsiteX89" fmla="*/ 204787 w 652460"/>
                <a:gd name="connsiteY89" fmla="*/ 124778 h 843921"/>
                <a:gd name="connsiteX90" fmla="*/ 188595 w 652460"/>
                <a:gd name="connsiteY90" fmla="*/ 124778 h 843921"/>
                <a:gd name="connsiteX91" fmla="*/ 186689 w 652460"/>
                <a:gd name="connsiteY91" fmla="*/ 132398 h 843921"/>
                <a:gd name="connsiteX92" fmla="*/ 178117 w 652460"/>
                <a:gd name="connsiteY92" fmla="*/ 155259 h 843921"/>
                <a:gd name="connsiteX93" fmla="*/ 160020 w 652460"/>
                <a:gd name="connsiteY93" fmla="*/ 155259 h 843921"/>
                <a:gd name="connsiteX94" fmla="*/ 144780 w 652460"/>
                <a:gd name="connsiteY94" fmla="*/ 170499 h 843921"/>
                <a:gd name="connsiteX95" fmla="*/ 141922 w 652460"/>
                <a:gd name="connsiteY95" fmla="*/ 144781 h 843921"/>
                <a:gd name="connsiteX96" fmla="*/ 119062 w 652460"/>
                <a:gd name="connsiteY96" fmla="*/ 140019 h 843921"/>
                <a:gd name="connsiteX97" fmla="*/ 95250 w 652460"/>
                <a:gd name="connsiteY97" fmla="*/ 144781 h 843921"/>
                <a:gd name="connsiteX98" fmla="*/ 86677 w 652460"/>
                <a:gd name="connsiteY98" fmla="*/ 157164 h 843921"/>
                <a:gd name="connsiteX99" fmla="*/ 86677 w 652460"/>
                <a:gd name="connsiteY99" fmla="*/ 169546 h 843921"/>
                <a:gd name="connsiteX100" fmla="*/ 104775 w 652460"/>
                <a:gd name="connsiteY100" fmla="*/ 182881 h 843921"/>
                <a:gd name="connsiteX101" fmla="*/ 84772 w 652460"/>
                <a:gd name="connsiteY101" fmla="*/ 193359 h 843921"/>
                <a:gd name="connsiteX102" fmla="*/ 84772 w 652460"/>
                <a:gd name="connsiteY102" fmla="*/ 194311 h 843921"/>
                <a:gd name="connsiteX103" fmla="*/ 83820 w 652460"/>
                <a:gd name="connsiteY103" fmla="*/ 206694 h 843921"/>
                <a:gd name="connsiteX104" fmla="*/ 92392 w 652460"/>
                <a:gd name="connsiteY104" fmla="*/ 216219 h 843921"/>
                <a:gd name="connsiteX105" fmla="*/ 78105 w 652460"/>
                <a:gd name="connsiteY105" fmla="*/ 256224 h 843921"/>
                <a:gd name="connsiteX106" fmla="*/ 52387 w 652460"/>
                <a:gd name="connsiteY106" fmla="*/ 260034 h 843921"/>
                <a:gd name="connsiteX107" fmla="*/ 58102 w 652460"/>
                <a:gd name="connsiteY107" fmla="*/ 276227 h 843921"/>
                <a:gd name="connsiteX108" fmla="*/ 80010 w 652460"/>
                <a:gd name="connsiteY108" fmla="*/ 280037 h 843921"/>
                <a:gd name="connsiteX109" fmla="*/ 70485 w 652460"/>
                <a:gd name="connsiteY109" fmla="*/ 309565 h 843921"/>
                <a:gd name="connsiteX110" fmla="*/ 55245 w 652460"/>
                <a:gd name="connsiteY110" fmla="*/ 327663 h 843921"/>
                <a:gd name="connsiteX111" fmla="*/ 54292 w 652460"/>
                <a:gd name="connsiteY111" fmla="*/ 340045 h 843921"/>
                <a:gd name="connsiteX112" fmla="*/ 2858 w 652460"/>
                <a:gd name="connsiteY112" fmla="*/ 341950 h 843921"/>
                <a:gd name="connsiteX113" fmla="*/ 10477 w 652460"/>
                <a:gd name="connsiteY113" fmla="*/ 371478 h 843921"/>
                <a:gd name="connsiteX114" fmla="*/ 24765 w 652460"/>
                <a:gd name="connsiteY114" fmla="*/ 396243 h 843921"/>
                <a:gd name="connsiteX115" fmla="*/ 15240 w 652460"/>
                <a:gd name="connsiteY115" fmla="*/ 418151 h 843921"/>
                <a:gd name="connsiteX116" fmla="*/ 0 w 652460"/>
                <a:gd name="connsiteY116" fmla="*/ 447679 h 843921"/>
                <a:gd name="connsiteX117" fmla="*/ 7620 w 652460"/>
                <a:gd name="connsiteY117" fmla="*/ 453394 h 843921"/>
                <a:gd name="connsiteX118" fmla="*/ 7620 w 652460"/>
                <a:gd name="connsiteY118" fmla="*/ 468634 h 843921"/>
                <a:gd name="connsiteX119" fmla="*/ 6667 w 652460"/>
                <a:gd name="connsiteY119" fmla="*/ 481969 h 843921"/>
                <a:gd name="connsiteX120" fmla="*/ 10477 w 652460"/>
                <a:gd name="connsiteY120" fmla="*/ 499114 h 843921"/>
                <a:gd name="connsiteX121" fmla="*/ 17145 w 652460"/>
                <a:gd name="connsiteY121" fmla="*/ 511496 h 843921"/>
                <a:gd name="connsiteX122" fmla="*/ 31432 w 652460"/>
                <a:gd name="connsiteY122" fmla="*/ 519117 h 843921"/>
                <a:gd name="connsiteX123" fmla="*/ 28575 w 652460"/>
                <a:gd name="connsiteY123" fmla="*/ 524832 h 843921"/>
                <a:gd name="connsiteX124" fmla="*/ 9525 w 652460"/>
                <a:gd name="connsiteY124" fmla="*/ 541977 h 843921"/>
                <a:gd name="connsiteX125" fmla="*/ 17145 w 652460"/>
                <a:gd name="connsiteY125" fmla="*/ 567695 h 843921"/>
                <a:gd name="connsiteX126" fmla="*/ 34290 w 652460"/>
                <a:gd name="connsiteY126" fmla="*/ 579125 h 843921"/>
                <a:gd name="connsiteX127" fmla="*/ 13335 w 652460"/>
                <a:gd name="connsiteY127" fmla="*/ 613415 h 843921"/>
                <a:gd name="connsiteX128" fmla="*/ 43815 w 652460"/>
                <a:gd name="connsiteY128" fmla="*/ 647705 h 843921"/>
                <a:gd name="connsiteX129" fmla="*/ 155257 w 652460"/>
                <a:gd name="connsiteY129" fmla="*/ 670565 h 843921"/>
                <a:gd name="connsiteX130" fmla="*/ 122872 w 652460"/>
                <a:gd name="connsiteY130" fmla="*/ 720096 h 843921"/>
                <a:gd name="connsiteX131" fmla="*/ 122872 w 652460"/>
                <a:gd name="connsiteY131" fmla="*/ 776294 h 843921"/>
                <a:gd name="connsiteX132" fmla="*/ 116205 w 652460"/>
                <a:gd name="connsiteY132" fmla="*/ 809631 h 843921"/>
                <a:gd name="connsiteX133" fmla="*/ 116205 w 652460"/>
                <a:gd name="connsiteY133" fmla="*/ 819157 h 843921"/>
                <a:gd name="connsiteX134" fmla="*/ 127635 w 652460"/>
                <a:gd name="connsiteY134" fmla="*/ 822966 h 843921"/>
                <a:gd name="connsiteX135" fmla="*/ 147637 w 652460"/>
                <a:gd name="connsiteY135" fmla="*/ 824872 h 843921"/>
                <a:gd name="connsiteX136" fmla="*/ 192405 w 652460"/>
                <a:gd name="connsiteY136" fmla="*/ 825824 h 843921"/>
                <a:gd name="connsiteX137" fmla="*/ 187642 w 652460"/>
                <a:gd name="connsiteY137" fmla="*/ 808679 h 843921"/>
                <a:gd name="connsiteX138" fmla="*/ 193357 w 652460"/>
                <a:gd name="connsiteY138" fmla="*/ 802964 h 843921"/>
                <a:gd name="connsiteX139" fmla="*/ 223837 w 652460"/>
                <a:gd name="connsiteY139" fmla="*/ 806774 h 843921"/>
                <a:gd name="connsiteX140" fmla="*/ 262889 w 652460"/>
                <a:gd name="connsiteY140" fmla="*/ 830586 h 843921"/>
                <a:gd name="connsiteX141" fmla="*/ 267652 w 652460"/>
                <a:gd name="connsiteY141" fmla="*/ 833444 h 843921"/>
                <a:gd name="connsiteX142" fmla="*/ 265747 w 652460"/>
                <a:gd name="connsiteY142" fmla="*/ 822014 h 843921"/>
                <a:gd name="connsiteX143" fmla="*/ 291464 w 652460"/>
                <a:gd name="connsiteY143" fmla="*/ 817251 h 843921"/>
                <a:gd name="connsiteX144" fmla="*/ 301942 w 652460"/>
                <a:gd name="connsiteY144" fmla="*/ 830586 h 843921"/>
                <a:gd name="connsiteX145" fmla="*/ 322897 w 652460"/>
                <a:gd name="connsiteY145" fmla="*/ 843922 h 843921"/>
                <a:gd name="connsiteX146" fmla="*/ 325754 w 652460"/>
                <a:gd name="connsiteY146" fmla="*/ 824872 h 843921"/>
                <a:gd name="connsiteX147" fmla="*/ 372427 w 652460"/>
                <a:gd name="connsiteY147" fmla="*/ 826776 h 843921"/>
                <a:gd name="connsiteX148" fmla="*/ 378142 w 652460"/>
                <a:gd name="connsiteY148" fmla="*/ 842017 h 843921"/>
                <a:gd name="connsiteX149" fmla="*/ 433386 w 652460"/>
                <a:gd name="connsiteY149" fmla="*/ 829634 h 843921"/>
                <a:gd name="connsiteX150" fmla="*/ 469581 w 652460"/>
                <a:gd name="connsiteY150" fmla="*/ 813441 h 843921"/>
                <a:gd name="connsiteX151" fmla="*/ 480059 w 652460"/>
                <a:gd name="connsiteY151" fmla="*/ 797249 h 843921"/>
                <a:gd name="connsiteX152" fmla="*/ 513396 w 652460"/>
                <a:gd name="connsiteY152" fmla="*/ 797249 h 843921"/>
                <a:gd name="connsiteX153" fmla="*/ 537209 w 652460"/>
                <a:gd name="connsiteY153" fmla="*/ 812489 h 843921"/>
                <a:gd name="connsiteX154" fmla="*/ 553401 w 652460"/>
                <a:gd name="connsiteY154" fmla="*/ 799154 h 843921"/>
                <a:gd name="connsiteX155" fmla="*/ 540066 w 652460"/>
                <a:gd name="connsiteY155" fmla="*/ 780104 h 843921"/>
                <a:gd name="connsiteX156" fmla="*/ 514349 w 652460"/>
                <a:gd name="connsiteY156" fmla="*/ 754386 h 843921"/>
                <a:gd name="connsiteX157" fmla="*/ 521969 w 652460"/>
                <a:gd name="connsiteY157" fmla="*/ 736288 h 843921"/>
                <a:gd name="connsiteX158" fmla="*/ 550544 w 652460"/>
                <a:gd name="connsiteY158" fmla="*/ 725811 h 843921"/>
                <a:gd name="connsiteX159" fmla="*/ 548639 w 652460"/>
                <a:gd name="connsiteY159" fmla="*/ 701998 h 843921"/>
                <a:gd name="connsiteX160" fmla="*/ 561021 w 652460"/>
                <a:gd name="connsiteY160" fmla="*/ 697235 h 843921"/>
                <a:gd name="connsiteX161" fmla="*/ 566736 w 652460"/>
                <a:gd name="connsiteY161" fmla="*/ 700093 h 843921"/>
                <a:gd name="connsiteX162" fmla="*/ 580071 w 652460"/>
                <a:gd name="connsiteY162" fmla="*/ 704856 h 843921"/>
                <a:gd name="connsiteX163" fmla="*/ 586738 w 652460"/>
                <a:gd name="connsiteY163" fmla="*/ 669613 h 843921"/>
                <a:gd name="connsiteX164" fmla="*/ 566736 w 652460"/>
                <a:gd name="connsiteY164" fmla="*/ 655325 h 843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</a:cxnLst>
              <a:rect l="l" t="t" r="r" b="b"/>
              <a:pathLst>
                <a:path w="652460" h="843921">
                  <a:moveTo>
                    <a:pt x="566736" y="655325"/>
                  </a:moveTo>
                  <a:lnTo>
                    <a:pt x="541019" y="644847"/>
                  </a:lnTo>
                  <a:lnTo>
                    <a:pt x="529589" y="623892"/>
                  </a:lnTo>
                  <a:lnTo>
                    <a:pt x="509586" y="616272"/>
                  </a:lnTo>
                  <a:lnTo>
                    <a:pt x="488631" y="610557"/>
                  </a:lnTo>
                  <a:lnTo>
                    <a:pt x="473391" y="578172"/>
                  </a:lnTo>
                  <a:lnTo>
                    <a:pt x="476249" y="566742"/>
                  </a:lnTo>
                  <a:lnTo>
                    <a:pt x="468629" y="550549"/>
                  </a:lnTo>
                  <a:lnTo>
                    <a:pt x="459104" y="541024"/>
                  </a:lnTo>
                  <a:lnTo>
                    <a:pt x="444816" y="524832"/>
                  </a:lnTo>
                  <a:lnTo>
                    <a:pt x="448626" y="512449"/>
                  </a:lnTo>
                  <a:lnTo>
                    <a:pt x="455294" y="516259"/>
                  </a:lnTo>
                  <a:lnTo>
                    <a:pt x="464819" y="521974"/>
                  </a:lnTo>
                  <a:cubicBezTo>
                    <a:pt x="464819" y="521974"/>
                    <a:pt x="468629" y="512449"/>
                    <a:pt x="469581" y="509592"/>
                  </a:cubicBezTo>
                  <a:cubicBezTo>
                    <a:pt x="470534" y="506734"/>
                    <a:pt x="477201" y="499114"/>
                    <a:pt x="477201" y="499114"/>
                  </a:cubicBezTo>
                  <a:cubicBezTo>
                    <a:pt x="477201" y="499114"/>
                    <a:pt x="500061" y="499114"/>
                    <a:pt x="503871" y="499114"/>
                  </a:cubicBezTo>
                  <a:cubicBezTo>
                    <a:pt x="507681" y="499114"/>
                    <a:pt x="505776" y="488636"/>
                    <a:pt x="505776" y="488636"/>
                  </a:cubicBezTo>
                  <a:lnTo>
                    <a:pt x="519111" y="484826"/>
                  </a:lnTo>
                  <a:cubicBezTo>
                    <a:pt x="519111" y="484826"/>
                    <a:pt x="528636" y="480064"/>
                    <a:pt x="530541" y="477206"/>
                  </a:cubicBezTo>
                  <a:cubicBezTo>
                    <a:pt x="532446" y="474349"/>
                    <a:pt x="536256" y="470539"/>
                    <a:pt x="536256" y="470539"/>
                  </a:cubicBezTo>
                  <a:lnTo>
                    <a:pt x="548639" y="470539"/>
                  </a:lnTo>
                  <a:lnTo>
                    <a:pt x="561021" y="461966"/>
                  </a:lnTo>
                  <a:cubicBezTo>
                    <a:pt x="561021" y="461966"/>
                    <a:pt x="565784" y="454346"/>
                    <a:pt x="565784" y="451489"/>
                  </a:cubicBezTo>
                  <a:cubicBezTo>
                    <a:pt x="565784" y="448631"/>
                    <a:pt x="578166" y="448631"/>
                    <a:pt x="578166" y="448631"/>
                  </a:cubicBezTo>
                  <a:cubicBezTo>
                    <a:pt x="578166" y="448631"/>
                    <a:pt x="594359" y="438153"/>
                    <a:pt x="597216" y="435296"/>
                  </a:cubicBezTo>
                  <a:cubicBezTo>
                    <a:pt x="600074" y="431486"/>
                    <a:pt x="598169" y="429581"/>
                    <a:pt x="598169" y="429581"/>
                  </a:cubicBezTo>
                  <a:lnTo>
                    <a:pt x="597216" y="422913"/>
                  </a:lnTo>
                  <a:lnTo>
                    <a:pt x="622934" y="419103"/>
                  </a:lnTo>
                  <a:lnTo>
                    <a:pt x="622934" y="425771"/>
                  </a:lnTo>
                  <a:lnTo>
                    <a:pt x="624838" y="435296"/>
                  </a:lnTo>
                  <a:lnTo>
                    <a:pt x="638173" y="431486"/>
                  </a:lnTo>
                  <a:lnTo>
                    <a:pt x="642936" y="425771"/>
                  </a:lnTo>
                  <a:lnTo>
                    <a:pt x="652461" y="366715"/>
                  </a:lnTo>
                  <a:lnTo>
                    <a:pt x="644841" y="357190"/>
                  </a:lnTo>
                  <a:lnTo>
                    <a:pt x="625791" y="337188"/>
                  </a:lnTo>
                  <a:cubicBezTo>
                    <a:pt x="625791" y="337188"/>
                    <a:pt x="624838" y="311470"/>
                    <a:pt x="622934" y="307660"/>
                  </a:cubicBezTo>
                  <a:cubicBezTo>
                    <a:pt x="621981" y="303850"/>
                    <a:pt x="617219" y="281942"/>
                    <a:pt x="617219" y="281942"/>
                  </a:cubicBezTo>
                  <a:lnTo>
                    <a:pt x="610551" y="241937"/>
                  </a:lnTo>
                  <a:lnTo>
                    <a:pt x="591501" y="231459"/>
                  </a:lnTo>
                  <a:lnTo>
                    <a:pt x="568641" y="216219"/>
                  </a:lnTo>
                  <a:lnTo>
                    <a:pt x="568641" y="202884"/>
                  </a:lnTo>
                  <a:lnTo>
                    <a:pt x="585786" y="183834"/>
                  </a:lnTo>
                  <a:lnTo>
                    <a:pt x="586738" y="166689"/>
                  </a:lnTo>
                  <a:lnTo>
                    <a:pt x="570546" y="140971"/>
                  </a:lnTo>
                  <a:lnTo>
                    <a:pt x="568641" y="120968"/>
                  </a:lnTo>
                  <a:cubicBezTo>
                    <a:pt x="561974" y="118111"/>
                    <a:pt x="556259" y="116206"/>
                    <a:pt x="556259" y="116206"/>
                  </a:cubicBezTo>
                  <a:cubicBezTo>
                    <a:pt x="556259" y="116206"/>
                    <a:pt x="542924" y="107633"/>
                    <a:pt x="541019" y="102871"/>
                  </a:cubicBezTo>
                  <a:cubicBezTo>
                    <a:pt x="539114" y="98108"/>
                    <a:pt x="546734" y="95251"/>
                    <a:pt x="528636" y="84773"/>
                  </a:cubicBezTo>
                  <a:cubicBezTo>
                    <a:pt x="510539" y="74295"/>
                    <a:pt x="502919" y="72390"/>
                    <a:pt x="502919" y="72390"/>
                  </a:cubicBezTo>
                  <a:lnTo>
                    <a:pt x="463866" y="64770"/>
                  </a:lnTo>
                  <a:lnTo>
                    <a:pt x="451484" y="46673"/>
                  </a:lnTo>
                  <a:lnTo>
                    <a:pt x="451484" y="40958"/>
                  </a:lnTo>
                  <a:lnTo>
                    <a:pt x="441006" y="48578"/>
                  </a:lnTo>
                  <a:lnTo>
                    <a:pt x="422909" y="72390"/>
                  </a:lnTo>
                  <a:cubicBezTo>
                    <a:pt x="422909" y="72390"/>
                    <a:pt x="396239" y="72390"/>
                    <a:pt x="393382" y="77153"/>
                  </a:cubicBezTo>
                  <a:cubicBezTo>
                    <a:pt x="390524" y="81916"/>
                    <a:pt x="384809" y="92393"/>
                    <a:pt x="384809" y="92393"/>
                  </a:cubicBezTo>
                  <a:lnTo>
                    <a:pt x="369569" y="108586"/>
                  </a:lnTo>
                  <a:lnTo>
                    <a:pt x="346709" y="106681"/>
                  </a:lnTo>
                  <a:cubicBezTo>
                    <a:pt x="346709" y="106681"/>
                    <a:pt x="328612" y="100966"/>
                    <a:pt x="328612" y="96203"/>
                  </a:cubicBezTo>
                  <a:cubicBezTo>
                    <a:pt x="328612" y="91441"/>
                    <a:pt x="333374" y="80011"/>
                    <a:pt x="333374" y="80011"/>
                  </a:cubicBezTo>
                  <a:lnTo>
                    <a:pt x="336232" y="61913"/>
                  </a:lnTo>
                  <a:lnTo>
                    <a:pt x="336232" y="49530"/>
                  </a:lnTo>
                  <a:cubicBezTo>
                    <a:pt x="336232" y="49530"/>
                    <a:pt x="325754" y="52388"/>
                    <a:pt x="320992" y="52388"/>
                  </a:cubicBezTo>
                  <a:cubicBezTo>
                    <a:pt x="316229" y="52388"/>
                    <a:pt x="307657" y="54293"/>
                    <a:pt x="307657" y="54293"/>
                  </a:cubicBezTo>
                  <a:lnTo>
                    <a:pt x="291464" y="54293"/>
                  </a:lnTo>
                  <a:lnTo>
                    <a:pt x="275272" y="54293"/>
                  </a:lnTo>
                  <a:cubicBezTo>
                    <a:pt x="275272" y="54293"/>
                    <a:pt x="269557" y="54293"/>
                    <a:pt x="269557" y="48578"/>
                  </a:cubicBezTo>
                  <a:cubicBezTo>
                    <a:pt x="269557" y="42863"/>
                    <a:pt x="267652" y="22860"/>
                    <a:pt x="267652" y="22860"/>
                  </a:cubicBezTo>
                  <a:lnTo>
                    <a:pt x="252412" y="14288"/>
                  </a:lnTo>
                  <a:lnTo>
                    <a:pt x="240982" y="14288"/>
                  </a:lnTo>
                  <a:lnTo>
                    <a:pt x="200025" y="6668"/>
                  </a:lnTo>
                  <a:lnTo>
                    <a:pt x="177164" y="0"/>
                  </a:lnTo>
                  <a:lnTo>
                    <a:pt x="177164" y="6668"/>
                  </a:lnTo>
                  <a:lnTo>
                    <a:pt x="200025" y="43815"/>
                  </a:lnTo>
                  <a:lnTo>
                    <a:pt x="205739" y="52388"/>
                  </a:lnTo>
                  <a:lnTo>
                    <a:pt x="189547" y="65723"/>
                  </a:lnTo>
                  <a:lnTo>
                    <a:pt x="201929" y="73343"/>
                  </a:lnTo>
                  <a:lnTo>
                    <a:pt x="207645" y="81916"/>
                  </a:lnTo>
                  <a:lnTo>
                    <a:pt x="204787" y="89536"/>
                  </a:lnTo>
                  <a:lnTo>
                    <a:pt x="199072" y="92393"/>
                  </a:lnTo>
                  <a:lnTo>
                    <a:pt x="204787" y="98108"/>
                  </a:lnTo>
                  <a:cubicBezTo>
                    <a:pt x="204787" y="98108"/>
                    <a:pt x="202882" y="96203"/>
                    <a:pt x="217170" y="102871"/>
                  </a:cubicBezTo>
                  <a:cubicBezTo>
                    <a:pt x="230504" y="108586"/>
                    <a:pt x="230504" y="108586"/>
                    <a:pt x="230504" y="108586"/>
                  </a:cubicBezTo>
                  <a:lnTo>
                    <a:pt x="245744" y="117158"/>
                  </a:lnTo>
                  <a:lnTo>
                    <a:pt x="259079" y="143829"/>
                  </a:lnTo>
                  <a:lnTo>
                    <a:pt x="249554" y="143829"/>
                  </a:lnTo>
                  <a:lnTo>
                    <a:pt x="236219" y="143829"/>
                  </a:lnTo>
                  <a:lnTo>
                    <a:pt x="228599" y="135256"/>
                  </a:lnTo>
                  <a:lnTo>
                    <a:pt x="210502" y="127636"/>
                  </a:lnTo>
                  <a:cubicBezTo>
                    <a:pt x="210502" y="127636"/>
                    <a:pt x="220979" y="124778"/>
                    <a:pt x="204787" y="124778"/>
                  </a:cubicBezTo>
                  <a:cubicBezTo>
                    <a:pt x="188595" y="124778"/>
                    <a:pt x="189547" y="117158"/>
                    <a:pt x="188595" y="124778"/>
                  </a:cubicBezTo>
                  <a:cubicBezTo>
                    <a:pt x="186689" y="132398"/>
                    <a:pt x="186689" y="132398"/>
                    <a:pt x="186689" y="132398"/>
                  </a:cubicBezTo>
                  <a:lnTo>
                    <a:pt x="178117" y="155259"/>
                  </a:lnTo>
                  <a:cubicBezTo>
                    <a:pt x="178117" y="155259"/>
                    <a:pt x="160020" y="140019"/>
                    <a:pt x="160020" y="155259"/>
                  </a:cubicBezTo>
                  <a:cubicBezTo>
                    <a:pt x="160020" y="170499"/>
                    <a:pt x="144780" y="170499"/>
                    <a:pt x="144780" y="170499"/>
                  </a:cubicBezTo>
                  <a:lnTo>
                    <a:pt x="141922" y="144781"/>
                  </a:lnTo>
                  <a:lnTo>
                    <a:pt x="119062" y="140019"/>
                  </a:lnTo>
                  <a:lnTo>
                    <a:pt x="95250" y="144781"/>
                  </a:lnTo>
                  <a:cubicBezTo>
                    <a:pt x="95250" y="144781"/>
                    <a:pt x="86677" y="152401"/>
                    <a:pt x="86677" y="157164"/>
                  </a:cubicBezTo>
                  <a:cubicBezTo>
                    <a:pt x="86677" y="161926"/>
                    <a:pt x="73342" y="159069"/>
                    <a:pt x="86677" y="169546"/>
                  </a:cubicBezTo>
                  <a:cubicBezTo>
                    <a:pt x="100012" y="180024"/>
                    <a:pt x="104775" y="182881"/>
                    <a:pt x="104775" y="182881"/>
                  </a:cubicBezTo>
                  <a:lnTo>
                    <a:pt x="84772" y="193359"/>
                  </a:lnTo>
                  <a:lnTo>
                    <a:pt x="84772" y="194311"/>
                  </a:lnTo>
                  <a:lnTo>
                    <a:pt x="83820" y="206694"/>
                  </a:lnTo>
                  <a:lnTo>
                    <a:pt x="92392" y="216219"/>
                  </a:lnTo>
                  <a:lnTo>
                    <a:pt x="78105" y="256224"/>
                  </a:lnTo>
                  <a:cubicBezTo>
                    <a:pt x="78105" y="256224"/>
                    <a:pt x="51435" y="253367"/>
                    <a:pt x="52387" y="260034"/>
                  </a:cubicBezTo>
                  <a:cubicBezTo>
                    <a:pt x="53340" y="266702"/>
                    <a:pt x="58102" y="276227"/>
                    <a:pt x="58102" y="276227"/>
                  </a:cubicBezTo>
                  <a:lnTo>
                    <a:pt x="80010" y="280037"/>
                  </a:lnTo>
                  <a:lnTo>
                    <a:pt x="70485" y="309565"/>
                  </a:lnTo>
                  <a:lnTo>
                    <a:pt x="55245" y="327663"/>
                  </a:lnTo>
                  <a:lnTo>
                    <a:pt x="54292" y="340045"/>
                  </a:lnTo>
                  <a:lnTo>
                    <a:pt x="2858" y="341950"/>
                  </a:lnTo>
                  <a:lnTo>
                    <a:pt x="10477" y="371478"/>
                  </a:lnTo>
                  <a:lnTo>
                    <a:pt x="24765" y="396243"/>
                  </a:lnTo>
                  <a:lnTo>
                    <a:pt x="15240" y="418151"/>
                  </a:lnTo>
                  <a:lnTo>
                    <a:pt x="0" y="447679"/>
                  </a:lnTo>
                  <a:cubicBezTo>
                    <a:pt x="0" y="447679"/>
                    <a:pt x="7620" y="449584"/>
                    <a:pt x="7620" y="453394"/>
                  </a:cubicBezTo>
                  <a:cubicBezTo>
                    <a:pt x="7620" y="457204"/>
                    <a:pt x="7620" y="468634"/>
                    <a:pt x="7620" y="468634"/>
                  </a:cubicBezTo>
                  <a:cubicBezTo>
                    <a:pt x="7620" y="468634"/>
                    <a:pt x="1905" y="480064"/>
                    <a:pt x="6667" y="481969"/>
                  </a:cubicBezTo>
                  <a:cubicBezTo>
                    <a:pt x="11430" y="483874"/>
                    <a:pt x="10477" y="499114"/>
                    <a:pt x="10477" y="499114"/>
                  </a:cubicBezTo>
                  <a:cubicBezTo>
                    <a:pt x="10477" y="499114"/>
                    <a:pt x="14287" y="510544"/>
                    <a:pt x="17145" y="511496"/>
                  </a:cubicBezTo>
                  <a:cubicBezTo>
                    <a:pt x="20002" y="512449"/>
                    <a:pt x="31432" y="519117"/>
                    <a:pt x="31432" y="519117"/>
                  </a:cubicBezTo>
                  <a:lnTo>
                    <a:pt x="28575" y="524832"/>
                  </a:lnTo>
                  <a:lnTo>
                    <a:pt x="9525" y="541977"/>
                  </a:lnTo>
                  <a:lnTo>
                    <a:pt x="17145" y="567695"/>
                  </a:lnTo>
                  <a:lnTo>
                    <a:pt x="34290" y="579125"/>
                  </a:lnTo>
                  <a:lnTo>
                    <a:pt x="13335" y="613415"/>
                  </a:lnTo>
                  <a:cubicBezTo>
                    <a:pt x="13335" y="613415"/>
                    <a:pt x="40005" y="646753"/>
                    <a:pt x="43815" y="647705"/>
                  </a:cubicBezTo>
                  <a:cubicBezTo>
                    <a:pt x="47625" y="648658"/>
                    <a:pt x="155257" y="670565"/>
                    <a:pt x="155257" y="670565"/>
                  </a:cubicBezTo>
                  <a:lnTo>
                    <a:pt x="122872" y="720096"/>
                  </a:lnTo>
                  <a:cubicBezTo>
                    <a:pt x="122872" y="720096"/>
                    <a:pt x="122872" y="770579"/>
                    <a:pt x="122872" y="776294"/>
                  </a:cubicBezTo>
                  <a:cubicBezTo>
                    <a:pt x="122872" y="781056"/>
                    <a:pt x="116205" y="809631"/>
                    <a:pt x="116205" y="809631"/>
                  </a:cubicBezTo>
                  <a:lnTo>
                    <a:pt x="116205" y="819157"/>
                  </a:lnTo>
                  <a:cubicBezTo>
                    <a:pt x="116205" y="819157"/>
                    <a:pt x="123825" y="822014"/>
                    <a:pt x="127635" y="822966"/>
                  </a:cubicBezTo>
                  <a:cubicBezTo>
                    <a:pt x="131445" y="823919"/>
                    <a:pt x="144780" y="824872"/>
                    <a:pt x="147637" y="824872"/>
                  </a:cubicBezTo>
                  <a:cubicBezTo>
                    <a:pt x="150495" y="824872"/>
                    <a:pt x="192405" y="825824"/>
                    <a:pt x="192405" y="825824"/>
                  </a:cubicBezTo>
                  <a:lnTo>
                    <a:pt x="187642" y="808679"/>
                  </a:lnTo>
                  <a:lnTo>
                    <a:pt x="193357" y="802964"/>
                  </a:lnTo>
                  <a:lnTo>
                    <a:pt x="223837" y="806774"/>
                  </a:lnTo>
                  <a:cubicBezTo>
                    <a:pt x="223837" y="806774"/>
                    <a:pt x="257174" y="827729"/>
                    <a:pt x="262889" y="830586"/>
                  </a:cubicBezTo>
                  <a:cubicBezTo>
                    <a:pt x="263842" y="831539"/>
                    <a:pt x="265747" y="832492"/>
                    <a:pt x="267652" y="833444"/>
                  </a:cubicBezTo>
                  <a:lnTo>
                    <a:pt x="265747" y="822014"/>
                  </a:lnTo>
                  <a:lnTo>
                    <a:pt x="291464" y="817251"/>
                  </a:lnTo>
                  <a:cubicBezTo>
                    <a:pt x="291464" y="817251"/>
                    <a:pt x="297179" y="825824"/>
                    <a:pt x="301942" y="830586"/>
                  </a:cubicBezTo>
                  <a:cubicBezTo>
                    <a:pt x="306704" y="835349"/>
                    <a:pt x="322897" y="843922"/>
                    <a:pt x="322897" y="843922"/>
                  </a:cubicBezTo>
                  <a:lnTo>
                    <a:pt x="325754" y="824872"/>
                  </a:lnTo>
                  <a:lnTo>
                    <a:pt x="372427" y="826776"/>
                  </a:lnTo>
                  <a:lnTo>
                    <a:pt x="378142" y="842017"/>
                  </a:lnTo>
                  <a:lnTo>
                    <a:pt x="433386" y="829634"/>
                  </a:lnTo>
                  <a:lnTo>
                    <a:pt x="469581" y="813441"/>
                  </a:lnTo>
                  <a:lnTo>
                    <a:pt x="480059" y="797249"/>
                  </a:lnTo>
                  <a:lnTo>
                    <a:pt x="513396" y="797249"/>
                  </a:lnTo>
                  <a:lnTo>
                    <a:pt x="537209" y="812489"/>
                  </a:lnTo>
                  <a:lnTo>
                    <a:pt x="553401" y="799154"/>
                  </a:lnTo>
                  <a:lnTo>
                    <a:pt x="540066" y="780104"/>
                  </a:lnTo>
                  <a:lnTo>
                    <a:pt x="514349" y="754386"/>
                  </a:lnTo>
                  <a:lnTo>
                    <a:pt x="521969" y="736288"/>
                  </a:lnTo>
                  <a:lnTo>
                    <a:pt x="550544" y="725811"/>
                  </a:lnTo>
                  <a:lnTo>
                    <a:pt x="548639" y="701998"/>
                  </a:lnTo>
                  <a:lnTo>
                    <a:pt x="561021" y="697235"/>
                  </a:lnTo>
                  <a:lnTo>
                    <a:pt x="566736" y="700093"/>
                  </a:lnTo>
                  <a:lnTo>
                    <a:pt x="580071" y="704856"/>
                  </a:lnTo>
                  <a:lnTo>
                    <a:pt x="586738" y="669613"/>
                  </a:lnTo>
                  <a:lnTo>
                    <a:pt x="566736" y="655325"/>
                  </a:lnTo>
                  <a:close/>
                </a:path>
              </a:pathLst>
            </a:custGeom>
            <a:solidFill>
              <a:srgbClr val="00B400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1" name="Freeform: Shape 540">
              <a:extLst>
                <a:ext uri="{FF2B5EF4-FFF2-40B4-BE49-F238E27FC236}">
                  <a16:creationId xmlns:a16="http://schemas.microsoft.com/office/drawing/2014/main" id="{7790CFF6-8F95-4F65-8C5A-5C9E061E686D}"/>
                </a:ext>
              </a:extLst>
            </p:cNvPr>
            <p:cNvSpPr/>
            <p:nvPr/>
          </p:nvSpPr>
          <p:spPr>
            <a:xfrm>
              <a:off x="8529267" y="2792656"/>
              <a:ext cx="534" cy="534"/>
            </a:xfrm>
            <a:custGeom>
              <a:avLst/>
              <a:gdLst>
                <a:gd name="connsiteX0" fmla="*/ 953 w 952"/>
                <a:gd name="connsiteY0" fmla="*/ 0 h 952"/>
                <a:gd name="connsiteX1" fmla="*/ 0 w 952"/>
                <a:gd name="connsiteY1" fmla="*/ 953 h 952"/>
                <a:gd name="connsiteX2" fmla="*/ 953 w 952"/>
                <a:gd name="connsiteY2" fmla="*/ 0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953" y="0"/>
                  </a:moveTo>
                  <a:cubicBezTo>
                    <a:pt x="953" y="0"/>
                    <a:pt x="0" y="953"/>
                    <a:pt x="0" y="953"/>
                  </a:cubicBezTo>
                  <a:cubicBezTo>
                    <a:pt x="953" y="953"/>
                    <a:pt x="953" y="953"/>
                    <a:pt x="953" y="0"/>
                  </a:cubicBezTo>
                  <a:close/>
                </a:path>
              </a:pathLst>
            </a:custGeom>
            <a:solidFill>
              <a:srgbClr val="EDC8D2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2" name="Freeform: Shape 541">
              <a:extLst>
                <a:ext uri="{FF2B5EF4-FFF2-40B4-BE49-F238E27FC236}">
                  <a16:creationId xmlns:a16="http://schemas.microsoft.com/office/drawing/2014/main" id="{9DE2957B-1A2E-4DF4-86E3-93B47B95CC9E}"/>
                </a:ext>
              </a:extLst>
            </p:cNvPr>
            <p:cNvSpPr/>
            <p:nvPr/>
          </p:nvSpPr>
          <p:spPr>
            <a:xfrm>
              <a:off x="8529029" y="2793723"/>
              <a:ext cx="237" cy="5339"/>
            </a:xfrm>
            <a:custGeom>
              <a:avLst/>
              <a:gdLst>
                <a:gd name="connsiteX0" fmla="*/ 423 w 423"/>
                <a:gd name="connsiteY0" fmla="*/ 0 h 9525"/>
                <a:gd name="connsiteX1" fmla="*/ 423 w 423"/>
                <a:gd name="connsiteY1" fmla="*/ 0 h 9525"/>
                <a:gd name="connsiteX2" fmla="*/ 423 w 423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" h="9525">
                  <a:moveTo>
                    <a:pt x="423" y="0"/>
                  </a:moveTo>
                  <a:cubicBezTo>
                    <a:pt x="423" y="0"/>
                    <a:pt x="-529" y="0"/>
                    <a:pt x="423" y="0"/>
                  </a:cubicBezTo>
                  <a:cubicBezTo>
                    <a:pt x="-529" y="0"/>
                    <a:pt x="423" y="0"/>
                    <a:pt x="423" y="0"/>
                  </a:cubicBezTo>
                  <a:close/>
                </a:path>
              </a:pathLst>
            </a:custGeom>
            <a:solidFill>
              <a:srgbClr val="EDC8D2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43" name="Freeform: Shape 542">
              <a:extLst>
                <a:ext uri="{FF2B5EF4-FFF2-40B4-BE49-F238E27FC236}">
                  <a16:creationId xmlns:a16="http://schemas.microsoft.com/office/drawing/2014/main" id="{4A512BD1-5E9B-49E8-9FA4-0A3B87140A32}"/>
                </a:ext>
              </a:extLst>
            </p:cNvPr>
            <p:cNvSpPr/>
            <p:nvPr/>
          </p:nvSpPr>
          <p:spPr>
            <a:xfrm>
              <a:off x="8530334" y="2792122"/>
              <a:ext cx="534" cy="534"/>
            </a:xfrm>
            <a:custGeom>
              <a:avLst/>
              <a:gdLst>
                <a:gd name="connsiteX0" fmla="*/ 0 w 952"/>
                <a:gd name="connsiteY0" fmla="*/ 952 h 952"/>
                <a:gd name="connsiteX1" fmla="*/ 953 w 952"/>
                <a:gd name="connsiteY1" fmla="*/ 0 h 952"/>
                <a:gd name="connsiteX2" fmla="*/ 0 w 952"/>
                <a:gd name="connsiteY2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0" y="952"/>
                  </a:moveTo>
                  <a:cubicBezTo>
                    <a:pt x="0" y="952"/>
                    <a:pt x="953" y="0"/>
                    <a:pt x="953" y="0"/>
                  </a:cubicBezTo>
                  <a:cubicBezTo>
                    <a:pt x="953" y="952"/>
                    <a:pt x="0" y="952"/>
                    <a:pt x="0" y="952"/>
                  </a:cubicBezTo>
                  <a:close/>
                </a:path>
              </a:pathLst>
            </a:custGeom>
            <a:solidFill>
              <a:srgbClr val="EDC8D2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1" name="Freeform: Shape 520">
              <a:extLst>
                <a:ext uri="{FF2B5EF4-FFF2-40B4-BE49-F238E27FC236}">
                  <a16:creationId xmlns:a16="http://schemas.microsoft.com/office/drawing/2014/main" id="{35623903-71F6-434F-B79D-5C8F44E96B40}"/>
                </a:ext>
              </a:extLst>
            </p:cNvPr>
            <p:cNvSpPr/>
            <p:nvPr/>
          </p:nvSpPr>
          <p:spPr>
            <a:xfrm>
              <a:off x="7975614" y="2770765"/>
              <a:ext cx="534" cy="534"/>
            </a:xfrm>
            <a:custGeom>
              <a:avLst/>
              <a:gdLst>
                <a:gd name="connsiteX0" fmla="*/ 0 w 952"/>
                <a:gd name="connsiteY0" fmla="*/ 952 h 952"/>
                <a:gd name="connsiteX1" fmla="*/ 953 w 952"/>
                <a:gd name="connsiteY1" fmla="*/ 0 h 952"/>
                <a:gd name="connsiteX2" fmla="*/ 0 w 952"/>
                <a:gd name="connsiteY2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" h="952">
                  <a:moveTo>
                    <a:pt x="0" y="952"/>
                  </a:moveTo>
                  <a:cubicBezTo>
                    <a:pt x="0" y="952"/>
                    <a:pt x="953" y="952"/>
                    <a:pt x="953" y="0"/>
                  </a:cubicBezTo>
                  <a:cubicBezTo>
                    <a:pt x="953" y="0"/>
                    <a:pt x="0" y="0"/>
                    <a:pt x="0" y="952"/>
                  </a:cubicBezTo>
                  <a:close/>
                </a:path>
              </a:pathLst>
            </a:custGeom>
            <a:solidFill>
              <a:srgbClr val="A00B2C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2" name="Freeform: Shape 521">
              <a:extLst>
                <a:ext uri="{FF2B5EF4-FFF2-40B4-BE49-F238E27FC236}">
                  <a16:creationId xmlns:a16="http://schemas.microsoft.com/office/drawing/2014/main" id="{F92F1BCC-BB15-48B3-AC14-9E84B5BAB903}"/>
                </a:ext>
              </a:extLst>
            </p:cNvPr>
            <p:cNvSpPr/>
            <p:nvPr/>
          </p:nvSpPr>
          <p:spPr>
            <a:xfrm>
              <a:off x="7977216" y="2770231"/>
              <a:ext cx="5338" cy="5339"/>
            </a:xfrm>
            <a:custGeom>
              <a:avLst/>
              <a:gdLst>
                <a:gd name="connsiteX0" fmla="*/ 0 w 9524"/>
                <a:gd name="connsiteY0" fmla="*/ 0 h 9525"/>
                <a:gd name="connsiteX1" fmla="*/ 0 w 9524"/>
                <a:gd name="connsiteY1" fmla="*/ 0 h 9525"/>
                <a:gd name="connsiteX2" fmla="*/ 0 w 952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4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00B2C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3" name="Freeform: Shape 522">
              <a:extLst>
                <a:ext uri="{FF2B5EF4-FFF2-40B4-BE49-F238E27FC236}">
                  <a16:creationId xmlns:a16="http://schemas.microsoft.com/office/drawing/2014/main" id="{1FAB1CCE-B9FA-4D78-8E30-6D4F38F685ED}"/>
                </a:ext>
              </a:extLst>
            </p:cNvPr>
            <p:cNvSpPr/>
            <p:nvPr/>
          </p:nvSpPr>
          <p:spPr>
            <a:xfrm>
              <a:off x="7975080" y="2771299"/>
              <a:ext cx="5338" cy="5339"/>
            </a:xfrm>
            <a:custGeom>
              <a:avLst/>
              <a:gdLst>
                <a:gd name="connsiteX0" fmla="*/ 0 w 9524"/>
                <a:gd name="connsiteY0" fmla="*/ 0 h 9525"/>
                <a:gd name="connsiteX1" fmla="*/ 0 w 9524"/>
                <a:gd name="connsiteY1" fmla="*/ 0 h 9525"/>
                <a:gd name="connsiteX2" fmla="*/ 0 w 952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4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00B2C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4" name="Freeform: Shape 523">
              <a:extLst>
                <a:ext uri="{FF2B5EF4-FFF2-40B4-BE49-F238E27FC236}">
                  <a16:creationId xmlns:a16="http://schemas.microsoft.com/office/drawing/2014/main" id="{19C2308F-4A88-4966-A375-E460E82AD058}"/>
                </a:ext>
              </a:extLst>
            </p:cNvPr>
            <p:cNvSpPr/>
            <p:nvPr/>
          </p:nvSpPr>
          <p:spPr>
            <a:xfrm>
              <a:off x="7978283" y="2769697"/>
              <a:ext cx="5338" cy="5339"/>
            </a:xfrm>
            <a:custGeom>
              <a:avLst/>
              <a:gdLst>
                <a:gd name="connsiteX0" fmla="*/ 0 w 9524"/>
                <a:gd name="connsiteY0" fmla="*/ 0 h 9525"/>
                <a:gd name="connsiteX1" fmla="*/ 0 w 9524"/>
                <a:gd name="connsiteY1" fmla="*/ 0 h 9525"/>
                <a:gd name="connsiteX2" fmla="*/ 0 w 952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4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00B2C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5" name="Freeform: Shape 524">
              <a:extLst>
                <a:ext uri="{FF2B5EF4-FFF2-40B4-BE49-F238E27FC236}">
                  <a16:creationId xmlns:a16="http://schemas.microsoft.com/office/drawing/2014/main" id="{F888F993-E201-4B72-8AEE-B66B1A8D1344}"/>
                </a:ext>
              </a:extLst>
            </p:cNvPr>
            <p:cNvSpPr/>
            <p:nvPr/>
          </p:nvSpPr>
          <p:spPr>
            <a:xfrm>
              <a:off x="7972944" y="2772367"/>
              <a:ext cx="237" cy="0"/>
            </a:xfrm>
            <a:custGeom>
              <a:avLst/>
              <a:gdLst>
                <a:gd name="connsiteX0" fmla="*/ 0 w 423"/>
                <a:gd name="connsiteY0" fmla="*/ 0 h 0"/>
                <a:gd name="connsiteX1" fmla="*/ 0 w 423"/>
                <a:gd name="connsiteY1" fmla="*/ 0 h 0"/>
                <a:gd name="connsiteX2" fmla="*/ 0 w 423"/>
                <a:gd name="connsiteY2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">
                  <a:moveTo>
                    <a:pt x="0" y="0"/>
                  </a:moveTo>
                  <a:cubicBezTo>
                    <a:pt x="0" y="0"/>
                    <a:pt x="953" y="0"/>
                    <a:pt x="0" y="0"/>
                  </a:cubicBezTo>
                  <a:cubicBezTo>
                    <a:pt x="953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00B2C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6" name="Freeform: Shape 525">
              <a:extLst>
                <a:ext uri="{FF2B5EF4-FFF2-40B4-BE49-F238E27FC236}">
                  <a16:creationId xmlns:a16="http://schemas.microsoft.com/office/drawing/2014/main" id="{E25C6218-0CF8-4F92-BA48-AA9318CC4647}"/>
                </a:ext>
              </a:extLst>
            </p:cNvPr>
            <p:cNvSpPr/>
            <p:nvPr/>
          </p:nvSpPr>
          <p:spPr>
            <a:xfrm>
              <a:off x="7968673" y="2773435"/>
              <a:ext cx="1601" cy="534"/>
            </a:xfrm>
            <a:custGeom>
              <a:avLst/>
              <a:gdLst>
                <a:gd name="connsiteX0" fmla="*/ 0 w 2857"/>
                <a:gd name="connsiteY0" fmla="*/ 952 h 952"/>
                <a:gd name="connsiteX1" fmla="*/ 2857 w 2857"/>
                <a:gd name="connsiteY1" fmla="*/ 0 h 952"/>
                <a:gd name="connsiteX2" fmla="*/ 0 w 2857"/>
                <a:gd name="connsiteY2" fmla="*/ 952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57" h="952">
                  <a:moveTo>
                    <a:pt x="0" y="952"/>
                  </a:moveTo>
                  <a:cubicBezTo>
                    <a:pt x="952" y="952"/>
                    <a:pt x="1905" y="0"/>
                    <a:pt x="2857" y="0"/>
                  </a:cubicBezTo>
                  <a:cubicBezTo>
                    <a:pt x="952" y="0"/>
                    <a:pt x="952" y="952"/>
                    <a:pt x="0" y="952"/>
                  </a:cubicBezTo>
                  <a:close/>
                </a:path>
              </a:pathLst>
            </a:custGeom>
            <a:solidFill>
              <a:srgbClr val="A00B2C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7" name="Freeform: Shape 526">
              <a:extLst>
                <a:ext uri="{FF2B5EF4-FFF2-40B4-BE49-F238E27FC236}">
                  <a16:creationId xmlns:a16="http://schemas.microsoft.com/office/drawing/2014/main" id="{0FE03E36-035E-4173-BDAF-A1C0D9165518}"/>
                </a:ext>
              </a:extLst>
            </p:cNvPr>
            <p:cNvSpPr/>
            <p:nvPr/>
          </p:nvSpPr>
          <p:spPr>
            <a:xfrm>
              <a:off x="7645130" y="2773435"/>
              <a:ext cx="550984" cy="548854"/>
            </a:xfrm>
            <a:custGeom>
              <a:avLst/>
              <a:gdLst>
                <a:gd name="connsiteX0" fmla="*/ 933448 w 982977"/>
                <a:gd name="connsiteY0" fmla="*/ 423866 h 979177"/>
                <a:gd name="connsiteX1" fmla="*/ 934400 w 982977"/>
                <a:gd name="connsiteY1" fmla="*/ 411483 h 979177"/>
                <a:gd name="connsiteX2" fmla="*/ 943925 w 982977"/>
                <a:gd name="connsiteY2" fmla="*/ 398148 h 979177"/>
                <a:gd name="connsiteX3" fmla="*/ 943925 w 982977"/>
                <a:gd name="connsiteY3" fmla="*/ 388623 h 979177"/>
                <a:gd name="connsiteX4" fmla="*/ 950593 w 982977"/>
                <a:gd name="connsiteY4" fmla="*/ 355285 h 979177"/>
                <a:gd name="connsiteX5" fmla="*/ 950593 w 982977"/>
                <a:gd name="connsiteY5" fmla="*/ 299087 h 979177"/>
                <a:gd name="connsiteX6" fmla="*/ 982978 w 982977"/>
                <a:gd name="connsiteY6" fmla="*/ 249557 h 979177"/>
                <a:gd name="connsiteX7" fmla="*/ 871535 w 982977"/>
                <a:gd name="connsiteY7" fmla="*/ 226697 h 979177"/>
                <a:gd name="connsiteX8" fmla="*/ 841055 w 982977"/>
                <a:gd name="connsiteY8" fmla="*/ 192406 h 979177"/>
                <a:gd name="connsiteX9" fmla="*/ 845818 w 982977"/>
                <a:gd name="connsiteY9" fmla="*/ 184786 h 979177"/>
                <a:gd name="connsiteX10" fmla="*/ 813433 w 982977"/>
                <a:gd name="connsiteY10" fmla="*/ 183834 h 979177"/>
                <a:gd name="connsiteX11" fmla="*/ 780096 w 982977"/>
                <a:gd name="connsiteY11" fmla="*/ 170499 h 979177"/>
                <a:gd name="connsiteX12" fmla="*/ 745806 w 982977"/>
                <a:gd name="connsiteY12" fmla="*/ 146686 h 979177"/>
                <a:gd name="connsiteX13" fmla="*/ 743901 w 982977"/>
                <a:gd name="connsiteY13" fmla="*/ 118111 h 979177"/>
                <a:gd name="connsiteX14" fmla="*/ 715326 w 982977"/>
                <a:gd name="connsiteY14" fmla="*/ 136208 h 979177"/>
                <a:gd name="connsiteX15" fmla="*/ 698181 w 982977"/>
                <a:gd name="connsiteY15" fmla="*/ 132398 h 979177"/>
                <a:gd name="connsiteX16" fmla="*/ 684846 w 982977"/>
                <a:gd name="connsiteY16" fmla="*/ 89536 h 979177"/>
                <a:gd name="connsiteX17" fmla="*/ 624839 w 982977"/>
                <a:gd name="connsiteY17" fmla="*/ 70486 h 979177"/>
                <a:gd name="connsiteX18" fmla="*/ 613408 w 982977"/>
                <a:gd name="connsiteY18" fmla="*/ 40958 h 979177"/>
                <a:gd name="connsiteX19" fmla="*/ 589596 w 982977"/>
                <a:gd name="connsiteY19" fmla="*/ 37148 h 979177"/>
                <a:gd name="connsiteX20" fmla="*/ 576261 w 982977"/>
                <a:gd name="connsiteY20" fmla="*/ 0 h 979177"/>
                <a:gd name="connsiteX21" fmla="*/ 543876 w 982977"/>
                <a:gd name="connsiteY21" fmla="*/ 13335 h 979177"/>
                <a:gd name="connsiteX22" fmla="*/ 517206 w 982977"/>
                <a:gd name="connsiteY22" fmla="*/ 16193 h 979177"/>
                <a:gd name="connsiteX23" fmla="*/ 501966 w 982977"/>
                <a:gd name="connsiteY23" fmla="*/ 97156 h 979177"/>
                <a:gd name="connsiteX24" fmla="*/ 399096 w 982977"/>
                <a:gd name="connsiteY24" fmla="*/ 157164 h 979177"/>
                <a:gd name="connsiteX25" fmla="*/ 393382 w 982977"/>
                <a:gd name="connsiteY25" fmla="*/ 169546 h 979177"/>
                <a:gd name="connsiteX26" fmla="*/ 375284 w 982977"/>
                <a:gd name="connsiteY26" fmla="*/ 178119 h 979177"/>
                <a:gd name="connsiteX27" fmla="*/ 296227 w 982977"/>
                <a:gd name="connsiteY27" fmla="*/ 169546 h 979177"/>
                <a:gd name="connsiteX28" fmla="*/ 285749 w 982977"/>
                <a:gd name="connsiteY28" fmla="*/ 142876 h 979177"/>
                <a:gd name="connsiteX29" fmla="*/ 278129 w 982977"/>
                <a:gd name="connsiteY29" fmla="*/ 130493 h 979177"/>
                <a:gd name="connsiteX30" fmla="*/ 252412 w 982977"/>
                <a:gd name="connsiteY30" fmla="*/ 127636 h 979177"/>
                <a:gd name="connsiteX31" fmla="*/ 234314 w 982977"/>
                <a:gd name="connsiteY31" fmla="*/ 135256 h 979177"/>
                <a:gd name="connsiteX32" fmla="*/ 250507 w 982977"/>
                <a:gd name="connsiteY32" fmla="*/ 185739 h 979177"/>
                <a:gd name="connsiteX33" fmla="*/ 252412 w 982977"/>
                <a:gd name="connsiteY33" fmla="*/ 246699 h 979177"/>
                <a:gd name="connsiteX34" fmla="*/ 153352 w 982977"/>
                <a:gd name="connsiteY34" fmla="*/ 251462 h 979177"/>
                <a:gd name="connsiteX35" fmla="*/ 129540 w 982977"/>
                <a:gd name="connsiteY35" fmla="*/ 212409 h 979177"/>
                <a:gd name="connsiteX36" fmla="*/ 66675 w 982977"/>
                <a:gd name="connsiteY36" fmla="*/ 214314 h 979177"/>
                <a:gd name="connsiteX37" fmla="*/ 33337 w 982977"/>
                <a:gd name="connsiteY37" fmla="*/ 214314 h 979177"/>
                <a:gd name="connsiteX38" fmla="*/ 18097 w 982977"/>
                <a:gd name="connsiteY38" fmla="*/ 227649 h 979177"/>
                <a:gd name="connsiteX39" fmla="*/ 0 w 982977"/>
                <a:gd name="connsiteY39" fmla="*/ 245747 h 979177"/>
                <a:gd name="connsiteX40" fmla="*/ 34290 w 982977"/>
                <a:gd name="connsiteY40" fmla="*/ 263844 h 979177"/>
                <a:gd name="connsiteX41" fmla="*/ 15240 w 982977"/>
                <a:gd name="connsiteY41" fmla="*/ 277180 h 979177"/>
                <a:gd name="connsiteX42" fmla="*/ 128587 w 982977"/>
                <a:gd name="connsiteY42" fmla="*/ 341950 h 979177"/>
                <a:gd name="connsiteX43" fmla="*/ 179070 w 982977"/>
                <a:gd name="connsiteY43" fmla="*/ 391481 h 979177"/>
                <a:gd name="connsiteX44" fmla="*/ 174307 w 982977"/>
                <a:gd name="connsiteY44" fmla="*/ 441963 h 979177"/>
                <a:gd name="connsiteX45" fmla="*/ 240029 w 982977"/>
                <a:gd name="connsiteY45" fmla="*/ 510544 h 979177"/>
                <a:gd name="connsiteX46" fmla="*/ 253364 w 982977"/>
                <a:gd name="connsiteY46" fmla="*/ 596270 h 979177"/>
                <a:gd name="connsiteX47" fmla="*/ 238124 w 982977"/>
                <a:gd name="connsiteY47" fmla="*/ 665803 h 979177"/>
                <a:gd name="connsiteX48" fmla="*/ 162877 w 982977"/>
                <a:gd name="connsiteY48" fmla="*/ 827729 h 979177"/>
                <a:gd name="connsiteX49" fmla="*/ 175260 w 982977"/>
                <a:gd name="connsiteY49" fmla="*/ 846779 h 979177"/>
                <a:gd name="connsiteX50" fmla="*/ 193357 w 982977"/>
                <a:gd name="connsiteY50" fmla="*/ 848684 h 979177"/>
                <a:gd name="connsiteX51" fmla="*/ 196215 w 982977"/>
                <a:gd name="connsiteY51" fmla="*/ 866782 h 979177"/>
                <a:gd name="connsiteX52" fmla="*/ 316229 w 982977"/>
                <a:gd name="connsiteY52" fmla="*/ 919170 h 979177"/>
                <a:gd name="connsiteX53" fmla="*/ 358139 w 982977"/>
                <a:gd name="connsiteY53" fmla="*/ 919170 h 979177"/>
                <a:gd name="connsiteX54" fmla="*/ 368617 w 982977"/>
                <a:gd name="connsiteY54" fmla="*/ 913455 h 979177"/>
                <a:gd name="connsiteX55" fmla="*/ 392429 w 982977"/>
                <a:gd name="connsiteY55" fmla="*/ 915360 h 979177"/>
                <a:gd name="connsiteX56" fmla="*/ 453389 w 982977"/>
                <a:gd name="connsiteY56" fmla="*/ 942030 h 979177"/>
                <a:gd name="connsiteX57" fmla="*/ 456246 w 982977"/>
                <a:gd name="connsiteY57" fmla="*/ 960128 h 979177"/>
                <a:gd name="connsiteX58" fmla="*/ 484821 w 982977"/>
                <a:gd name="connsiteY58" fmla="*/ 968700 h 979177"/>
                <a:gd name="connsiteX59" fmla="*/ 518159 w 982977"/>
                <a:gd name="connsiteY59" fmla="*/ 961080 h 979177"/>
                <a:gd name="connsiteX60" fmla="*/ 536256 w 982977"/>
                <a:gd name="connsiteY60" fmla="*/ 979178 h 979177"/>
                <a:gd name="connsiteX61" fmla="*/ 579119 w 982977"/>
                <a:gd name="connsiteY61" fmla="*/ 970605 h 979177"/>
                <a:gd name="connsiteX62" fmla="*/ 566736 w 982977"/>
                <a:gd name="connsiteY62" fmla="*/ 953460 h 979177"/>
                <a:gd name="connsiteX63" fmla="*/ 574356 w 982977"/>
                <a:gd name="connsiteY63" fmla="*/ 923932 h 979177"/>
                <a:gd name="connsiteX64" fmla="*/ 566736 w 982977"/>
                <a:gd name="connsiteY64" fmla="*/ 908692 h 979177"/>
                <a:gd name="connsiteX65" fmla="*/ 592454 w 982977"/>
                <a:gd name="connsiteY65" fmla="*/ 868687 h 979177"/>
                <a:gd name="connsiteX66" fmla="*/ 610551 w 982977"/>
                <a:gd name="connsiteY66" fmla="*/ 871544 h 979177"/>
                <a:gd name="connsiteX67" fmla="*/ 654366 w 982977"/>
                <a:gd name="connsiteY67" fmla="*/ 838207 h 979177"/>
                <a:gd name="connsiteX68" fmla="*/ 694371 w 982977"/>
                <a:gd name="connsiteY68" fmla="*/ 857257 h 979177"/>
                <a:gd name="connsiteX69" fmla="*/ 706753 w 982977"/>
                <a:gd name="connsiteY69" fmla="*/ 867734 h 979177"/>
                <a:gd name="connsiteX70" fmla="*/ 735328 w 982977"/>
                <a:gd name="connsiteY70" fmla="*/ 848684 h 979177"/>
                <a:gd name="connsiteX71" fmla="*/ 748663 w 982977"/>
                <a:gd name="connsiteY71" fmla="*/ 854399 h 979177"/>
                <a:gd name="connsiteX72" fmla="*/ 743901 w 982977"/>
                <a:gd name="connsiteY72" fmla="*/ 862972 h 979177"/>
                <a:gd name="connsiteX73" fmla="*/ 739138 w 982977"/>
                <a:gd name="connsiteY73" fmla="*/ 868687 h 979177"/>
                <a:gd name="connsiteX74" fmla="*/ 749616 w 982977"/>
                <a:gd name="connsiteY74" fmla="*/ 871544 h 979177"/>
                <a:gd name="connsiteX75" fmla="*/ 760093 w 982977"/>
                <a:gd name="connsiteY75" fmla="*/ 882022 h 979177"/>
                <a:gd name="connsiteX76" fmla="*/ 778191 w 982977"/>
                <a:gd name="connsiteY76" fmla="*/ 900120 h 979177"/>
                <a:gd name="connsiteX77" fmla="*/ 818195 w 982977"/>
                <a:gd name="connsiteY77" fmla="*/ 902025 h 979177"/>
                <a:gd name="connsiteX78" fmla="*/ 857248 w 982977"/>
                <a:gd name="connsiteY78" fmla="*/ 897262 h 979177"/>
                <a:gd name="connsiteX79" fmla="*/ 864868 w 982977"/>
                <a:gd name="connsiteY79" fmla="*/ 881070 h 979177"/>
                <a:gd name="connsiteX80" fmla="*/ 891538 w 982977"/>
                <a:gd name="connsiteY80" fmla="*/ 857257 h 979177"/>
                <a:gd name="connsiteX81" fmla="*/ 906778 w 982977"/>
                <a:gd name="connsiteY81" fmla="*/ 855352 h 979177"/>
                <a:gd name="connsiteX82" fmla="*/ 922018 w 982977"/>
                <a:gd name="connsiteY82" fmla="*/ 836302 h 979177"/>
                <a:gd name="connsiteX83" fmla="*/ 948688 w 982977"/>
                <a:gd name="connsiteY83" fmla="*/ 828682 h 979177"/>
                <a:gd name="connsiteX84" fmla="*/ 957260 w 982977"/>
                <a:gd name="connsiteY84" fmla="*/ 800106 h 979177"/>
                <a:gd name="connsiteX85" fmla="*/ 957260 w 982977"/>
                <a:gd name="connsiteY85" fmla="*/ 784866 h 979177"/>
                <a:gd name="connsiteX86" fmla="*/ 911540 w 982977"/>
                <a:gd name="connsiteY86" fmla="*/ 785819 h 979177"/>
                <a:gd name="connsiteX87" fmla="*/ 888680 w 982977"/>
                <a:gd name="connsiteY87" fmla="*/ 764863 h 979177"/>
                <a:gd name="connsiteX88" fmla="*/ 896300 w 982977"/>
                <a:gd name="connsiteY88" fmla="*/ 747718 h 979177"/>
                <a:gd name="connsiteX89" fmla="*/ 895348 w 982977"/>
                <a:gd name="connsiteY89" fmla="*/ 721048 h 979177"/>
                <a:gd name="connsiteX90" fmla="*/ 869630 w 982977"/>
                <a:gd name="connsiteY90" fmla="*/ 687710 h 979177"/>
                <a:gd name="connsiteX91" fmla="*/ 868678 w 982977"/>
                <a:gd name="connsiteY91" fmla="*/ 679138 h 979177"/>
                <a:gd name="connsiteX92" fmla="*/ 899158 w 982977"/>
                <a:gd name="connsiteY92" fmla="*/ 675328 h 979177"/>
                <a:gd name="connsiteX93" fmla="*/ 909635 w 982977"/>
                <a:gd name="connsiteY93" fmla="*/ 658183 h 979177"/>
                <a:gd name="connsiteX94" fmla="*/ 885823 w 982977"/>
                <a:gd name="connsiteY94" fmla="*/ 612462 h 979177"/>
                <a:gd name="connsiteX95" fmla="*/ 897253 w 982977"/>
                <a:gd name="connsiteY95" fmla="*/ 592460 h 979177"/>
                <a:gd name="connsiteX96" fmla="*/ 929638 w 982977"/>
                <a:gd name="connsiteY96" fmla="*/ 596270 h 979177"/>
                <a:gd name="connsiteX97" fmla="*/ 898205 w 982977"/>
                <a:gd name="connsiteY97" fmla="*/ 593412 h 979177"/>
                <a:gd name="connsiteX98" fmla="*/ 895348 w 982977"/>
                <a:gd name="connsiteY98" fmla="*/ 589602 h 979177"/>
                <a:gd name="connsiteX99" fmla="*/ 889633 w 982977"/>
                <a:gd name="connsiteY99" fmla="*/ 559122 h 979177"/>
                <a:gd name="connsiteX100" fmla="*/ 882013 w 982977"/>
                <a:gd name="connsiteY100" fmla="*/ 532452 h 979177"/>
                <a:gd name="connsiteX101" fmla="*/ 840103 w 982977"/>
                <a:gd name="connsiteY101" fmla="*/ 541024 h 979177"/>
                <a:gd name="connsiteX102" fmla="*/ 835340 w 982977"/>
                <a:gd name="connsiteY102" fmla="*/ 565789 h 979177"/>
                <a:gd name="connsiteX103" fmla="*/ 815338 w 982977"/>
                <a:gd name="connsiteY103" fmla="*/ 564837 h 979177"/>
                <a:gd name="connsiteX104" fmla="*/ 831531 w 982977"/>
                <a:gd name="connsiteY104" fmla="*/ 521974 h 979177"/>
                <a:gd name="connsiteX105" fmla="*/ 872488 w 982977"/>
                <a:gd name="connsiteY105" fmla="*/ 474349 h 979177"/>
                <a:gd name="connsiteX106" fmla="*/ 906778 w 982977"/>
                <a:gd name="connsiteY106" fmla="*/ 429581 h 979177"/>
                <a:gd name="connsiteX107" fmla="*/ 902015 w 982977"/>
                <a:gd name="connsiteY107" fmla="*/ 418151 h 979177"/>
                <a:gd name="connsiteX108" fmla="*/ 905825 w 982977"/>
                <a:gd name="connsiteY108" fmla="*/ 412436 h 979177"/>
                <a:gd name="connsiteX109" fmla="*/ 933448 w 982977"/>
                <a:gd name="connsiteY109" fmla="*/ 423866 h 979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982977" h="979177">
                  <a:moveTo>
                    <a:pt x="933448" y="423866"/>
                  </a:moveTo>
                  <a:lnTo>
                    <a:pt x="934400" y="411483"/>
                  </a:lnTo>
                  <a:lnTo>
                    <a:pt x="943925" y="398148"/>
                  </a:lnTo>
                  <a:lnTo>
                    <a:pt x="943925" y="388623"/>
                  </a:lnTo>
                  <a:cubicBezTo>
                    <a:pt x="943925" y="388623"/>
                    <a:pt x="950593" y="361000"/>
                    <a:pt x="950593" y="355285"/>
                  </a:cubicBezTo>
                  <a:cubicBezTo>
                    <a:pt x="950593" y="350523"/>
                    <a:pt x="950593" y="299087"/>
                    <a:pt x="950593" y="299087"/>
                  </a:cubicBezTo>
                  <a:lnTo>
                    <a:pt x="982978" y="249557"/>
                  </a:lnTo>
                  <a:cubicBezTo>
                    <a:pt x="982978" y="249557"/>
                    <a:pt x="875345" y="227649"/>
                    <a:pt x="871535" y="226697"/>
                  </a:cubicBezTo>
                  <a:cubicBezTo>
                    <a:pt x="867725" y="225744"/>
                    <a:pt x="841055" y="192406"/>
                    <a:pt x="841055" y="192406"/>
                  </a:cubicBezTo>
                  <a:lnTo>
                    <a:pt x="845818" y="184786"/>
                  </a:lnTo>
                  <a:cubicBezTo>
                    <a:pt x="833435" y="184786"/>
                    <a:pt x="822006" y="184786"/>
                    <a:pt x="813433" y="183834"/>
                  </a:cubicBezTo>
                  <a:cubicBezTo>
                    <a:pt x="789621" y="182881"/>
                    <a:pt x="789621" y="174309"/>
                    <a:pt x="780096" y="170499"/>
                  </a:cubicBezTo>
                  <a:cubicBezTo>
                    <a:pt x="770571" y="166689"/>
                    <a:pt x="745806" y="146686"/>
                    <a:pt x="745806" y="146686"/>
                  </a:cubicBezTo>
                  <a:lnTo>
                    <a:pt x="743901" y="118111"/>
                  </a:lnTo>
                  <a:lnTo>
                    <a:pt x="715326" y="136208"/>
                  </a:lnTo>
                  <a:lnTo>
                    <a:pt x="698181" y="132398"/>
                  </a:lnTo>
                  <a:lnTo>
                    <a:pt x="684846" y="89536"/>
                  </a:lnTo>
                  <a:lnTo>
                    <a:pt x="624839" y="70486"/>
                  </a:lnTo>
                  <a:lnTo>
                    <a:pt x="613408" y="40958"/>
                  </a:lnTo>
                  <a:lnTo>
                    <a:pt x="589596" y="37148"/>
                  </a:lnTo>
                  <a:lnTo>
                    <a:pt x="576261" y="0"/>
                  </a:lnTo>
                  <a:cubicBezTo>
                    <a:pt x="564831" y="4763"/>
                    <a:pt x="547686" y="13335"/>
                    <a:pt x="543876" y="13335"/>
                  </a:cubicBezTo>
                  <a:cubicBezTo>
                    <a:pt x="539114" y="13335"/>
                    <a:pt x="517206" y="16193"/>
                    <a:pt x="517206" y="16193"/>
                  </a:cubicBezTo>
                  <a:lnTo>
                    <a:pt x="501966" y="97156"/>
                  </a:lnTo>
                  <a:lnTo>
                    <a:pt x="399096" y="157164"/>
                  </a:lnTo>
                  <a:lnTo>
                    <a:pt x="393382" y="169546"/>
                  </a:lnTo>
                  <a:lnTo>
                    <a:pt x="375284" y="178119"/>
                  </a:lnTo>
                  <a:lnTo>
                    <a:pt x="296227" y="169546"/>
                  </a:lnTo>
                  <a:lnTo>
                    <a:pt x="285749" y="142876"/>
                  </a:lnTo>
                  <a:lnTo>
                    <a:pt x="278129" y="130493"/>
                  </a:lnTo>
                  <a:lnTo>
                    <a:pt x="252412" y="127636"/>
                  </a:lnTo>
                  <a:lnTo>
                    <a:pt x="234314" y="135256"/>
                  </a:lnTo>
                  <a:lnTo>
                    <a:pt x="250507" y="185739"/>
                  </a:lnTo>
                  <a:cubicBezTo>
                    <a:pt x="250507" y="185739"/>
                    <a:pt x="273367" y="246699"/>
                    <a:pt x="252412" y="246699"/>
                  </a:cubicBezTo>
                  <a:cubicBezTo>
                    <a:pt x="231457" y="246699"/>
                    <a:pt x="153352" y="251462"/>
                    <a:pt x="153352" y="251462"/>
                  </a:cubicBezTo>
                  <a:lnTo>
                    <a:pt x="129540" y="212409"/>
                  </a:lnTo>
                  <a:lnTo>
                    <a:pt x="66675" y="214314"/>
                  </a:lnTo>
                  <a:lnTo>
                    <a:pt x="33337" y="214314"/>
                  </a:lnTo>
                  <a:cubicBezTo>
                    <a:pt x="33337" y="214314"/>
                    <a:pt x="27622" y="221934"/>
                    <a:pt x="18097" y="227649"/>
                  </a:cubicBezTo>
                  <a:cubicBezTo>
                    <a:pt x="9525" y="233364"/>
                    <a:pt x="0" y="245747"/>
                    <a:pt x="0" y="245747"/>
                  </a:cubicBezTo>
                  <a:lnTo>
                    <a:pt x="34290" y="263844"/>
                  </a:lnTo>
                  <a:lnTo>
                    <a:pt x="15240" y="277180"/>
                  </a:lnTo>
                  <a:lnTo>
                    <a:pt x="128587" y="341950"/>
                  </a:lnTo>
                  <a:lnTo>
                    <a:pt x="179070" y="391481"/>
                  </a:lnTo>
                  <a:lnTo>
                    <a:pt x="174307" y="441963"/>
                  </a:lnTo>
                  <a:lnTo>
                    <a:pt x="240029" y="510544"/>
                  </a:lnTo>
                  <a:lnTo>
                    <a:pt x="253364" y="596270"/>
                  </a:lnTo>
                  <a:lnTo>
                    <a:pt x="238124" y="665803"/>
                  </a:lnTo>
                  <a:lnTo>
                    <a:pt x="162877" y="827729"/>
                  </a:lnTo>
                  <a:lnTo>
                    <a:pt x="175260" y="846779"/>
                  </a:lnTo>
                  <a:lnTo>
                    <a:pt x="193357" y="848684"/>
                  </a:lnTo>
                  <a:lnTo>
                    <a:pt x="196215" y="866782"/>
                  </a:lnTo>
                  <a:lnTo>
                    <a:pt x="316229" y="919170"/>
                  </a:lnTo>
                  <a:lnTo>
                    <a:pt x="358139" y="919170"/>
                  </a:lnTo>
                  <a:lnTo>
                    <a:pt x="368617" y="913455"/>
                  </a:lnTo>
                  <a:lnTo>
                    <a:pt x="392429" y="915360"/>
                  </a:lnTo>
                  <a:lnTo>
                    <a:pt x="453389" y="942030"/>
                  </a:lnTo>
                  <a:cubicBezTo>
                    <a:pt x="453389" y="942030"/>
                    <a:pt x="447674" y="957270"/>
                    <a:pt x="456246" y="960128"/>
                  </a:cubicBezTo>
                  <a:cubicBezTo>
                    <a:pt x="464819" y="962985"/>
                    <a:pt x="484821" y="968700"/>
                    <a:pt x="484821" y="968700"/>
                  </a:cubicBezTo>
                  <a:lnTo>
                    <a:pt x="518159" y="961080"/>
                  </a:lnTo>
                  <a:lnTo>
                    <a:pt x="536256" y="979178"/>
                  </a:lnTo>
                  <a:lnTo>
                    <a:pt x="579119" y="970605"/>
                  </a:lnTo>
                  <a:cubicBezTo>
                    <a:pt x="573404" y="964890"/>
                    <a:pt x="566736" y="956318"/>
                    <a:pt x="566736" y="953460"/>
                  </a:cubicBezTo>
                  <a:cubicBezTo>
                    <a:pt x="566736" y="948698"/>
                    <a:pt x="574356" y="923932"/>
                    <a:pt x="574356" y="923932"/>
                  </a:cubicBezTo>
                  <a:lnTo>
                    <a:pt x="566736" y="908692"/>
                  </a:lnTo>
                  <a:lnTo>
                    <a:pt x="592454" y="868687"/>
                  </a:lnTo>
                  <a:cubicBezTo>
                    <a:pt x="592454" y="868687"/>
                    <a:pt x="601026" y="876307"/>
                    <a:pt x="610551" y="871544"/>
                  </a:cubicBezTo>
                  <a:cubicBezTo>
                    <a:pt x="620076" y="866782"/>
                    <a:pt x="654366" y="838207"/>
                    <a:pt x="654366" y="838207"/>
                  </a:cubicBezTo>
                  <a:cubicBezTo>
                    <a:pt x="654366" y="838207"/>
                    <a:pt x="690561" y="856304"/>
                    <a:pt x="694371" y="857257"/>
                  </a:cubicBezTo>
                  <a:cubicBezTo>
                    <a:pt x="699133" y="859162"/>
                    <a:pt x="706753" y="867734"/>
                    <a:pt x="706753" y="867734"/>
                  </a:cubicBezTo>
                  <a:lnTo>
                    <a:pt x="735328" y="848684"/>
                  </a:lnTo>
                  <a:lnTo>
                    <a:pt x="748663" y="854399"/>
                  </a:lnTo>
                  <a:lnTo>
                    <a:pt x="743901" y="862972"/>
                  </a:lnTo>
                  <a:lnTo>
                    <a:pt x="739138" y="868687"/>
                  </a:lnTo>
                  <a:lnTo>
                    <a:pt x="749616" y="871544"/>
                  </a:lnTo>
                  <a:cubicBezTo>
                    <a:pt x="749616" y="871544"/>
                    <a:pt x="758188" y="877260"/>
                    <a:pt x="760093" y="882022"/>
                  </a:cubicBezTo>
                  <a:cubicBezTo>
                    <a:pt x="761998" y="886785"/>
                    <a:pt x="778191" y="900120"/>
                    <a:pt x="778191" y="900120"/>
                  </a:cubicBezTo>
                  <a:lnTo>
                    <a:pt x="818195" y="902025"/>
                  </a:lnTo>
                  <a:lnTo>
                    <a:pt x="857248" y="897262"/>
                  </a:lnTo>
                  <a:lnTo>
                    <a:pt x="864868" y="881070"/>
                  </a:lnTo>
                  <a:lnTo>
                    <a:pt x="891538" y="857257"/>
                  </a:lnTo>
                  <a:cubicBezTo>
                    <a:pt x="891538" y="857257"/>
                    <a:pt x="900110" y="862972"/>
                    <a:pt x="906778" y="855352"/>
                  </a:cubicBezTo>
                  <a:cubicBezTo>
                    <a:pt x="912493" y="847732"/>
                    <a:pt x="922018" y="836302"/>
                    <a:pt x="922018" y="836302"/>
                  </a:cubicBezTo>
                  <a:cubicBezTo>
                    <a:pt x="922018" y="836302"/>
                    <a:pt x="938210" y="830586"/>
                    <a:pt x="948688" y="828682"/>
                  </a:cubicBezTo>
                  <a:lnTo>
                    <a:pt x="957260" y="800106"/>
                  </a:lnTo>
                  <a:lnTo>
                    <a:pt x="957260" y="784866"/>
                  </a:lnTo>
                  <a:lnTo>
                    <a:pt x="911540" y="785819"/>
                  </a:lnTo>
                  <a:lnTo>
                    <a:pt x="888680" y="764863"/>
                  </a:lnTo>
                  <a:lnTo>
                    <a:pt x="896300" y="747718"/>
                  </a:lnTo>
                  <a:lnTo>
                    <a:pt x="895348" y="721048"/>
                  </a:lnTo>
                  <a:lnTo>
                    <a:pt x="869630" y="687710"/>
                  </a:lnTo>
                  <a:lnTo>
                    <a:pt x="868678" y="679138"/>
                  </a:lnTo>
                  <a:lnTo>
                    <a:pt x="899158" y="675328"/>
                  </a:lnTo>
                  <a:lnTo>
                    <a:pt x="909635" y="658183"/>
                  </a:lnTo>
                  <a:lnTo>
                    <a:pt x="885823" y="612462"/>
                  </a:lnTo>
                  <a:lnTo>
                    <a:pt x="897253" y="592460"/>
                  </a:lnTo>
                  <a:lnTo>
                    <a:pt x="929638" y="596270"/>
                  </a:lnTo>
                  <a:lnTo>
                    <a:pt x="898205" y="593412"/>
                  </a:lnTo>
                  <a:lnTo>
                    <a:pt x="895348" y="589602"/>
                  </a:lnTo>
                  <a:lnTo>
                    <a:pt x="889633" y="559122"/>
                  </a:lnTo>
                  <a:lnTo>
                    <a:pt x="882013" y="532452"/>
                  </a:lnTo>
                  <a:lnTo>
                    <a:pt x="840103" y="541024"/>
                  </a:lnTo>
                  <a:lnTo>
                    <a:pt x="835340" y="565789"/>
                  </a:lnTo>
                  <a:lnTo>
                    <a:pt x="815338" y="564837"/>
                  </a:lnTo>
                  <a:lnTo>
                    <a:pt x="831531" y="521974"/>
                  </a:lnTo>
                  <a:lnTo>
                    <a:pt x="872488" y="474349"/>
                  </a:lnTo>
                  <a:lnTo>
                    <a:pt x="906778" y="429581"/>
                  </a:lnTo>
                  <a:lnTo>
                    <a:pt x="902015" y="418151"/>
                  </a:lnTo>
                  <a:lnTo>
                    <a:pt x="905825" y="412436"/>
                  </a:lnTo>
                  <a:lnTo>
                    <a:pt x="933448" y="423866"/>
                  </a:lnTo>
                  <a:close/>
                </a:path>
              </a:pathLst>
            </a:custGeom>
            <a:solidFill>
              <a:srgbClr val="FFC000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8" name="Freeform: Shape 527">
              <a:extLst>
                <a:ext uri="{FF2B5EF4-FFF2-40B4-BE49-F238E27FC236}">
                  <a16:creationId xmlns:a16="http://schemas.microsoft.com/office/drawing/2014/main" id="{B0F85610-2AC2-470D-894F-2396C14BF0FD}"/>
                </a:ext>
              </a:extLst>
            </p:cNvPr>
            <p:cNvSpPr/>
            <p:nvPr/>
          </p:nvSpPr>
          <p:spPr>
            <a:xfrm>
              <a:off x="7974012" y="2771833"/>
              <a:ext cx="400" cy="5339"/>
            </a:xfrm>
            <a:custGeom>
              <a:avLst/>
              <a:gdLst>
                <a:gd name="connsiteX0" fmla="*/ 0 w 714"/>
                <a:gd name="connsiteY0" fmla="*/ 0 h 9525"/>
                <a:gd name="connsiteX1" fmla="*/ 0 w 714"/>
                <a:gd name="connsiteY1" fmla="*/ 0 h 9525"/>
                <a:gd name="connsiteX2" fmla="*/ 0 w 714"/>
                <a:gd name="connsiteY2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4" h="9525">
                  <a:moveTo>
                    <a:pt x="0" y="0"/>
                  </a:moveTo>
                  <a:cubicBezTo>
                    <a:pt x="952" y="0"/>
                    <a:pt x="952" y="0"/>
                    <a:pt x="0" y="0"/>
                  </a:cubicBezTo>
                  <a:cubicBezTo>
                    <a:pt x="952" y="0"/>
                    <a:pt x="952" y="0"/>
                    <a:pt x="0" y="0"/>
                  </a:cubicBezTo>
                  <a:close/>
                </a:path>
              </a:pathLst>
            </a:custGeom>
            <a:solidFill>
              <a:srgbClr val="A00B2C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29" name="Freeform: Shape 528">
              <a:extLst>
                <a:ext uri="{FF2B5EF4-FFF2-40B4-BE49-F238E27FC236}">
                  <a16:creationId xmlns:a16="http://schemas.microsoft.com/office/drawing/2014/main" id="{42AC7E5F-6940-4FEF-930C-A1846F1CD3B3}"/>
                </a:ext>
              </a:extLst>
            </p:cNvPr>
            <p:cNvSpPr/>
            <p:nvPr/>
          </p:nvSpPr>
          <p:spPr>
            <a:xfrm>
              <a:off x="7970275" y="2772900"/>
              <a:ext cx="2136" cy="534"/>
            </a:xfrm>
            <a:custGeom>
              <a:avLst/>
              <a:gdLst>
                <a:gd name="connsiteX0" fmla="*/ 0 w 3810"/>
                <a:gd name="connsiteY0" fmla="*/ 953 h 952"/>
                <a:gd name="connsiteX1" fmla="*/ 3810 w 3810"/>
                <a:gd name="connsiteY1" fmla="*/ 0 h 952"/>
                <a:gd name="connsiteX2" fmla="*/ 0 w 3810"/>
                <a:gd name="connsiteY2" fmla="*/ 953 h 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10" h="952">
                  <a:moveTo>
                    <a:pt x="0" y="953"/>
                  </a:moveTo>
                  <a:cubicBezTo>
                    <a:pt x="953" y="0"/>
                    <a:pt x="2858" y="0"/>
                    <a:pt x="3810" y="0"/>
                  </a:cubicBezTo>
                  <a:cubicBezTo>
                    <a:pt x="2858" y="0"/>
                    <a:pt x="953" y="0"/>
                    <a:pt x="0" y="953"/>
                  </a:cubicBezTo>
                  <a:close/>
                </a:path>
              </a:pathLst>
            </a:custGeom>
            <a:solidFill>
              <a:srgbClr val="A00B2C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30" name="Freeform: Shape 529">
              <a:extLst>
                <a:ext uri="{FF2B5EF4-FFF2-40B4-BE49-F238E27FC236}">
                  <a16:creationId xmlns:a16="http://schemas.microsoft.com/office/drawing/2014/main" id="{225E5F53-A94C-444F-B468-F33A1E028FC5}"/>
                </a:ext>
              </a:extLst>
            </p:cNvPr>
            <p:cNvSpPr/>
            <p:nvPr/>
          </p:nvSpPr>
          <p:spPr>
            <a:xfrm>
              <a:off x="7973478" y="2771967"/>
              <a:ext cx="237" cy="400"/>
            </a:xfrm>
            <a:custGeom>
              <a:avLst/>
              <a:gdLst>
                <a:gd name="connsiteX0" fmla="*/ 0 w 423"/>
                <a:gd name="connsiteY0" fmla="*/ 714 h 714"/>
                <a:gd name="connsiteX1" fmla="*/ 0 w 423"/>
                <a:gd name="connsiteY1" fmla="*/ 714 h 714"/>
                <a:gd name="connsiteX2" fmla="*/ 0 w 423"/>
                <a:gd name="connsiteY2" fmla="*/ 714 h 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3" h="714">
                  <a:moveTo>
                    <a:pt x="0" y="714"/>
                  </a:moveTo>
                  <a:cubicBezTo>
                    <a:pt x="0" y="-238"/>
                    <a:pt x="953" y="-238"/>
                    <a:pt x="0" y="714"/>
                  </a:cubicBezTo>
                  <a:cubicBezTo>
                    <a:pt x="953" y="-238"/>
                    <a:pt x="0" y="-238"/>
                    <a:pt x="0" y="714"/>
                  </a:cubicBezTo>
                  <a:close/>
                </a:path>
              </a:pathLst>
            </a:custGeom>
            <a:solidFill>
              <a:srgbClr val="A00B2C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</p:grpSp>
      <p:sp>
        <p:nvSpPr>
          <p:cNvPr id="465" name="ZoneTexte 19">
            <a:extLst>
              <a:ext uri="{FF2B5EF4-FFF2-40B4-BE49-F238E27FC236}">
                <a16:creationId xmlns:a16="http://schemas.microsoft.com/office/drawing/2014/main" id="{57EB1004-D7AC-48D5-9910-3B79E47C24D9}"/>
              </a:ext>
            </a:extLst>
          </p:cNvPr>
          <p:cNvSpPr txBox="1"/>
          <p:nvPr/>
        </p:nvSpPr>
        <p:spPr>
          <a:xfrm>
            <a:off x="1777087" y="4764932"/>
            <a:ext cx="5563513" cy="230832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r>
              <a:rPr lang="fr-FR" sz="5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(1) MV précède de 18-24 mois la commercialisation de VV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0A9A9EE6-C0FD-4FE1-9937-59729541EBA5}"/>
              </a:ext>
            </a:extLst>
          </p:cNvPr>
          <p:cNvGrpSpPr/>
          <p:nvPr/>
        </p:nvGrpSpPr>
        <p:grpSpPr>
          <a:xfrm>
            <a:off x="4456800" y="1857600"/>
            <a:ext cx="2633074" cy="1569647"/>
            <a:chOff x="3774755" y="1432800"/>
            <a:chExt cx="3315119" cy="1994448"/>
          </a:xfrm>
        </p:grpSpPr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57961C2F-E068-48ED-B3D0-6900166CC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2939" y="1432800"/>
              <a:ext cx="409963" cy="303187"/>
            </a:xfrm>
            <a:custGeom>
              <a:avLst/>
              <a:gdLst>
                <a:gd name="T0" fmla="*/ 1583 w 1781"/>
                <a:gd name="T1" fmla="*/ 1160 h 1315"/>
                <a:gd name="T2" fmla="*/ 1570 w 1781"/>
                <a:gd name="T3" fmla="*/ 1315 h 1315"/>
                <a:gd name="T4" fmla="*/ 1042 w 1781"/>
                <a:gd name="T5" fmla="*/ 1191 h 1315"/>
                <a:gd name="T6" fmla="*/ 977 w 1781"/>
                <a:gd name="T7" fmla="*/ 1191 h 1315"/>
                <a:gd name="T8" fmla="*/ 750 w 1781"/>
                <a:gd name="T9" fmla="*/ 1205 h 1315"/>
                <a:gd name="T10" fmla="*/ 705 w 1781"/>
                <a:gd name="T11" fmla="*/ 1197 h 1315"/>
                <a:gd name="T12" fmla="*/ 670 w 1781"/>
                <a:gd name="T13" fmla="*/ 1203 h 1315"/>
                <a:gd name="T14" fmla="*/ 651 w 1781"/>
                <a:gd name="T15" fmla="*/ 1189 h 1315"/>
                <a:gd name="T16" fmla="*/ 599 w 1781"/>
                <a:gd name="T17" fmla="*/ 1183 h 1315"/>
                <a:gd name="T18" fmla="*/ 587 w 1781"/>
                <a:gd name="T19" fmla="*/ 1160 h 1315"/>
                <a:gd name="T20" fmla="*/ 508 w 1781"/>
                <a:gd name="T21" fmla="*/ 1143 h 1315"/>
                <a:gd name="T22" fmla="*/ 457 w 1781"/>
                <a:gd name="T23" fmla="*/ 1125 h 1315"/>
                <a:gd name="T24" fmla="*/ 356 w 1781"/>
                <a:gd name="T25" fmla="*/ 1139 h 1315"/>
                <a:gd name="T26" fmla="*/ 232 w 1781"/>
                <a:gd name="T27" fmla="*/ 1079 h 1315"/>
                <a:gd name="T28" fmla="*/ 201 w 1781"/>
                <a:gd name="T29" fmla="*/ 889 h 1315"/>
                <a:gd name="T30" fmla="*/ 141 w 1781"/>
                <a:gd name="T31" fmla="*/ 871 h 1315"/>
                <a:gd name="T32" fmla="*/ 72 w 1781"/>
                <a:gd name="T33" fmla="*/ 834 h 1315"/>
                <a:gd name="T34" fmla="*/ 0 w 1781"/>
                <a:gd name="T35" fmla="*/ 800 h 1315"/>
                <a:gd name="T36" fmla="*/ 22 w 1781"/>
                <a:gd name="T37" fmla="*/ 710 h 1315"/>
                <a:gd name="T38" fmla="*/ 35 w 1781"/>
                <a:gd name="T39" fmla="*/ 726 h 1315"/>
                <a:gd name="T40" fmla="*/ 51 w 1781"/>
                <a:gd name="T41" fmla="*/ 724 h 1315"/>
                <a:gd name="T42" fmla="*/ 75 w 1781"/>
                <a:gd name="T43" fmla="*/ 686 h 1315"/>
                <a:gd name="T44" fmla="*/ 62 w 1781"/>
                <a:gd name="T45" fmla="*/ 666 h 1315"/>
                <a:gd name="T46" fmla="*/ 45 w 1781"/>
                <a:gd name="T47" fmla="*/ 612 h 1315"/>
                <a:gd name="T48" fmla="*/ 113 w 1781"/>
                <a:gd name="T49" fmla="*/ 585 h 1315"/>
                <a:gd name="T50" fmla="*/ 55 w 1781"/>
                <a:gd name="T51" fmla="*/ 539 h 1315"/>
                <a:gd name="T52" fmla="*/ 40 w 1781"/>
                <a:gd name="T53" fmla="*/ 417 h 1315"/>
                <a:gd name="T54" fmla="*/ 53 w 1781"/>
                <a:gd name="T55" fmla="*/ 285 h 1315"/>
                <a:gd name="T56" fmla="*/ 21 w 1781"/>
                <a:gd name="T57" fmla="*/ 161 h 1315"/>
                <a:gd name="T58" fmla="*/ 69 w 1781"/>
                <a:gd name="T59" fmla="*/ 70 h 1315"/>
                <a:gd name="T60" fmla="*/ 226 w 1781"/>
                <a:gd name="T61" fmla="*/ 208 h 1315"/>
                <a:gd name="T62" fmla="*/ 338 w 1781"/>
                <a:gd name="T63" fmla="*/ 246 h 1315"/>
                <a:gd name="T64" fmla="*/ 381 w 1781"/>
                <a:gd name="T65" fmla="*/ 250 h 1315"/>
                <a:gd name="T66" fmla="*/ 451 w 1781"/>
                <a:gd name="T67" fmla="*/ 288 h 1315"/>
                <a:gd name="T68" fmla="*/ 437 w 1781"/>
                <a:gd name="T69" fmla="*/ 384 h 1315"/>
                <a:gd name="T70" fmla="*/ 331 w 1781"/>
                <a:gd name="T71" fmla="*/ 478 h 1315"/>
                <a:gd name="T72" fmla="*/ 334 w 1781"/>
                <a:gd name="T73" fmla="*/ 511 h 1315"/>
                <a:gd name="T74" fmla="*/ 384 w 1781"/>
                <a:gd name="T75" fmla="*/ 454 h 1315"/>
                <a:gd name="T76" fmla="*/ 482 w 1781"/>
                <a:gd name="T77" fmla="*/ 396 h 1315"/>
                <a:gd name="T78" fmla="*/ 457 w 1781"/>
                <a:gd name="T79" fmla="*/ 439 h 1315"/>
                <a:gd name="T80" fmla="*/ 361 w 1781"/>
                <a:gd name="T81" fmla="*/ 557 h 1315"/>
                <a:gd name="T82" fmla="*/ 315 w 1781"/>
                <a:gd name="T83" fmla="*/ 628 h 1315"/>
                <a:gd name="T84" fmla="*/ 382 w 1781"/>
                <a:gd name="T85" fmla="*/ 602 h 1315"/>
                <a:gd name="T86" fmla="*/ 450 w 1781"/>
                <a:gd name="T87" fmla="*/ 570 h 1315"/>
                <a:gd name="T88" fmla="*/ 492 w 1781"/>
                <a:gd name="T89" fmla="*/ 471 h 1315"/>
                <a:gd name="T90" fmla="*/ 553 w 1781"/>
                <a:gd name="T91" fmla="*/ 376 h 1315"/>
                <a:gd name="T92" fmla="*/ 541 w 1781"/>
                <a:gd name="T93" fmla="*/ 292 h 1315"/>
                <a:gd name="T94" fmla="*/ 521 w 1781"/>
                <a:gd name="T95" fmla="*/ 239 h 1315"/>
                <a:gd name="T96" fmla="*/ 513 w 1781"/>
                <a:gd name="T97" fmla="*/ 316 h 1315"/>
                <a:gd name="T98" fmla="*/ 523 w 1781"/>
                <a:gd name="T99" fmla="*/ 374 h 1315"/>
                <a:gd name="T100" fmla="*/ 502 w 1781"/>
                <a:gd name="T101" fmla="*/ 354 h 1315"/>
                <a:gd name="T102" fmla="*/ 473 w 1781"/>
                <a:gd name="T103" fmla="*/ 285 h 1315"/>
                <a:gd name="T104" fmla="*/ 509 w 1781"/>
                <a:gd name="T105" fmla="*/ 224 h 1315"/>
                <a:gd name="T106" fmla="*/ 514 w 1781"/>
                <a:gd name="T107" fmla="*/ 165 h 1315"/>
                <a:gd name="T108" fmla="*/ 556 w 1781"/>
                <a:gd name="T109" fmla="*/ 205 h 1315"/>
                <a:gd name="T110" fmla="*/ 551 w 1781"/>
                <a:gd name="T111" fmla="*/ 100 h 1315"/>
                <a:gd name="T112" fmla="*/ 532 w 1781"/>
                <a:gd name="T113" fmla="*/ 79 h 1315"/>
                <a:gd name="T114" fmla="*/ 1002 w 1781"/>
                <a:gd name="T115" fmla="*/ 133 h 1315"/>
                <a:gd name="T116" fmla="*/ 1705 w 1781"/>
                <a:gd name="T117" fmla="*/ 313 h 1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81" h="1315">
                  <a:moveTo>
                    <a:pt x="1781" y="326"/>
                  </a:moveTo>
                  <a:cubicBezTo>
                    <a:pt x="1781" y="326"/>
                    <a:pt x="1613" y="1117"/>
                    <a:pt x="1583" y="1160"/>
                  </a:cubicBezTo>
                  <a:cubicBezTo>
                    <a:pt x="1552" y="1202"/>
                    <a:pt x="1586" y="1192"/>
                    <a:pt x="1585" y="1237"/>
                  </a:cubicBezTo>
                  <a:cubicBezTo>
                    <a:pt x="1585" y="1281"/>
                    <a:pt x="1570" y="1315"/>
                    <a:pt x="1570" y="1315"/>
                  </a:cubicBezTo>
                  <a:cubicBezTo>
                    <a:pt x="1114" y="1197"/>
                    <a:pt x="1114" y="1197"/>
                    <a:pt x="1114" y="1197"/>
                  </a:cubicBezTo>
                  <a:cubicBezTo>
                    <a:pt x="1042" y="1191"/>
                    <a:pt x="1042" y="1191"/>
                    <a:pt x="1042" y="1191"/>
                  </a:cubicBezTo>
                  <a:cubicBezTo>
                    <a:pt x="1015" y="1201"/>
                    <a:pt x="1015" y="1201"/>
                    <a:pt x="1015" y="1201"/>
                  </a:cubicBezTo>
                  <a:cubicBezTo>
                    <a:pt x="977" y="1191"/>
                    <a:pt x="977" y="1191"/>
                    <a:pt x="977" y="1191"/>
                  </a:cubicBezTo>
                  <a:cubicBezTo>
                    <a:pt x="946" y="1197"/>
                    <a:pt x="946" y="1197"/>
                    <a:pt x="946" y="1197"/>
                  </a:cubicBezTo>
                  <a:cubicBezTo>
                    <a:pt x="750" y="1205"/>
                    <a:pt x="750" y="1205"/>
                    <a:pt x="750" y="1205"/>
                  </a:cubicBezTo>
                  <a:cubicBezTo>
                    <a:pt x="730" y="1189"/>
                    <a:pt x="730" y="1189"/>
                    <a:pt x="730" y="1189"/>
                  </a:cubicBezTo>
                  <a:cubicBezTo>
                    <a:pt x="705" y="1197"/>
                    <a:pt x="705" y="1197"/>
                    <a:pt x="705" y="1197"/>
                  </a:cubicBezTo>
                  <a:cubicBezTo>
                    <a:pt x="686" y="1203"/>
                    <a:pt x="686" y="1203"/>
                    <a:pt x="686" y="1203"/>
                  </a:cubicBezTo>
                  <a:cubicBezTo>
                    <a:pt x="670" y="1203"/>
                    <a:pt x="670" y="1203"/>
                    <a:pt x="670" y="1203"/>
                  </a:cubicBezTo>
                  <a:cubicBezTo>
                    <a:pt x="651" y="1197"/>
                    <a:pt x="651" y="1197"/>
                    <a:pt x="651" y="1197"/>
                  </a:cubicBezTo>
                  <a:cubicBezTo>
                    <a:pt x="651" y="1189"/>
                    <a:pt x="651" y="1189"/>
                    <a:pt x="651" y="1189"/>
                  </a:cubicBezTo>
                  <a:cubicBezTo>
                    <a:pt x="618" y="1191"/>
                    <a:pt x="618" y="1191"/>
                    <a:pt x="618" y="1191"/>
                  </a:cubicBezTo>
                  <a:cubicBezTo>
                    <a:pt x="599" y="1183"/>
                    <a:pt x="599" y="1183"/>
                    <a:pt x="599" y="1183"/>
                  </a:cubicBezTo>
                  <a:cubicBezTo>
                    <a:pt x="587" y="1172"/>
                    <a:pt x="587" y="1172"/>
                    <a:pt x="587" y="1172"/>
                  </a:cubicBezTo>
                  <a:cubicBezTo>
                    <a:pt x="587" y="1160"/>
                    <a:pt x="587" y="1160"/>
                    <a:pt x="587" y="1160"/>
                  </a:cubicBezTo>
                  <a:cubicBezTo>
                    <a:pt x="558" y="1154"/>
                    <a:pt x="558" y="1154"/>
                    <a:pt x="558" y="1154"/>
                  </a:cubicBezTo>
                  <a:cubicBezTo>
                    <a:pt x="508" y="1143"/>
                    <a:pt x="508" y="1143"/>
                    <a:pt x="508" y="1143"/>
                  </a:cubicBezTo>
                  <a:cubicBezTo>
                    <a:pt x="473" y="1127"/>
                    <a:pt x="473" y="1127"/>
                    <a:pt x="473" y="1127"/>
                  </a:cubicBezTo>
                  <a:cubicBezTo>
                    <a:pt x="457" y="1125"/>
                    <a:pt x="457" y="1125"/>
                    <a:pt x="457" y="1125"/>
                  </a:cubicBezTo>
                  <a:cubicBezTo>
                    <a:pt x="418" y="1127"/>
                    <a:pt x="418" y="1127"/>
                    <a:pt x="418" y="1127"/>
                  </a:cubicBezTo>
                  <a:cubicBezTo>
                    <a:pt x="356" y="1139"/>
                    <a:pt x="356" y="1139"/>
                    <a:pt x="356" y="1139"/>
                  </a:cubicBezTo>
                  <a:cubicBezTo>
                    <a:pt x="277" y="1121"/>
                    <a:pt x="277" y="1121"/>
                    <a:pt x="277" y="1121"/>
                  </a:cubicBezTo>
                  <a:cubicBezTo>
                    <a:pt x="232" y="1079"/>
                    <a:pt x="232" y="1079"/>
                    <a:pt x="232" y="1079"/>
                  </a:cubicBezTo>
                  <a:cubicBezTo>
                    <a:pt x="232" y="1079"/>
                    <a:pt x="252" y="1030"/>
                    <a:pt x="244" y="966"/>
                  </a:cubicBezTo>
                  <a:cubicBezTo>
                    <a:pt x="236" y="902"/>
                    <a:pt x="201" y="889"/>
                    <a:pt x="201" y="889"/>
                  </a:cubicBezTo>
                  <a:cubicBezTo>
                    <a:pt x="170" y="883"/>
                    <a:pt x="170" y="883"/>
                    <a:pt x="170" y="883"/>
                  </a:cubicBezTo>
                  <a:cubicBezTo>
                    <a:pt x="141" y="871"/>
                    <a:pt x="141" y="871"/>
                    <a:pt x="141" y="871"/>
                  </a:cubicBezTo>
                  <a:cubicBezTo>
                    <a:pt x="141" y="871"/>
                    <a:pt x="139" y="834"/>
                    <a:pt x="106" y="834"/>
                  </a:cubicBezTo>
                  <a:cubicBezTo>
                    <a:pt x="72" y="834"/>
                    <a:pt x="72" y="834"/>
                    <a:pt x="72" y="834"/>
                  </a:cubicBezTo>
                  <a:cubicBezTo>
                    <a:pt x="27" y="820"/>
                    <a:pt x="27" y="820"/>
                    <a:pt x="27" y="820"/>
                  </a:cubicBezTo>
                  <a:cubicBezTo>
                    <a:pt x="0" y="800"/>
                    <a:pt x="0" y="800"/>
                    <a:pt x="0" y="800"/>
                  </a:cubicBezTo>
                  <a:cubicBezTo>
                    <a:pt x="6" y="755"/>
                    <a:pt x="6" y="755"/>
                    <a:pt x="6" y="755"/>
                  </a:cubicBezTo>
                  <a:cubicBezTo>
                    <a:pt x="22" y="710"/>
                    <a:pt x="22" y="710"/>
                    <a:pt x="22" y="710"/>
                  </a:cubicBezTo>
                  <a:cubicBezTo>
                    <a:pt x="29" y="704"/>
                    <a:pt x="29" y="704"/>
                    <a:pt x="29" y="704"/>
                  </a:cubicBezTo>
                  <a:cubicBezTo>
                    <a:pt x="35" y="726"/>
                    <a:pt x="35" y="726"/>
                    <a:pt x="35" y="726"/>
                  </a:cubicBezTo>
                  <a:cubicBezTo>
                    <a:pt x="42" y="735"/>
                    <a:pt x="42" y="735"/>
                    <a:pt x="42" y="735"/>
                  </a:cubicBezTo>
                  <a:cubicBezTo>
                    <a:pt x="51" y="724"/>
                    <a:pt x="51" y="724"/>
                    <a:pt x="51" y="724"/>
                  </a:cubicBezTo>
                  <a:cubicBezTo>
                    <a:pt x="51" y="699"/>
                    <a:pt x="51" y="699"/>
                    <a:pt x="51" y="699"/>
                  </a:cubicBezTo>
                  <a:cubicBezTo>
                    <a:pt x="75" y="686"/>
                    <a:pt x="75" y="686"/>
                    <a:pt x="75" y="686"/>
                  </a:cubicBezTo>
                  <a:cubicBezTo>
                    <a:pt x="76" y="676"/>
                    <a:pt x="76" y="676"/>
                    <a:pt x="76" y="676"/>
                  </a:cubicBezTo>
                  <a:cubicBezTo>
                    <a:pt x="62" y="666"/>
                    <a:pt x="62" y="666"/>
                    <a:pt x="62" y="666"/>
                  </a:cubicBezTo>
                  <a:cubicBezTo>
                    <a:pt x="52" y="659"/>
                    <a:pt x="52" y="659"/>
                    <a:pt x="52" y="659"/>
                  </a:cubicBezTo>
                  <a:cubicBezTo>
                    <a:pt x="45" y="612"/>
                    <a:pt x="45" y="612"/>
                    <a:pt x="45" y="612"/>
                  </a:cubicBezTo>
                  <a:cubicBezTo>
                    <a:pt x="100" y="603"/>
                    <a:pt x="100" y="603"/>
                    <a:pt x="100" y="603"/>
                  </a:cubicBezTo>
                  <a:cubicBezTo>
                    <a:pt x="113" y="585"/>
                    <a:pt x="113" y="585"/>
                    <a:pt x="113" y="585"/>
                  </a:cubicBezTo>
                  <a:cubicBezTo>
                    <a:pt x="67" y="556"/>
                    <a:pt x="67" y="556"/>
                    <a:pt x="67" y="556"/>
                  </a:cubicBezTo>
                  <a:cubicBezTo>
                    <a:pt x="55" y="539"/>
                    <a:pt x="55" y="539"/>
                    <a:pt x="55" y="539"/>
                  </a:cubicBezTo>
                  <a:cubicBezTo>
                    <a:pt x="44" y="440"/>
                    <a:pt x="44" y="440"/>
                    <a:pt x="44" y="440"/>
                  </a:cubicBezTo>
                  <a:cubicBezTo>
                    <a:pt x="40" y="417"/>
                    <a:pt x="40" y="417"/>
                    <a:pt x="40" y="417"/>
                  </a:cubicBezTo>
                  <a:cubicBezTo>
                    <a:pt x="55" y="410"/>
                    <a:pt x="55" y="410"/>
                    <a:pt x="55" y="410"/>
                  </a:cubicBezTo>
                  <a:cubicBezTo>
                    <a:pt x="53" y="285"/>
                    <a:pt x="53" y="285"/>
                    <a:pt x="53" y="285"/>
                  </a:cubicBezTo>
                  <a:cubicBezTo>
                    <a:pt x="23" y="252"/>
                    <a:pt x="23" y="252"/>
                    <a:pt x="23" y="252"/>
                  </a:cubicBezTo>
                  <a:cubicBezTo>
                    <a:pt x="21" y="161"/>
                    <a:pt x="21" y="161"/>
                    <a:pt x="21" y="161"/>
                  </a:cubicBezTo>
                  <a:cubicBezTo>
                    <a:pt x="54" y="119"/>
                    <a:pt x="54" y="119"/>
                    <a:pt x="54" y="119"/>
                  </a:cubicBezTo>
                  <a:cubicBezTo>
                    <a:pt x="69" y="70"/>
                    <a:pt x="69" y="70"/>
                    <a:pt x="69" y="70"/>
                  </a:cubicBezTo>
                  <a:cubicBezTo>
                    <a:pt x="145" y="147"/>
                    <a:pt x="145" y="147"/>
                    <a:pt x="145" y="147"/>
                  </a:cubicBezTo>
                  <a:cubicBezTo>
                    <a:pt x="226" y="208"/>
                    <a:pt x="226" y="208"/>
                    <a:pt x="226" y="208"/>
                  </a:cubicBezTo>
                  <a:cubicBezTo>
                    <a:pt x="288" y="236"/>
                    <a:pt x="288" y="236"/>
                    <a:pt x="288" y="236"/>
                  </a:cubicBezTo>
                  <a:cubicBezTo>
                    <a:pt x="338" y="246"/>
                    <a:pt x="338" y="246"/>
                    <a:pt x="338" y="246"/>
                  </a:cubicBezTo>
                  <a:cubicBezTo>
                    <a:pt x="361" y="246"/>
                    <a:pt x="361" y="246"/>
                    <a:pt x="361" y="246"/>
                  </a:cubicBezTo>
                  <a:cubicBezTo>
                    <a:pt x="381" y="250"/>
                    <a:pt x="381" y="250"/>
                    <a:pt x="381" y="250"/>
                  </a:cubicBezTo>
                  <a:cubicBezTo>
                    <a:pt x="395" y="296"/>
                    <a:pt x="395" y="296"/>
                    <a:pt x="395" y="296"/>
                  </a:cubicBezTo>
                  <a:cubicBezTo>
                    <a:pt x="451" y="288"/>
                    <a:pt x="451" y="288"/>
                    <a:pt x="451" y="288"/>
                  </a:cubicBezTo>
                  <a:cubicBezTo>
                    <a:pt x="458" y="359"/>
                    <a:pt x="458" y="359"/>
                    <a:pt x="458" y="359"/>
                  </a:cubicBezTo>
                  <a:cubicBezTo>
                    <a:pt x="437" y="384"/>
                    <a:pt x="437" y="384"/>
                    <a:pt x="437" y="384"/>
                  </a:cubicBezTo>
                  <a:cubicBezTo>
                    <a:pt x="375" y="422"/>
                    <a:pt x="375" y="422"/>
                    <a:pt x="375" y="422"/>
                  </a:cubicBezTo>
                  <a:cubicBezTo>
                    <a:pt x="331" y="478"/>
                    <a:pt x="331" y="478"/>
                    <a:pt x="331" y="478"/>
                  </a:cubicBezTo>
                  <a:cubicBezTo>
                    <a:pt x="320" y="502"/>
                    <a:pt x="320" y="502"/>
                    <a:pt x="320" y="502"/>
                  </a:cubicBezTo>
                  <a:cubicBezTo>
                    <a:pt x="334" y="511"/>
                    <a:pt x="334" y="511"/>
                    <a:pt x="334" y="511"/>
                  </a:cubicBezTo>
                  <a:cubicBezTo>
                    <a:pt x="361" y="485"/>
                    <a:pt x="361" y="485"/>
                    <a:pt x="361" y="485"/>
                  </a:cubicBezTo>
                  <a:cubicBezTo>
                    <a:pt x="384" y="454"/>
                    <a:pt x="384" y="454"/>
                    <a:pt x="384" y="454"/>
                  </a:cubicBezTo>
                  <a:cubicBezTo>
                    <a:pt x="443" y="418"/>
                    <a:pt x="443" y="418"/>
                    <a:pt x="443" y="418"/>
                  </a:cubicBezTo>
                  <a:cubicBezTo>
                    <a:pt x="482" y="396"/>
                    <a:pt x="482" y="396"/>
                    <a:pt x="482" y="396"/>
                  </a:cubicBezTo>
                  <a:cubicBezTo>
                    <a:pt x="481" y="422"/>
                    <a:pt x="481" y="422"/>
                    <a:pt x="481" y="422"/>
                  </a:cubicBezTo>
                  <a:cubicBezTo>
                    <a:pt x="457" y="439"/>
                    <a:pt x="457" y="439"/>
                    <a:pt x="457" y="439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361" y="557"/>
                    <a:pt x="361" y="557"/>
                    <a:pt x="361" y="557"/>
                  </a:cubicBezTo>
                  <a:cubicBezTo>
                    <a:pt x="322" y="598"/>
                    <a:pt x="322" y="598"/>
                    <a:pt x="322" y="598"/>
                  </a:cubicBezTo>
                  <a:cubicBezTo>
                    <a:pt x="315" y="628"/>
                    <a:pt x="315" y="628"/>
                    <a:pt x="315" y="628"/>
                  </a:cubicBezTo>
                  <a:cubicBezTo>
                    <a:pt x="348" y="638"/>
                    <a:pt x="348" y="638"/>
                    <a:pt x="348" y="638"/>
                  </a:cubicBezTo>
                  <a:cubicBezTo>
                    <a:pt x="382" y="602"/>
                    <a:pt x="382" y="602"/>
                    <a:pt x="382" y="602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50" y="570"/>
                    <a:pt x="450" y="570"/>
                    <a:pt x="450" y="570"/>
                  </a:cubicBezTo>
                  <a:cubicBezTo>
                    <a:pt x="480" y="541"/>
                    <a:pt x="480" y="541"/>
                    <a:pt x="480" y="541"/>
                  </a:cubicBezTo>
                  <a:cubicBezTo>
                    <a:pt x="492" y="471"/>
                    <a:pt x="492" y="471"/>
                    <a:pt x="492" y="471"/>
                  </a:cubicBezTo>
                  <a:cubicBezTo>
                    <a:pt x="519" y="417"/>
                    <a:pt x="519" y="417"/>
                    <a:pt x="519" y="417"/>
                  </a:cubicBezTo>
                  <a:cubicBezTo>
                    <a:pt x="553" y="376"/>
                    <a:pt x="553" y="376"/>
                    <a:pt x="553" y="376"/>
                  </a:cubicBezTo>
                  <a:cubicBezTo>
                    <a:pt x="560" y="343"/>
                    <a:pt x="560" y="343"/>
                    <a:pt x="560" y="343"/>
                  </a:cubicBezTo>
                  <a:cubicBezTo>
                    <a:pt x="541" y="292"/>
                    <a:pt x="541" y="292"/>
                    <a:pt x="541" y="292"/>
                  </a:cubicBezTo>
                  <a:cubicBezTo>
                    <a:pt x="543" y="233"/>
                    <a:pt x="543" y="233"/>
                    <a:pt x="543" y="233"/>
                  </a:cubicBezTo>
                  <a:cubicBezTo>
                    <a:pt x="521" y="239"/>
                    <a:pt x="521" y="239"/>
                    <a:pt x="521" y="239"/>
                  </a:cubicBezTo>
                  <a:cubicBezTo>
                    <a:pt x="503" y="261"/>
                    <a:pt x="503" y="261"/>
                    <a:pt x="503" y="261"/>
                  </a:cubicBezTo>
                  <a:cubicBezTo>
                    <a:pt x="513" y="316"/>
                    <a:pt x="513" y="316"/>
                    <a:pt x="513" y="316"/>
                  </a:cubicBezTo>
                  <a:cubicBezTo>
                    <a:pt x="528" y="361"/>
                    <a:pt x="528" y="361"/>
                    <a:pt x="528" y="361"/>
                  </a:cubicBezTo>
                  <a:cubicBezTo>
                    <a:pt x="523" y="374"/>
                    <a:pt x="523" y="374"/>
                    <a:pt x="523" y="374"/>
                  </a:cubicBezTo>
                  <a:cubicBezTo>
                    <a:pt x="514" y="365"/>
                    <a:pt x="514" y="365"/>
                    <a:pt x="514" y="365"/>
                  </a:cubicBezTo>
                  <a:cubicBezTo>
                    <a:pt x="502" y="354"/>
                    <a:pt x="502" y="354"/>
                    <a:pt x="502" y="354"/>
                  </a:cubicBezTo>
                  <a:cubicBezTo>
                    <a:pt x="484" y="317"/>
                    <a:pt x="484" y="317"/>
                    <a:pt x="484" y="317"/>
                  </a:cubicBezTo>
                  <a:cubicBezTo>
                    <a:pt x="473" y="285"/>
                    <a:pt x="473" y="285"/>
                    <a:pt x="473" y="285"/>
                  </a:cubicBezTo>
                  <a:cubicBezTo>
                    <a:pt x="471" y="255"/>
                    <a:pt x="471" y="255"/>
                    <a:pt x="471" y="255"/>
                  </a:cubicBezTo>
                  <a:cubicBezTo>
                    <a:pt x="509" y="224"/>
                    <a:pt x="509" y="224"/>
                    <a:pt x="509" y="224"/>
                  </a:cubicBezTo>
                  <a:cubicBezTo>
                    <a:pt x="520" y="193"/>
                    <a:pt x="520" y="193"/>
                    <a:pt x="520" y="193"/>
                  </a:cubicBezTo>
                  <a:cubicBezTo>
                    <a:pt x="514" y="165"/>
                    <a:pt x="514" y="165"/>
                    <a:pt x="514" y="165"/>
                  </a:cubicBezTo>
                  <a:cubicBezTo>
                    <a:pt x="545" y="197"/>
                    <a:pt x="545" y="197"/>
                    <a:pt x="545" y="197"/>
                  </a:cubicBezTo>
                  <a:cubicBezTo>
                    <a:pt x="556" y="205"/>
                    <a:pt x="556" y="205"/>
                    <a:pt x="556" y="205"/>
                  </a:cubicBezTo>
                  <a:cubicBezTo>
                    <a:pt x="558" y="166"/>
                    <a:pt x="558" y="166"/>
                    <a:pt x="558" y="166"/>
                  </a:cubicBezTo>
                  <a:cubicBezTo>
                    <a:pt x="551" y="100"/>
                    <a:pt x="551" y="100"/>
                    <a:pt x="551" y="100"/>
                  </a:cubicBezTo>
                  <a:cubicBezTo>
                    <a:pt x="553" y="84"/>
                    <a:pt x="553" y="84"/>
                    <a:pt x="553" y="84"/>
                  </a:cubicBezTo>
                  <a:cubicBezTo>
                    <a:pt x="532" y="79"/>
                    <a:pt x="532" y="79"/>
                    <a:pt x="532" y="79"/>
                  </a:cubicBezTo>
                  <a:cubicBezTo>
                    <a:pt x="523" y="0"/>
                    <a:pt x="523" y="0"/>
                    <a:pt x="523" y="0"/>
                  </a:cubicBezTo>
                  <a:cubicBezTo>
                    <a:pt x="523" y="0"/>
                    <a:pt x="924" y="112"/>
                    <a:pt x="1002" y="133"/>
                  </a:cubicBezTo>
                  <a:cubicBezTo>
                    <a:pt x="1081" y="154"/>
                    <a:pt x="1591" y="288"/>
                    <a:pt x="1628" y="298"/>
                  </a:cubicBezTo>
                  <a:cubicBezTo>
                    <a:pt x="1666" y="309"/>
                    <a:pt x="1705" y="313"/>
                    <a:pt x="1705" y="313"/>
                  </a:cubicBezTo>
                  <a:lnTo>
                    <a:pt x="1781" y="326"/>
                  </a:ln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6" name="Freeform 6">
              <a:extLst>
                <a:ext uri="{FF2B5EF4-FFF2-40B4-BE49-F238E27FC236}">
                  <a16:creationId xmlns:a16="http://schemas.microsoft.com/office/drawing/2014/main" id="{ABF1F278-9337-44F6-A4C9-9F5FA44853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4588" y="2503186"/>
              <a:ext cx="429735" cy="440281"/>
            </a:xfrm>
            <a:custGeom>
              <a:avLst/>
              <a:gdLst>
                <a:gd name="T0" fmla="*/ 48 w 326"/>
                <a:gd name="T1" fmla="*/ 0 h 334"/>
                <a:gd name="T2" fmla="*/ 326 w 326"/>
                <a:gd name="T3" fmla="*/ 32 h 334"/>
                <a:gd name="T4" fmla="*/ 324 w 326"/>
                <a:gd name="T5" fmla="*/ 62 h 334"/>
                <a:gd name="T6" fmla="*/ 320 w 326"/>
                <a:gd name="T7" fmla="*/ 62 h 334"/>
                <a:gd name="T8" fmla="*/ 299 w 326"/>
                <a:gd name="T9" fmla="*/ 322 h 334"/>
                <a:gd name="T10" fmla="*/ 131 w 326"/>
                <a:gd name="T11" fmla="*/ 306 h 334"/>
                <a:gd name="T12" fmla="*/ 129 w 326"/>
                <a:gd name="T13" fmla="*/ 320 h 334"/>
                <a:gd name="T14" fmla="*/ 46 w 326"/>
                <a:gd name="T15" fmla="*/ 310 h 334"/>
                <a:gd name="T16" fmla="*/ 40 w 326"/>
                <a:gd name="T17" fmla="*/ 334 h 334"/>
                <a:gd name="T18" fmla="*/ 0 w 326"/>
                <a:gd name="T19" fmla="*/ 328 h 334"/>
                <a:gd name="T20" fmla="*/ 48 w 326"/>
                <a:gd name="T21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6" h="334">
                  <a:moveTo>
                    <a:pt x="48" y="0"/>
                  </a:moveTo>
                  <a:lnTo>
                    <a:pt x="326" y="32"/>
                  </a:lnTo>
                  <a:lnTo>
                    <a:pt x="324" y="62"/>
                  </a:lnTo>
                  <a:lnTo>
                    <a:pt x="320" y="62"/>
                  </a:lnTo>
                  <a:lnTo>
                    <a:pt x="299" y="322"/>
                  </a:lnTo>
                  <a:lnTo>
                    <a:pt x="131" y="306"/>
                  </a:lnTo>
                  <a:lnTo>
                    <a:pt x="129" y="320"/>
                  </a:lnTo>
                  <a:lnTo>
                    <a:pt x="46" y="310"/>
                  </a:lnTo>
                  <a:lnTo>
                    <a:pt x="40" y="334"/>
                  </a:lnTo>
                  <a:lnTo>
                    <a:pt x="0" y="328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A26DEB74-AE7A-427C-946C-1908BABE1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5262" y="2449140"/>
              <a:ext cx="412600" cy="486418"/>
            </a:xfrm>
            <a:custGeom>
              <a:avLst/>
              <a:gdLst>
                <a:gd name="T0" fmla="*/ 502 w 1792"/>
                <a:gd name="T1" fmla="*/ 0 h 2108"/>
                <a:gd name="T2" fmla="*/ 466 w 1792"/>
                <a:gd name="T3" fmla="*/ 173 h 2108"/>
                <a:gd name="T4" fmla="*/ 429 w 1792"/>
                <a:gd name="T5" fmla="*/ 296 h 2108"/>
                <a:gd name="T6" fmla="*/ 405 w 1792"/>
                <a:gd name="T7" fmla="*/ 310 h 2108"/>
                <a:gd name="T8" fmla="*/ 386 w 1792"/>
                <a:gd name="T9" fmla="*/ 300 h 2108"/>
                <a:gd name="T10" fmla="*/ 353 w 1792"/>
                <a:gd name="T11" fmla="*/ 273 h 2108"/>
                <a:gd name="T12" fmla="*/ 324 w 1792"/>
                <a:gd name="T13" fmla="*/ 288 h 2108"/>
                <a:gd name="T14" fmla="*/ 308 w 1792"/>
                <a:gd name="T15" fmla="*/ 259 h 2108"/>
                <a:gd name="T16" fmla="*/ 262 w 1792"/>
                <a:gd name="T17" fmla="*/ 271 h 2108"/>
                <a:gd name="T18" fmla="*/ 241 w 1792"/>
                <a:gd name="T19" fmla="*/ 294 h 2108"/>
                <a:gd name="T20" fmla="*/ 243 w 1792"/>
                <a:gd name="T21" fmla="*/ 366 h 2108"/>
                <a:gd name="T22" fmla="*/ 241 w 1792"/>
                <a:gd name="T23" fmla="*/ 465 h 2108"/>
                <a:gd name="T24" fmla="*/ 241 w 1792"/>
                <a:gd name="T25" fmla="*/ 552 h 2108"/>
                <a:gd name="T26" fmla="*/ 235 w 1792"/>
                <a:gd name="T27" fmla="*/ 585 h 2108"/>
                <a:gd name="T28" fmla="*/ 212 w 1792"/>
                <a:gd name="T29" fmla="*/ 616 h 2108"/>
                <a:gd name="T30" fmla="*/ 204 w 1792"/>
                <a:gd name="T31" fmla="*/ 653 h 2108"/>
                <a:gd name="T32" fmla="*/ 208 w 1792"/>
                <a:gd name="T33" fmla="*/ 697 h 2108"/>
                <a:gd name="T34" fmla="*/ 233 w 1792"/>
                <a:gd name="T35" fmla="*/ 761 h 2108"/>
                <a:gd name="T36" fmla="*/ 237 w 1792"/>
                <a:gd name="T37" fmla="*/ 823 h 2108"/>
                <a:gd name="T38" fmla="*/ 256 w 1792"/>
                <a:gd name="T39" fmla="*/ 843 h 2108"/>
                <a:gd name="T40" fmla="*/ 287 w 1792"/>
                <a:gd name="T41" fmla="*/ 885 h 2108"/>
                <a:gd name="T42" fmla="*/ 266 w 1792"/>
                <a:gd name="T43" fmla="*/ 903 h 2108"/>
                <a:gd name="T44" fmla="*/ 231 w 1792"/>
                <a:gd name="T45" fmla="*/ 926 h 2108"/>
                <a:gd name="T46" fmla="*/ 163 w 1792"/>
                <a:gd name="T47" fmla="*/ 980 h 2108"/>
                <a:gd name="T48" fmla="*/ 140 w 1792"/>
                <a:gd name="T49" fmla="*/ 1071 h 2108"/>
                <a:gd name="T50" fmla="*/ 113 w 1792"/>
                <a:gd name="T51" fmla="*/ 1124 h 2108"/>
                <a:gd name="T52" fmla="*/ 91 w 1792"/>
                <a:gd name="T53" fmla="*/ 1147 h 2108"/>
                <a:gd name="T54" fmla="*/ 72 w 1792"/>
                <a:gd name="T55" fmla="*/ 1160 h 2108"/>
                <a:gd name="T56" fmla="*/ 60 w 1792"/>
                <a:gd name="T57" fmla="*/ 1185 h 2108"/>
                <a:gd name="T58" fmla="*/ 70 w 1792"/>
                <a:gd name="T59" fmla="*/ 1232 h 2108"/>
                <a:gd name="T60" fmla="*/ 60 w 1792"/>
                <a:gd name="T61" fmla="*/ 1269 h 2108"/>
                <a:gd name="T62" fmla="*/ 103 w 1792"/>
                <a:gd name="T63" fmla="*/ 1304 h 2108"/>
                <a:gd name="T64" fmla="*/ 86 w 1792"/>
                <a:gd name="T65" fmla="*/ 1331 h 2108"/>
                <a:gd name="T66" fmla="*/ 33 w 1792"/>
                <a:gd name="T67" fmla="*/ 1356 h 2108"/>
                <a:gd name="T68" fmla="*/ 16 w 1792"/>
                <a:gd name="T69" fmla="*/ 1385 h 2108"/>
                <a:gd name="T70" fmla="*/ 0 w 1792"/>
                <a:gd name="T71" fmla="*/ 1430 h 2108"/>
                <a:gd name="T72" fmla="*/ 958 w 1792"/>
                <a:gd name="T73" fmla="*/ 2016 h 2108"/>
                <a:gd name="T74" fmla="*/ 1262 w 1792"/>
                <a:gd name="T75" fmla="*/ 2070 h 2108"/>
                <a:gd name="T76" fmla="*/ 1512 w 1792"/>
                <a:gd name="T77" fmla="*/ 2106 h 2108"/>
                <a:gd name="T78" fmla="*/ 1516 w 1792"/>
                <a:gd name="T79" fmla="*/ 2108 h 2108"/>
                <a:gd name="T80" fmla="*/ 1792 w 1792"/>
                <a:gd name="T81" fmla="*/ 230 h 2108"/>
                <a:gd name="T82" fmla="*/ 502 w 1792"/>
                <a:gd name="T83" fmla="*/ 0 h 2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92" h="2108">
                  <a:moveTo>
                    <a:pt x="502" y="0"/>
                  </a:moveTo>
                  <a:cubicBezTo>
                    <a:pt x="502" y="0"/>
                    <a:pt x="476" y="130"/>
                    <a:pt x="466" y="173"/>
                  </a:cubicBezTo>
                  <a:cubicBezTo>
                    <a:pt x="458" y="204"/>
                    <a:pt x="429" y="296"/>
                    <a:pt x="429" y="296"/>
                  </a:cubicBezTo>
                  <a:cubicBezTo>
                    <a:pt x="405" y="310"/>
                    <a:pt x="405" y="310"/>
                    <a:pt x="405" y="310"/>
                  </a:cubicBezTo>
                  <a:cubicBezTo>
                    <a:pt x="386" y="300"/>
                    <a:pt x="386" y="300"/>
                    <a:pt x="386" y="300"/>
                  </a:cubicBezTo>
                  <a:cubicBezTo>
                    <a:pt x="353" y="273"/>
                    <a:pt x="353" y="273"/>
                    <a:pt x="353" y="273"/>
                  </a:cubicBezTo>
                  <a:cubicBezTo>
                    <a:pt x="324" y="288"/>
                    <a:pt x="324" y="288"/>
                    <a:pt x="324" y="288"/>
                  </a:cubicBezTo>
                  <a:cubicBezTo>
                    <a:pt x="308" y="259"/>
                    <a:pt x="308" y="259"/>
                    <a:pt x="308" y="259"/>
                  </a:cubicBezTo>
                  <a:cubicBezTo>
                    <a:pt x="262" y="271"/>
                    <a:pt x="262" y="271"/>
                    <a:pt x="262" y="271"/>
                  </a:cubicBezTo>
                  <a:cubicBezTo>
                    <a:pt x="241" y="294"/>
                    <a:pt x="241" y="294"/>
                    <a:pt x="241" y="294"/>
                  </a:cubicBezTo>
                  <a:cubicBezTo>
                    <a:pt x="243" y="366"/>
                    <a:pt x="243" y="366"/>
                    <a:pt x="243" y="366"/>
                  </a:cubicBezTo>
                  <a:cubicBezTo>
                    <a:pt x="241" y="465"/>
                    <a:pt x="241" y="465"/>
                    <a:pt x="241" y="465"/>
                  </a:cubicBezTo>
                  <a:cubicBezTo>
                    <a:pt x="241" y="552"/>
                    <a:pt x="241" y="552"/>
                    <a:pt x="241" y="552"/>
                  </a:cubicBezTo>
                  <a:cubicBezTo>
                    <a:pt x="235" y="585"/>
                    <a:pt x="235" y="585"/>
                    <a:pt x="235" y="585"/>
                  </a:cubicBezTo>
                  <a:cubicBezTo>
                    <a:pt x="212" y="616"/>
                    <a:pt x="212" y="616"/>
                    <a:pt x="212" y="616"/>
                  </a:cubicBezTo>
                  <a:cubicBezTo>
                    <a:pt x="204" y="653"/>
                    <a:pt x="204" y="653"/>
                    <a:pt x="204" y="653"/>
                  </a:cubicBezTo>
                  <a:cubicBezTo>
                    <a:pt x="208" y="697"/>
                    <a:pt x="208" y="697"/>
                    <a:pt x="208" y="697"/>
                  </a:cubicBezTo>
                  <a:cubicBezTo>
                    <a:pt x="233" y="761"/>
                    <a:pt x="233" y="761"/>
                    <a:pt x="233" y="761"/>
                  </a:cubicBezTo>
                  <a:cubicBezTo>
                    <a:pt x="237" y="823"/>
                    <a:pt x="237" y="823"/>
                    <a:pt x="237" y="823"/>
                  </a:cubicBezTo>
                  <a:cubicBezTo>
                    <a:pt x="256" y="843"/>
                    <a:pt x="256" y="843"/>
                    <a:pt x="256" y="843"/>
                  </a:cubicBezTo>
                  <a:cubicBezTo>
                    <a:pt x="287" y="885"/>
                    <a:pt x="287" y="885"/>
                    <a:pt x="287" y="885"/>
                  </a:cubicBezTo>
                  <a:cubicBezTo>
                    <a:pt x="266" y="903"/>
                    <a:pt x="266" y="903"/>
                    <a:pt x="266" y="903"/>
                  </a:cubicBezTo>
                  <a:cubicBezTo>
                    <a:pt x="231" y="926"/>
                    <a:pt x="231" y="926"/>
                    <a:pt x="231" y="926"/>
                  </a:cubicBezTo>
                  <a:cubicBezTo>
                    <a:pt x="163" y="980"/>
                    <a:pt x="163" y="980"/>
                    <a:pt x="163" y="980"/>
                  </a:cubicBezTo>
                  <a:cubicBezTo>
                    <a:pt x="140" y="1071"/>
                    <a:pt x="140" y="1071"/>
                    <a:pt x="140" y="1071"/>
                  </a:cubicBezTo>
                  <a:cubicBezTo>
                    <a:pt x="113" y="1124"/>
                    <a:pt x="113" y="1124"/>
                    <a:pt x="113" y="1124"/>
                  </a:cubicBezTo>
                  <a:cubicBezTo>
                    <a:pt x="91" y="1147"/>
                    <a:pt x="91" y="1147"/>
                    <a:pt x="91" y="1147"/>
                  </a:cubicBezTo>
                  <a:cubicBezTo>
                    <a:pt x="72" y="1160"/>
                    <a:pt x="72" y="1160"/>
                    <a:pt x="72" y="1160"/>
                  </a:cubicBezTo>
                  <a:cubicBezTo>
                    <a:pt x="60" y="1185"/>
                    <a:pt x="60" y="1185"/>
                    <a:pt x="60" y="1185"/>
                  </a:cubicBezTo>
                  <a:cubicBezTo>
                    <a:pt x="70" y="1232"/>
                    <a:pt x="70" y="1232"/>
                    <a:pt x="70" y="1232"/>
                  </a:cubicBezTo>
                  <a:cubicBezTo>
                    <a:pt x="60" y="1269"/>
                    <a:pt x="60" y="1269"/>
                    <a:pt x="60" y="1269"/>
                  </a:cubicBezTo>
                  <a:cubicBezTo>
                    <a:pt x="103" y="1304"/>
                    <a:pt x="103" y="1304"/>
                    <a:pt x="103" y="1304"/>
                  </a:cubicBezTo>
                  <a:cubicBezTo>
                    <a:pt x="86" y="1331"/>
                    <a:pt x="86" y="1331"/>
                    <a:pt x="86" y="1331"/>
                  </a:cubicBezTo>
                  <a:cubicBezTo>
                    <a:pt x="33" y="1356"/>
                    <a:pt x="33" y="1356"/>
                    <a:pt x="33" y="1356"/>
                  </a:cubicBezTo>
                  <a:cubicBezTo>
                    <a:pt x="16" y="1385"/>
                    <a:pt x="16" y="1385"/>
                    <a:pt x="16" y="1385"/>
                  </a:cubicBezTo>
                  <a:cubicBezTo>
                    <a:pt x="0" y="1430"/>
                    <a:pt x="0" y="1430"/>
                    <a:pt x="0" y="1430"/>
                  </a:cubicBezTo>
                  <a:cubicBezTo>
                    <a:pt x="958" y="2016"/>
                    <a:pt x="958" y="2016"/>
                    <a:pt x="958" y="2016"/>
                  </a:cubicBezTo>
                  <a:cubicBezTo>
                    <a:pt x="1262" y="2070"/>
                    <a:pt x="1262" y="2070"/>
                    <a:pt x="1262" y="2070"/>
                  </a:cubicBezTo>
                  <a:cubicBezTo>
                    <a:pt x="1512" y="2106"/>
                    <a:pt x="1512" y="2106"/>
                    <a:pt x="1512" y="2106"/>
                  </a:cubicBezTo>
                  <a:cubicBezTo>
                    <a:pt x="1516" y="2108"/>
                    <a:pt x="1516" y="2108"/>
                    <a:pt x="1516" y="2108"/>
                  </a:cubicBezTo>
                  <a:cubicBezTo>
                    <a:pt x="1792" y="230"/>
                    <a:pt x="1792" y="230"/>
                    <a:pt x="1792" y="230"/>
                  </a:cubicBezTo>
                  <a:lnTo>
                    <a:pt x="502" y="0"/>
                  </a:ln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D22E9BA0-0C5B-41B5-91BC-F45D86A46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4755" y="1924492"/>
              <a:ext cx="486418" cy="839698"/>
            </a:xfrm>
            <a:custGeom>
              <a:avLst/>
              <a:gdLst>
                <a:gd name="T0" fmla="*/ 329 w 369"/>
                <a:gd name="T1" fmla="*/ 620 h 637"/>
                <a:gd name="T2" fmla="*/ 331 w 369"/>
                <a:gd name="T3" fmla="*/ 601 h 637"/>
                <a:gd name="T4" fmla="*/ 343 w 369"/>
                <a:gd name="T5" fmla="*/ 586 h 637"/>
                <a:gd name="T6" fmla="*/ 365 w 369"/>
                <a:gd name="T7" fmla="*/ 556 h 637"/>
                <a:gd name="T8" fmla="*/ 360 w 369"/>
                <a:gd name="T9" fmla="*/ 542 h 637"/>
                <a:gd name="T10" fmla="*/ 354 w 369"/>
                <a:gd name="T11" fmla="*/ 513 h 637"/>
                <a:gd name="T12" fmla="*/ 170 w 369"/>
                <a:gd name="T13" fmla="*/ 226 h 637"/>
                <a:gd name="T14" fmla="*/ 164 w 369"/>
                <a:gd name="T15" fmla="*/ 219 h 637"/>
                <a:gd name="T16" fmla="*/ 168 w 369"/>
                <a:gd name="T17" fmla="*/ 209 h 637"/>
                <a:gd name="T18" fmla="*/ 38 w 369"/>
                <a:gd name="T19" fmla="*/ 0 h 637"/>
                <a:gd name="T20" fmla="*/ 34 w 369"/>
                <a:gd name="T21" fmla="*/ 13 h 637"/>
                <a:gd name="T22" fmla="*/ 33 w 369"/>
                <a:gd name="T23" fmla="*/ 36 h 637"/>
                <a:gd name="T24" fmla="*/ 25 w 369"/>
                <a:gd name="T25" fmla="*/ 50 h 637"/>
                <a:gd name="T26" fmla="*/ 11 w 369"/>
                <a:gd name="T27" fmla="*/ 73 h 637"/>
                <a:gd name="T28" fmla="*/ 1 w 369"/>
                <a:gd name="T29" fmla="*/ 90 h 637"/>
                <a:gd name="T30" fmla="*/ 6 w 369"/>
                <a:gd name="T31" fmla="*/ 107 h 637"/>
                <a:gd name="T32" fmla="*/ 14 w 369"/>
                <a:gd name="T33" fmla="*/ 129 h 637"/>
                <a:gd name="T34" fmla="*/ 8 w 369"/>
                <a:gd name="T35" fmla="*/ 157 h 637"/>
                <a:gd name="T36" fmla="*/ 5 w 369"/>
                <a:gd name="T37" fmla="*/ 175 h 637"/>
                <a:gd name="T38" fmla="*/ 17 w 369"/>
                <a:gd name="T39" fmla="*/ 208 h 637"/>
                <a:gd name="T40" fmla="*/ 25 w 369"/>
                <a:gd name="T41" fmla="*/ 230 h 637"/>
                <a:gd name="T42" fmla="*/ 21 w 369"/>
                <a:gd name="T43" fmla="*/ 242 h 637"/>
                <a:gd name="T44" fmla="*/ 34 w 369"/>
                <a:gd name="T45" fmla="*/ 252 h 637"/>
                <a:gd name="T46" fmla="*/ 42 w 369"/>
                <a:gd name="T47" fmla="*/ 250 h 637"/>
                <a:gd name="T48" fmla="*/ 54 w 369"/>
                <a:gd name="T49" fmla="*/ 247 h 637"/>
                <a:gd name="T50" fmla="*/ 74 w 369"/>
                <a:gd name="T51" fmla="*/ 254 h 637"/>
                <a:gd name="T52" fmla="*/ 71 w 369"/>
                <a:gd name="T53" fmla="*/ 257 h 637"/>
                <a:gd name="T54" fmla="*/ 58 w 369"/>
                <a:gd name="T55" fmla="*/ 252 h 637"/>
                <a:gd name="T56" fmla="*/ 48 w 369"/>
                <a:gd name="T57" fmla="*/ 251 h 637"/>
                <a:gd name="T58" fmla="*/ 51 w 369"/>
                <a:gd name="T59" fmla="*/ 267 h 637"/>
                <a:gd name="T60" fmla="*/ 45 w 369"/>
                <a:gd name="T61" fmla="*/ 275 h 637"/>
                <a:gd name="T62" fmla="*/ 42 w 369"/>
                <a:gd name="T63" fmla="*/ 265 h 637"/>
                <a:gd name="T64" fmla="*/ 36 w 369"/>
                <a:gd name="T65" fmla="*/ 267 h 637"/>
                <a:gd name="T66" fmla="*/ 33 w 369"/>
                <a:gd name="T67" fmla="*/ 292 h 637"/>
                <a:gd name="T68" fmla="*/ 44 w 369"/>
                <a:gd name="T69" fmla="*/ 311 h 637"/>
                <a:gd name="T70" fmla="*/ 52 w 369"/>
                <a:gd name="T71" fmla="*/ 328 h 637"/>
                <a:gd name="T72" fmla="*/ 41 w 369"/>
                <a:gd name="T73" fmla="*/ 335 h 637"/>
                <a:gd name="T74" fmla="*/ 49 w 369"/>
                <a:gd name="T75" fmla="*/ 366 h 637"/>
                <a:gd name="T76" fmla="*/ 61 w 369"/>
                <a:gd name="T77" fmla="*/ 394 h 637"/>
                <a:gd name="T78" fmla="*/ 72 w 369"/>
                <a:gd name="T79" fmla="*/ 412 h 637"/>
                <a:gd name="T80" fmla="*/ 72 w 369"/>
                <a:gd name="T81" fmla="*/ 426 h 637"/>
                <a:gd name="T82" fmla="*/ 77 w 369"/>
                <a:gd name="T83" fmla="*/ 440 h 637"/>
                <a:gd name="T84" fmla="*/ 72 w 369"/>
                <a:gd name="T85" fmla="*/ 468 h 637"/>
                <a:gd name="T86" fmla="*/ 107 w 369"/>
                <a:gd name="T87" fmla="*/ 486 h 637"/>
                <a:gd name="T88" fmla="*/ 132 w 369"/>
                <a:gd name="T89" fmla="*/ 507 h 637"/>
                <a:gd name="T90" fmla="*/ 162 w 369"/>
                <a:gd name="T91" fmla="*/ 535 h 637"/>
                <a:gd name="T92" fmla="*/ 184 w 369"/>
                <a:gd name="T93" fmla="*/ 555 h 637"/>
                <a:gd name="T94" fmla="*/ 205 w 369"/>
                <a:gd name="T95" fmla="*/ 592 h 637"/>
                <a:gd name="T96" fmla="*/ 205 w 369"/>
                <a:gd name="T97" fmla="*/ 621 h 637"/>
                <a:gd name="T98" fmla="*/ 324 w 369"/>
                <a:gd name="T99" fmla="*/ 636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69" h="637">
                  <a:moveTo>
                    <a:pt x="334" y="631"/>
                  </a:moveTo>
                  <a:lnTo>
                    <a:pt x="337" y="627"/>
                  </a:lnTo>
                  <a:lnTo>
                    <a:pt x="329" y="620"/>
                  </a:lnTo>
                  <a:lnTo>
                    <a:pt x="331" y="614"/>
                  </a:lnTo>
                  <a:lnTo>
                    <a:pt x="329" y="606"/>
                  </a:lnTo>
                  <a:lnTo>
                    <a:pt x="331" y="601"/>
                  </a:lnTo>
                  <a:lnTo>
                    <a:pt x="335" y="599"/>
                  </a:lnTo>
                  <a:lnTo>
                    <a:pt x="338" y="595"/>
                  </a:lnTo>
                  <a:lnTo>
                    <a:pt x="343" y="586"/>
                  </a:lnTo>
                  <a:lnTo>
                    <a:pt x="347" y="570"/>
                  </a:lnTo>
                  <a:lnTo>
                    <a:pt x="359" y="560"/>
                  </a:lnTo>
                  <a:lnTo>
                    <a:pt x="365" y="556"/>
                  </a:lnTo>
                  <a:lnTo>
                    <a:pt x="369" y="553"/>
                  </a:lnTo>
                  <a:lnTo>
                    <a:pt x="363" y="546"/>
                  </a:lnTo>
                  <a:lnTo>
                    <a:pt x="360" y="542"/>
                  </a:lnTo>
                  <a:lnTo>
                    <a:pt x="359" y="532"/>
                  </a:lnTo>
                  <a:lnTo>
                    <a:pt x="355" y="520"/>
                  </a:lnTo>
                  <a:lnTo>
                    <a:pt x="354" y="513"/>
                  </a:lnTo>
                  <a:lnTo>
                    <a:pt x="356" y="506"/>
                  </a:lnTo>
                  <a:lnTo>
                    <a:pt x="356" y="506"/>
                  </a:lnTo>
                  <a:lnTo>
                    <a:pt x="170" y="226"/>
                  </a:lnTo>
                  <a:lnTo>
                    <a:pt x="166" y="224"/>
                  </a:lnTo>
                  <a:lnTo>
                    <a:pt x="164" y="223"/>
                  </a:lnTo>
                  <a:lnTo>
                    <a:pt x="164" y="219"/>
                  </a:lnTo>
                  <a:lnTo>
                    <a:pt x="162" y="215"/>
                  </a:lnTo>
                  <a:lnTo>
                    <a:pt x="163" y="211"/>
                  </a:lnTo>
                  <a:lnTo>
                    <a:pt x="168" y="209"/>
                  </a:lnTo>
                  <a:lnTo>
                    <a:pt x="172" y="208"/>
                  </a:lnTo>
                  <a:lnTo>
                    <a:pt x="213" y="51"/>
                  </a:lnTo>
                  <a:lnTo>
                    <a:pt x="38" y="0"/>
                  </a:lnTo>
                  <a:lnTo>
                    <a:pt x="37" y="5"/>
                  </a:lnTo>
                  <a:lnTo>
                    <a:pt x="34" y="8"/>
                  </a:lnTo>
                  <a:lnTo>
                    <a:pt x="34" y="13"/>
                  </a:lnTo>
                  <a:lnTo>
                    <a:pt x="34" y="18"/>
                  </a:lnTo>
                  <a:lnTo>
                    <a:pt x="34" y="30"/>
                  </a:lnTo>
                  <a:lnTo>
                    <a:pt x="33" y="36"/>
                  </a:lnTo>
                  <a:lnTo>
                    <a:pt x="29" y="43"/>
                  </a:lnTo>
                  <a:lnTo>
                    <a:pt x="25" y="47"/>
                  </a:lnTo>
                  <a:lnTo>
                    <a:pt x="25" y="50"/>
                  </a:lnTo>
                  <a:lnTo>
                    <a:pt x="25" y="58"/>
                  </a:lnTo>
                  <a:lnTo>
                    <a:pt x="20" y="65"/>
                  </a:lnTo>
                  <a:lnTo>
                    <a:pt x="11" y="73"/>
                  </a:lnTo>
                  <a:lnTo>
                    <a:pt x="4" y="79"/>
                  </a:lnTo>
                  <a:lnTo>
                    <a:pt x="2" y="82"/>
                  </a:lnTo>
                  <a:lnTo>
                    <a:pt x="1" y="90"/>
                  </a:lnTo>
                  <a:lnTo>
                    <a:pt x="0" y="96"/>
                  </a:lnTo>
                  <a:lnTo>
                    <a:pt x="2" y="101"/>
                  </a:lnTo>
                  <a:lnTo>
                    <a:pt x="6" y="107"/>
                  </a:lnTo>
                  <a:lnTo>
                    <a:pt x="10" y="116"/>
                  </a:lnTo>
                  <a:lnTo>
                    <a:pt x="13" y="123"/>
                  </a:lnTo>
                  <a:lnTo>
                    <a:pt x="14" y="129"/>
                  </a:lnTo>
                  <a:lnTo>
                    <a:pt x="14" y="140"/>
                  </a:lnTo>
                  <a:lnTo>
                    <a:pt x="9" y="149"/>
                  </a:lnTo>
                  <a:lnTo>
                    <a:pt x="8" y="157"/>
                  </a:lnTo>
                  <a:lnTo>
                    <a:pt x="8" y="168"/>
                  </a:lnTo>
                  <a:lnTo>
                    <a:pt x="7" y="172"/>
                  </a:lnTo>
                  <a:lnTo>
                    <a:pt x="5" y="175"/>
                  </a:lnTo>
                  <a:lnTo>
                    <a:pt x="6" y="181"/>
                  </a:lnTo>
                  <a:lnTo>
                    <a:pt x="10" y="191"/>
                  </a:lnTo>
                  <a:lnTo>
                    <a:pt x="17" y="208"/>
                  </a:lnTo>
                  <a:lnTo>
                    <a:pt x="22" y="219"/>
                  </a:lnTo>
                  <a:lnTo>
                    <a:pt x="25" y="224"/>
                  </a:lnTo>
                  <a:lnTo>
                    <a:pt x="25" y="230"/>
                  </a:lnTo>
                  <a:lnTo>
                    <a:pt x="24" y="235"/>
                  </a:lnTo>
                  <a:lnTo>
                    <a:pt x="21" y="238"/>
                  </a:lnTo>
                  <a:lnTo>
                    <a:pt x="21" y="242"/>
                  </a:lnTo>
                  <a:lnTo>
                    <a:pt x="26" y="242"/>
                  </a:lnTo>
                  <a:lnTo>
                    <a:pt x="29" y="246"/>
                  </a:lnTo>
                  <a:lnTo>
                    <a:pt x="34" y="252"/>
                  </a:lnTo>
                  <a:lnTo>
                    <a:pt x="36" y="256"/>
                  </a:lnTo>
                  <a:lnTo>
                    <a:pt x="39" y="256"/>
                  </a:lnTo>
                  <a:lnTo>
                    <a:pt x="42" y="250"/>
                  </a:lnTo>
                  <a:lnTo>
                    <a:pt x="42" y="243"/>
                  </a:lnTo>
                  <a:lnTo>
                    <a:pt x="50" y="243"/>
                  </a:lnTo>
                  <a:lnTo>
                    <a:pt x="54" y="247"/>
                  </a:lnTo>
                  <a:lnTo>
                    <a:pt x="64" y="247"/>
                  </a:lnTo>
                  <a:lnTo>
                    <a:pt x="69" y="252"/>
                  </a:lnTo>
                  <a:lnTo>
                    <a:pt x="74" y="254"/>
                  </a:lnTo>
                  <a:lnTo>
                    <a:pt x="77" y="255"/>
                  </a:lnTo>
                  <a:lnTo>
                    <a:pt x="75" y="258"/>
                  </a:lnTo>
                  <a:lnTo>
                    <a:pt x="71" y="257"/>
                  </a:lnTo>
                  <a:lnTo>
                    <a:pt x="67" y="254"/>
                  </a:lnTo>
                  <a:lnTo>
                    <a:pt x="64" y="253"/>
                  </a:lnTo>
                  <a:lnTo>
                    <a:pt x="58" y="252"/>
                  </a:lnTo>
                  <a:lnTo>
                    <a:pt x="55" y="251"/>
                  </a:lnTo>
                  <a:lnTo>
                    <a:pt x="51" y="250"/>
                  </a:lnTo>
                  <a:lnTo>
                    <a:pt x="48" y="251"/>
                  </a:lnTo>
                  <a:lnTo>
                    <a:pt x="48" y="254"/>
                  </a:lnTo>
                  <a:lnTo>
                    <a:pt x="49" y="263"/>
                  </a:lnTo>
                  <a:lnTo>
                    <a:pt x="51" y="267"/>
                  </a:lnTo>
                  <a:lnTo>
                    <a:pt x="50" y="277"/>
                  </a:lnTo>
                  <a:lnTo>
                    <a:pt x="49" y="277"/>
                  </a:lnTo>
                  <a:lnTo>
                    <a:pt x="45" y="275"/>
                  </a:lnTo>
                  <a:lnTo>
                    <a:pt x="43" y="272"/>
                  </a:lnTo>
                  <a:lnTo>
                    <a:pt x="42" y="267"/>
                  </a:lnTo>
                  <a:lnTo>
                    <a:pt x="42" y="265"/>
                  </a:lnTo>
                  <a:lnTo>
                    <a:pt x="41" y="264"/>
                  </a:lnTo>
                  <a:lnTo>
                    <a:pt x="37" y="263"/>
                  </a:lnTo>
                  <a:lnTo>
                    <a:pt x="36" y="267"/>
                  </a:lnTo>
                  <a:lnTo>
                    <a:pt x="35" y="271"/>
                  </a:lnTo>
                  <a:lnTo>
                    <a:pt x="34" y="280"/>
                  </a:lnTo>
                  <a:lnTo>
                    <a:pt x="33" y="292"/>
                  </a:lnTo>
                  <a:lnTo>
                    <a:pt x="34" y="299"/>
                  </a:lnTo>
                  <a:lnTo>
                    <a:pt x="39" y="306"/>
                  </a:lnTo>
                  <a:lnTo>
                    <a:pt x="44" y="311"/>
                  </a:lnTo>
                  <a:lnTo>
                    <a:pt x="50" y="315"/>
                  </a:lnTo>
                  <a:lnTo>
                    <a:pt x="52" y="322"/>
                  </a:lnTo>
                  <a:lnTo>
                    <a:pt x="52" y="328"/>
                  </a:lnTo>
                  <a:lnTo>
                    <a:pt x="50" y="333"/>
                  </a:lnTo>
                  <a:lnTo>
                    <a:pt x="46" y="335"/>
                  </a:lnTo>
                  <a:lnTo>
                    <a:pt x="41" y="335"/>
                  </a:lnTo>
                  <a:lnTo>
                    <a:pt x="41" y="349"/>
                  </a:lnTo>
                  <a:lnTo>
                    <a:pt x="42" y="354"/>
                  </a:lnTo>
                  <a:lnTo>
                    <a:pt x="49" y="366"/>
                  </a:lnTo>
                  <a:lnTo>
                    <a:pt x="52" y="374"/>
                  </a:lnTo>
                  <a:lnTo>
                    <a:pt x="58" y="384"/>
                  </a:lnTo>
                  <a:lnTo>
                    <a:pt x="61" y="394"/>
                  </a:lnTo>
                  <a:lnTo>
                    <a:pt x="65" y="401"/>
                  </a:lnTo>
                  <a:lnTo>
                    <a:pt x="70" y="411"/>
                  </a:lnTo>
                  <a:lnTo>
                    <a:pt x="72" y="412"/>
                  </a:lnTo>
                  <a:lnTo>
                    <a:pt x="72" y="419"/>
                  </a:lnTo>
                  <a:lnTo>
                    <a:pt x="73" y="424"/>
                  </a:lnTo>
                  <a:lnTo>
                    <a:pt x="72" y="426"/>
                  </a:lnTo>
                  <a:lnTo>
                    <a:pt x="75" y="430"/>
                  </a:lnTo>
                  <a:lnTo>
                    <a:pt x="77" y="433"/>
                  </a:lnTo>
                  <a:lnTo>
                    <a:pt x="77" y="440"/>
                  </a:lnTo>
                  <a:lnTo>
                    <a:pt x="75" y="453"/>
                  </a:lnTo>
                  <a:lnTo>
                    <a:pt x="73" y="461"/>
                  </a:lnTo>
                  <a:lnTo>
                    <a:pt x="72" y="468"/>
                  </a:lnTo>
                  <a:lnTo>
                    <a:pt x="85" y="475"/>
                  </a:lnTo>
                  <a:lnTo>
                    <a:pt x="98" y="479"/>
                  </a:lnTo>
                  <a:lnTo>
                    <a:pt x="107" y="486"/>
                  </a:lnTo>
                  <a:lnTo>
                    <a:pt x="118" y="489"/>
                  </a:lnTo>
                  <a:lnTo>
                    <a:pt x="123" y="494"/>
                  </a:lnTo>
                  <a:lnTo>
                    <a:pt x="132" y="507"/>
                  </a:lnTo>
                  <a:lnTo>
                    <a:pt x="143" y="518"/>
                  </a:lnTo>
                  <a:lnTo>
                    <a:pt x="161" y="522"/>
                  </a:lnTo>
                  <a:lnTo>
                    <a:pt x="162" y="535"/>
                  </a:lnTo>
                  <a:lnTo>
                    <a:pt x="164" y="541"/>
                  </a:lnTo>
                  <a:lnTo>
                    <a:pt x="174" y="543"/>
                  </a:lnTo>
                  <a:lnTo>
                    <a:pt x="184" y="555"/>
                  </a:lnTo>
                  <a:lnTo>
                    <a:pt x="196" y="572"/>
                  </a:lnTo>
                  <a:lnTo>
                    <a:pt x="201" y="580"/>
                  </a:lnTo>
                  <a:lnTo>
                    <a:pt x="205" y="592"/>
                  </a:lnTo>
                  <a:lnTo>
                    <a:pt x="202" y="604"/>
                  </a:lnTo>
                  <a:lnTo>
                    <a:pt x="202" y="610"/>
                  </a:lnTo>
                  <a:lnTo>
                    <a:pt x="205" y="621"/>
                  </a:lnTo>
                  <a:lnTo>
                    <a:pt x="211" y="623"/>
                  </a:lnTo>
                  <a:lnTo>
                    <a:pt x="323" y="637"/>
                  </a:lnTo>
                  <a:lnTo>
                    <a:pt x="324" y="636"/>
                  </a:lnTo>
                  <a:lnTo>
                    <a:pt x="334" y="631"/>
                  </a:ln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0CCEB37C-D09C-4B9E-905A-BC0437E26F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6414" y="2545367"/>
              <a:ext cx="531238" cy="284733"/>
            </a:xfrm>
            <a:custGeom>
              <a:avLst/>
              <a:gdLst>
                <a:gd name="T0" fmla="*/ 2 w 2305"/>
                <a:gd name="T1" fmla="*/ 174 h 1239"/>
                <a:gd name="T2" fmla="*/ 0 w 2305"/>
                <a:gd name="T3" fmla="*/ 199 h 1239"/>
                <a:gd name="T4" fmla="*/ 2 w 2305"/>
                <a:gd name="T5" fmla="*/ 175 h 1239"/>
                <a:gd name="T6" fmla="*/ 817 w 2305"/>
                <a:gd name="T7" fmla="*/ 225 h 1239"/>
                <a:gd name="T8" fmla="*/ 786 w 2305"/>
                <a:gd name="T9" fmla="*/ 858 h 1239"/>
                <a:gd name="T10" fmla="*/ 844 w 2305"/>
                <a:gd name="T11" fmla="*/ 909 h 1239"/>
                <a:gd name="T12" fmla="*/ 865 w 2305"/>
                <a:gd name="T13" fmla="*/ 932 h 1239"/>
                <a:gd name="T14" fmla="*/ 882 w 2305"/>
                <a:gd name="T15" fmla="*/ 930 h 1239"/>
                <a:gd name="T16" fmla="*/ 912 w 2305"/>
                <a:gd name="T17" fmla="*/ 927 h 1239"/>
                <a:gd name="T18" fmla="*/ 930 w 2305"/>
                <a:gd name="T19" fmla="*/ 932 h 1239"/>
                <a:gd name="T20" fmla="*/ 952 w 2305"/>
                <a:gd name="T21" fmla="*/ 924 h 1239"/>
                <a:gd name="T22" fmla="*/ 983 w 2305"/>
                <a:gd name="T23" fmla="*/ 942 h 1239"/>
                <a:gd name="T24" fmla="*/ 999 w 2305"/>
                <a:gd name="T25" fmla="*/ 1001 h 1239"/>
                <a:gd name="T26" fmla="*/ 1063 w 2305"/>
                <a:gd name="T27" fmla="*/ 1003 h 1239"/>
                <a:gd name="T28" fmla="*/ 1110 w 2305"/>
                <a:gd name="T29" fmla="*/ 1029 h 1239"/>
                <a:gd name="T30" fmla="*/ 1150 w 2305"/>
                <a:gd name="T31" fmla="*/ 1025 h 1239"/>
                <a:gd name="T32" fmla="*/ 1160 w 2305"/>
                <a:gd name="T33" fmla="*/ 1022 h 1239"/>
                <a:gd name="T34" fmla="*/ 1184 w 2305"/>
                <a:gd name="T35" fmla="*/ 1047 h 1239"/>
                <a:gd name="T36" fmla="*/ 1215 w 2305"/>
                <a:gd name="T37" fmla="*/ 1029 h 1239"/>
                <a:gd name="T38" fmla="*/ 1279 w 2305"/>
                <a:gd name="T39" fmla="*/ 1035 h 1239"/>
                <a:gd name="T40" fmla="*/ 1305 w 2305"/>
                <a:gd name="T41" fmla="*/ 1084 h 1239"/>
                <a:gd name="T42" fmla="*/ 1325 w 2305"/>
                <a:gd name="T43" fmla="*/ 1085 h 1239"/>
                <a:gd name="T44" fmla="*/ 1336 w 2305"/>
                <a:gd name="T45" fmla="*/ 1127 h 1239"/>
                <a:gd name="T46" fmla="*/ 1362 w 2305"/>
                <a:gd name="T47" fmla="*/ 1131 h 1239"/>
                <a:gd name="T48" fmla="*/ 1387 w 2305"/>
                <a:gd name="T49" fmla="*/ 1111 h 1239"/>
                <a:gd name="T50" fmla="*/ 1404 w 2305"/>
                <a:gd name="T51" fmla="*/ 1088 h 1239"/>
                <a:gd name="T52" fmla="*/ 1416 w 2305"/>
                <a:gd name="T53" fmla="*/ 1088 h 1239"/>
                <a:gd name="T54" fmla="*/ 1464 w 2305"/>
                <a:gd name="T55" fmla="*/ 1124 h 1239"/>
                <a:gd name="T56" fmla="*/ 1478 w 2305"/>
                <a:gd name="T57" fmla="*/ 1156 h 1239"/>
                <a:gd name="T58" fmla="*/ 1527 w 2305"/>
                <a:gd name="T59" fmla="*/ 1125 h 1239"/>
                <a:gd name="T60" fmla="*/ 1538 w 2305"/>
                <a:gd name="T61" fmla="*/ 1137 h 1239"/>
                <a:gd name="T62" fmla="*/ 1549 w 2305"/>
                <a:gd name="T63" fmla="*/ 1179 h 1239"/>
                <a:gd name="T64" fmla="*/ 1561 w 2305"/>
                <a:gd name="T65" fmla="*/ 1173 h 1239"/>
                <a:gd name="T66" fmla="*/ 1582 w 2305"/>
                <a:gd name="T67" fmla="*/ 1139 h 1239"/>
                <a:gd name="T68" fmla="*/ 1619 w 2305"/>
                <a:gd name="T69" fmla="*/ 1133 h 1239"/>
                <a:gd name="T70" fmla="*/ 1659 w 2305"/>
                <a:gd name="T71" fmla="*/ 1152 h 1239"/>
                <a:gd name="T72" fmla="*/ 1719 w 2305"/>
                <a:gd name="T73" fmla="*/ 1149 h 1239"/>
                <a:gd name="T74" fmla="*/ 1746 w 2305"/>
                <a:gd name="T75" fmla="*/ 1174 h 1239"/>
                <a:gd name="T76" fmla="*/ 1762 w 2305"/>
                <a:gd name="T77" fmla="*/ 1195 h 1239"/>
                <a:gd name="T78" fmla="*/ 1797 w 2305"/>
                <a:gd name="T79" fmla="*/ 1186 h 1239"/>
                <a:gd name="T80" fmla="*/ 1833 w 2305"/>
                <a:gd name="T81" fmla="*/ 1159 h 1239"/>
                <a:gd name="T82" fmla="*/ 1854 w 2305"/>
                <a:gd name="T83" fmla="*/ 1142 h 1239"/>
                <a:gd name="T84" fmla="*/ 1881 w 2305"/>
                <a:gd name="T85" fmla="*/ 1137 h 1239"/>
                <a:gd name="T86" fmla="*/ 1906 w 2305"/>
                <a:gd name="T87" fmla="*/ 1153 h 1239"/>
                <a:gd name="T88" fmla="*/ 1932 w 2305"/>
                <a:gd name="T89" fmla="*/ 1145 h 1239"/>
                <a:gd name="T90" fmla="*/ 1955 w 2305"/>
                <a:gd name="T91" fmla="*/ 1128 h 1239"/>
                <a:gd name="T92" fmla="*/ 1999 w 2305"/>
                <a:gd name="T93" fmla="*/ 1133 h 1239"/>
                <a:gd name="T94" fmla="*/ 2023 w 2305"/>
                <a:gd name="T95" fmla="*/ 1137 h 1239"/>
                <a:gd name="T96" fmla="*/ 2079 w 2305"/>
                <a:gd name="T97" fmla="*/ 1121 h 1239"/>
                <a:gd name="T98" fmla="*/ 2122 w 2305"/>
                <a:gd name="T99" fmla="*/ 1136 h 1239"/>
                <a:gd name="T100" fmla="*/ 2157 w 2305"/>
                <a:gd name="T101" fmla="*/ 1168 h 1239"/>
                <a:gd name="T102" fmla="*/ 2207 w 2305"/>
                <a:gd name="T103" fmla="*/ 1202 h 1239"/>
                <a:gd name="T104" fmla="*/ 2247 w 2305"/>
                <a:gd name="T105" fmla="*/ 1204 h 1239"/>
                <a:gd name="T106" fmla="*/ 2277 w 2305"/>
                <a:gd name="T107" fmla="*/ 1220 h 1239"/>
                <a:gd name="T108" fmla="*/ 2300 w 2305"/>
                <a:gd name="T109" fmla="*/ 1239 h 1239"/>
                <a:gd name="T110" fmla="*/ 2305 w 2305"/>
                <a:gd name="T111" fmla="*/ 613 h 1239"/>
                <a:gd name="T112" fmla="*/ 2248 w 2305"/>
                <a:gd name="T113" fmla="*/ 258 h 1239"/>
                <a:gd name="T114" fmla="*/ 2248 w 2305"/>
                <a:gd name="T115" fmla="*/ 89 h 1239"/>
                <a:gd name="T116" fmla="*/ 1216 w 2305"/>
                <a:gd name="T117" fmla="*/ 62 h 1239"/>
                <a:gd name="T118" fmla="*/ 31 w 2305"/>
                <a:gd name="T119" fmla="*/ 0 h 1239"/>
                <a:gd name="T120" fmla="*/ 22 w 2305"/>
                <a:gd name="T121" fmla="*/ 174 h 1239"/>
                <a:gd name="T122" fmla="*/ 2 w 2305"/>
                <a:gd name="T123" fmla="*/ 174 h 1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05" h="1239">
                  <a:moveTo>
                    <a:pt x="2" y="174"/>
                  </a:moveTo>
                  <a:cubicBezTo>
                    <a:pt x="0" y="199"/>
                    <a:pt x="0" y="199"/>
                    <a:pt x="0" y="199"/>
                  </a:cubicBezTo>
                  <a:cubicBezTo>
                    <a:pt x="2" y="175"/>
                    <a:pt x="2" y="175"/>
                    <a:pt x="2" y="175"/>
                  </a:cubicBezTo>
                  <a:cubicBezTo>
                    <a:pt x="817" y="225"/>
                    <a:pt x="817" y="225"/>
                    <a:pt x="817" y="225"/>
                  </a:cubicBezTo>
                  <a:cubicBezTo>
                    <a:pt x="786" y="858"/>
                    <a:pt x="786" y="858"/>
                    <a:pt x="786" y="858"/>
                  </a:cubicBezTo>
                  <a:cubicBezTo>
                    <a:pt x="844" y="909"/>
                    <a:pt x="844" y="909"/>
                    <a:pt x="844" y="909"/>
                  </a:cubicBezTo>
                  <a:cubicBezTo>
                    <a:pt x="865" y="932"/>
                    <a:pt x="865" y="932"/>
                    <a:pt x="865" y="932"/>
                  </a:cubicBezTo>
                  <a:cubicBezTo>
                    <a:pt x="882" y="930"/>
                    <a:pt x="882" y="930"/>
                    <a:pt x="882" y="930"/>
                  </a:cubicBezTo>
                  <a:cubicBezTo>
                    <a:pt x="912" y="927"/>
                    <a:pt x="912" y="927"/>
                    <a:pt x="912" y="927"/>
                  </a:cubicBezTo>
                  <a:cubicBezTo>
                    <a:pt x="930" y="932"/>
                    <a:pt x="930" y="932"/>
                    <a:pt x="930" y="932"/>
                  </a:cubicBezTo>
                  <a:cubicBezTo>
                    <a:pt x="952" y="924"/>
                    <a:pt x="952" y="924"/>
                    <a:pt x="952" y="924"/>
                  </a:cubicBezTo>
                  <a:cubicBezTo>
                    <a:pt x="983" y="942"/>
                    <a:pt x="983" y="942"/>
                    <a:pt x="983" y="942"/>
                  </a:cubicBezTo>
                  <a:cubicBezTo>
                    <a:pt x="999" y="1001"/>
                    <a:pt x="999" y="1001"/>
                    <a:pt x="999" y="1001"/>
                  </a:cubicBezTo>
                  <a:cubicBezTo>
                    <a:pt x="1063" y="1003"/>
                    <a:pt x="1063" y="1003"/>
                    <a:pt x="1063" y="1003"/>
                  </a:cubicBezTo>
                  <a:cubicBezTo>
                    <a:pt x="1110" y="1029"/>
                    <a:pt x="1110" y="1029"/>
                    <a:pt x="1110" y="1029"/>
                  </a:cubicBezTo>
                  <a:cubicBezTo>
                    <a:pt x="1150" y="1025"/>
                    <a:pt x="1150" y="1025"/>
                    <a:pt x="1150" y="1025"/>
                  </a:cubicBezTo>
                  <a:cubicBezTo>
                    <a:pt x="1160" y="1022"/>
                    <a:pt x="1160" y="1022"/>
                    <a:pt x="1160" y="1022"/>
                  </a:cubicBezTo>
                  <a:cubicBezTo>
                    <a:pt x="1184" y="1047"/>
                    <a:pt x="1184" y="1047"/>
                    <a:pt x="1184" y="1047"/>
                  </a:cubicBezTo>
                  <a:cubicBezTo>
                    <a:pt x="1215" y="1029"/>
                    <a:pt x="1215" y="1029"/>
                    <a:pt x="1215" y="1029"/>
                  </a:cubicBezTo>
                  <a:cubicBezTo>
                    <a:pt x="1279" y="1035"/>
                    <a:pt x="1279" y="1035"/>
                    <a:pt x="1279" y="1035"/>
                  </a:cubicBezTo>
                  <a:cubicBezTo>
                    <a:pt x="1305" y="1084"/>
                    <a:pt x="1305" y="1084"/>
                    <a:pt x="1305" y="1084"/>
                  </a:cubicBezTo>
                  <a:cubicBezTo>
                    <a:pt x="1325" y="1085"/>
                    <a:pt x="1325" y="1085"/>
                    <a:pt x="1325" y="1085"/>
                  </a:cubicBezTo>
                  <a:cubicBezTo>
                    <a:pt x="1336" y="1127"/>
                    <a:pt x="1336" y="1127"/>
                    <a:pt x="1336" y="1127"/>
                  </a:cubicBezTo>
                  <a:cubicBezTo>
                    <a:pt x="1362" y="1131"/>
                    <a:pt x="1362" y="1131"/>
                    <a:pt x="1362" y="1131"/>
                  </a:cubicBezTo>
                  <a:cubicBezTo>
                    <a:pt x="1387" y="1111"/>
                    <a:pt x="1387" y="1111"/>
                    <a:pt x="1387" y="1111"/>
                  </a:cubicBezTo>
                  <a:cubicBezTo>
                    <a:pt x="1404" y="1088"/>
                    <a:pt x="1404" y="1088"/>
                    <a:pt x="1404" y="1088"/>
                  </a:cubicBezTo>
                  <a:cubicBezTo>
                    <a:pt x="1416" y="1088"/>
                    <a:pt x="1416" y="1088"/>
                    <a:pt x="1416" y="1088"/>
                  </a:cubicBezTo>
                  <a:cubicBezTo>
                    <a:pt x="1464" y="1124"/>
                    <a:pt x="1464" y="1124"/>
                    <a:pt x="1464" y="1124"/>
                  </a:cubicBezTo>
                  <a:cubicBezTo>
                    <a:pt x="1478" y="1156"/>
                    <a:pt x="1478" y="1156"/>
                    <a:pt x="1478" y="1156"/>
                  </a:cubicBezTo>
                  <a:cubicBezTo>
                    <a:pt x="1527" y="1125"/>
                    <a:pt x="1527" y="1125"/>
                    <a:pt x="1527" y="1125"/>
                  </a:cubicBezTo>
                  <a:cubicBezTo>
                    <a:pt x="1538" y="1137"/>
                    <a:pt x="1538" y="1137"/>
                    <a:pt x="1538" y="1137"/>
                  </a:cubicBezTo>
                  <a:cubicBezTo>
                    <a:pt x="1549" y="1179"/>
                    <a:pt x="1549" y="1179"/>
                    <a:pt x="1549" y="1179"/>
                  </a:cubicBezTo>
                  <a:cubicBezTo>
                    <a:pt x="1561" y="1173"/>
                    <a:pt x="1561" y="1173"/>
                    <a:pt x="1561" y="1173"/>
                  </a:cubicBezTo>
                  <a:cubicBezTo>
                    <a:pt x="1582" y="1139"/>
                    <a:pt x="1582" y="1139"/>
                    <a:pt x="1582" y="1139"/>
                  </a:cubicBezTo>
                  <a:cubicBezTo>
                    <a:pt x="1619" y="1133"/>
                    <a:pt x="1619" y="1133"/>
                    <a:pt x="1619" y="1133"/>
                  </a:cubicBezTo>
                  <a:cubicBezTo>
                    <a:pt x="1659" y="1152"/>
                    <a:pt x="1659" y="1152"/>
                    <a:pt x="1659" y="1152"/>
                  </a:cubicBezTo>
                  <a:cubicBezTo>
                    <a:pt x="1719" y="1149"/>
                    <a:pt x="1719" y="1149"/>
                    <a:pt x="1719" y="1149"/>
                  </a:cubicBezTo>
                  <a:cubicBezTo>
                    <a:pt x="1746" y="1174"/>
                    <a:pt x="1746" y="1174"/>
                    <a:pt x="1746" y="1174"/>
                  </a:cubicBezTo>
                  <a:cubicBezTo>
                    <a:pt x="1762" y="1195"/>
                    <a:pt x="1762" y="1195"/>
                    <a:pt x="1762" y="1195"/>
                  </a:cubicBezTo>
                  <a:cubicBezTo>
                    <a:pt x="1797" y="1186"/>
                    <a:pt x="1797" y="1186"/>
                    <a:pt x="1797" y="1186"/>
                  </a:cubicBezTo>
                  <a:cubicBezTo>
                    <a:pt x="1833" y="1159"/>
                    <a:pt x="1833" y="1159"/>
                    <a:pt x="1833" y="1159"/>
                  </a:cubicBezTo>
                  <a:cubicBezTo>
                    <a:pt x="1854" y="1142"/>
                    <a:pt x="1854" y="1142"/>
                    <a:pt x="1854" y="1142"/>
                  </a:cubicBezTo>
                  <a:cubicBezTo>
                    <a:pt x="1881" y="1137"/>
                    <a:pt x="1881" y="1137"/>
                    <a:pt x="1881" y="1137"/>
                  </a:cubicBezTo>
                  <a:cubicBezTo>
                    <a:pt x="1906" y="1153"/>
                    <a:pt x="1906" y="1153"/>
                    <a:pt x="1906" y="1153"/>
                  </a:cubicBezTo>
                  <a:cubicBezTo>
                    <a:pt x="1932" y="1145"/>
                    <a:pt x="1932" y="1145"/>
                    <a:pt x="1932" y="1145"/>
                  </a:cubicBezTo>
                  <a:cubicBezTo>
                    <a:pt x="1955" y="1128"/>
                    <a:pt x="1955" y="1128"/>
                    <a:pt x="1955" y="1128"/>
                  </a:cubicBezTo>
                  <a:cubicBezTo>
                    <a:pt x="1999" y="1133"/>
                    <a:pt x="1999" y="1133"/>
                    <a:pt x="1999" y="1133"/>
                  </a:cubicBezTo>
                  <a:cubicBezTo>
                    <a:pt x="2023" y="1137"/>
                    <a:pt x="2023" y="1137"/>
                    <a:pt x="2023" y="1137"/>
                  </a:cubicBezTo>
                  <a:cubicBezTo>
                    <a:pt x="2079" y="1121"/>
                    <a:pt x="2079" y="1121"/>
                    <a:pt x="2079" y="1121"/>
                  </a:cubicBezTo>
                  <a:cubicBezTo>
                    <a:pt x="2122" y="1136"/>
                    <a:pt x="2122" y="1136"/>
                    <a:pt x="2122" y="1136"/>
                  </a:cubicBezTo>
                  <a:cubicBezTo>
                    <a:pt x="2157" y="1168"/>
                    <a:pt x="2157" y="1168"/>
                    <a:pt x="2157" y="1168"/>
                  </a:cubicBezTo>
                  <a:cubicBezTo>
                    <a:pt x="2207" y="1202"/>
                    <a:pt x="2207" y="1202"/>
                    <a:pt x="2207" y="1202"/>
                  </a:cubicBezTo>
                  <a:cubicBezTo>
                    <a:pt x="2247" y="1204"/>
                    <a:pt x="2247" y="1204"/>
                    <a:pt x="2247" y="1204"/>
                  </a:cubicBezTo>
                  <a:cubicBezTo>
                    <a:pt x="2277" y="1220"/>
                    <a:pt x="2277" y="1220"/>
                    <a:pt x="2277" y="1220"/>
                  </a:cubicBezTo>
                  <a:cubicBezTo>
                    <a:pt x="2300" y="1239"/>
                    <a:pt x="2300" y="1239"/>
                    <a:pt x="2300" y="1239"/>
                  </a:cubicBezTo>
                  <a:cubicBezTo>
                    <a:pt x="2305" y="613"/>
                    <a:pt x="2305" y="613"/>
                    <a:pt x="2305" y="613"/>
                  </a:cubicBezTo>
                  <a:cubicBezTo>
                    <a:pt x="2248" y="258"/>
                    <a:pt x="2248" y="258"/>
                    <a:pt x="2248" y="258"/>
                  </a:cubicBezTo>
                  <a:cubicBezTo>
                    <a:pt x="2248" y="89"/>
                    <a:pt x="2248" y="89"/>
                    <a:pt x="2248" y="89"/>
                  </a:cubicBezTo>
                  <a:cubicBezTo>
                    <a:pt x="2248" y="89"/>
                    <a:pt x="1462" y="72"/>
                    <a:pt x="1216" y="62"/>
                  </a:cubicBezTo>
                  <a:cubicBezTo>
                    <a:pt x="908" y="50"/>
                    <a:pt x="31" y="0"/>
                    <a:pt x="31" y="0"/>
                  </a:cubicBezTo>
                  <a:cubicBezTo>
                    <a:pt x="22" y="174"/>
                    <a:pt x="22" y="174"/>
                    <a:pt x="22" y="174"/>
                  </a:cubicBezTo>
                  <a:lnTo>
                    <a:pt x="2" y="174"/>
                  </a:ln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1" name="Freeform 11">
              <a:extLst>
                <a:ext uri="{FF2B5EF4-FFF2-40B4-BE49-F238E27FC236}">
                  <a16:creationId xmlns:a16="http://schemas.microsoft.com/office/drawing/2014/main" id="{A56103A0-EA3E-4F1D-8D19-C7DB92CB4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643" y="2316000"/>
              <a:ext cx="450827" cy="249141"/>
            </a:xfrm>
            <a:custGeom>
              <a:avLst/>
              <a:gdLst>
                <a:gd name="T0" fmla="*/ 1955 w 1957"/>
                <a:gd name="T1" fmla="*/ 1083 h 1083"/>
                <a:gd name="T2" fmla="*/ 1957 w 1957"/>
                <a:gd name="T3" fmla="*/ 362 h 1083"/>
                <a:gd name="T4" fmla="*/ 1913 w 1957"/>
                <a:gd name="T5" fmla="*/ 340 h 1083"/>
                <a:gd name="T6" fmla="*/ 1893 w 1957"/>
                <a:gd name="T7" fmla="*/ 325 h 1083"/>
                <a:gd name="T8" fmla="*/ 1879 w 1957"/>
                <a:gd name="T9" fmla="*/ 280 h 1083"/>
                <a:gd name="T10" fmla="*/ 1835 w 1957"/>
                <a:gd name="T11" fmla="*/ 243 h 1083"/>
                <a:gd name="T12" fmla="*/ 1854 w 1957"/>
                <a:gd name="T13" fmla="*/ 205 h 1083"/>
                <a:gd name="T14" fmla="*/ 1879 w 1957"/>
                <a:gd name="T15" fmla="*/ 166 h 1083"/>
                <a:gd name="T16" fmla="*/ 1879 w 1957"/>
                <a:gd name="T17" fmla="*/ 129 h 1083"/>
                <a:gd name="T18" fmla="*/ 1861 w 1957"/>
                <a:gd name="T19" fmla="*/ 129 h 1083"/>
                <a:gd name="T20" fmla="*/ 1803 w 1957"/>
                <a:gd name="T21" fmla="*/ 129 h 1083"/>
                <a:gd name="T22" fmla="*/ 1792 w 1957"/>
                <a:gd name="T23" fmla="*/ 99 h 1083"/>
                <a:gd name="T24" fmla="*/ 1760 w 1957"/>
                <a:gd name="T25" fmla="*/ 59 h 1083"/>
                <a:gd name="T26" fmla="*/ 1142 w 1957"/>
                <a:gd name="T27" fmla="*/ 40 h 1083"/>
                <a:gd name="T28" fmla="*/ 70 w 1957"/>
                <a:gd name="T29" fmla="*/ 0 h 1083"/>
                <a:gd name="T30" fmla="*/ 0 w 1957"/>
                <a:gd name="T31" fmla="*/ 1009 h 1083"/>
                <a:gd name="T32" fmla="*/ 923 w 1957"/>
                <a:gd name="T33" fmla="*/ 1056 h 1083"/>
                <a:gd name="T34" fmla="*/ 1955 w 1957"/>
                <a:gd name="T35" fmla="*/ 1083 h 1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57" h="1083">
                  <a:moveTo>
                    <a:pt x="1955" y="1083"/>
                  </a:moveTo>
                  <a:cubicBezTo>
                    <a:pt x="1957" y="362"/>
                    <a:pt x="1957" y="362"/>
                    <a:pt x="1957" y="362"/>
                  </a:cubicBezTo>
                  <a:cubicBezTo>
                    <a:pt x="1913" y="340"/>
                    <a:pt x="1913" y="340"/>
                    <a:pt x="1913" y="340"/>
                  </a:cubicBezTo>
                  <a:cubicBezTo>
                    <a:pt x="1893" y="325"/>
                    <a:pt x="1893" y="325"/>
                    <a:pt x="1893" y="325"/>
                  </a:cubicBezTo>
                  <a:cubicBezTo>
                    <a:pt x="1879" y="280"/>
                    <a:pt x="1879" y="280"/>
                    <a:pt x="1879" y="280"/>
                  </a:cubicBezTo>
                  <a:cubicBezTo>
                    <a:pt x="1835" y="243"/>
                    <a:pt x="1835" y="243"/>
                    <a:pt x="1835" y="243"/>
                  </a:cubicBezTo>
                  <a:cubicBezTo>
                    <a:pt x="1854" y="205"/>
                    <a:pt x="1854" y="205"/>
                    <a:pt x="1854" y="205"/>
                  </a:cubicBezTo>
                  <a:cubicBezTo>
                    <a:pt x="1879" y="166"/>
                    <a:pt x="1879" y="166"/>
                    <a:pt x="1879" y="166"/>
                  </a:cubicBezTo>
                  <a:cubicBezTo>
                    <a:pt x="1879" y="129"/>
                    <a:pt x="1879" y="129"/>
                    <a:pt x="1879" y="129"/>
                  </a:cubicBezTo>
                  <a:cubicBezTo>
                    <a:pt x="1861" y="129"/>
                    <a:pt x="1861" y="129"/>
                    <a:pt x="1861" y="129"/>
                  </a:cubicBezTo>
                  <a:cubicBezTo>
                    <a:pt x="1803" y="129"/>
                    <a:pt x="1803" y="129"/>
                    <a:pt x="1803" y="129"/>
                  </a:cubicBezTo>
                  <a:cubicBezTo>
                    <a:pt x="1792" y="99"/>
                    <a:pt x="1792" y="99"/>
                    <a:pt x="1792" y="99"/>
                  </a:cubicBezTo>
                  <a:cubicBezTo>
                    <a:pt x="1760" y="59"/>
                    <a:pt x="1760" y="59"/>
                    <a:pt x="1760" y="59"/>
                  </a:cubicBezTo>
                  <a:cubicBezTo>
                    <a:pt x="1760" y="59"/>
                    <a:pt x="1297" y="45"/>
                    <a:pt x="1142" y="40"/>
                  </a:cubicBezTo>
                  <a:cubicBezTo>
                    <a:pt x="874" y="30"/>
                    <a:pt x="70" y="0"/>
                    <a:pt x="70" y="0"/>
                  </a:cubicBezTo>
                  <a:cubicBezTo>
                    <a:pt x="0" y="1009"/>
                    <a:pt x="0" y="1009"/>
                    <a:pt x="0" y="1009"/>
                  </a:cubicBezTo>
                  <a:cubicBezTo>
                    <a:pt x="284" y="1025"/>
                    <a:pt x="723" y="1048"/>
                    <a:pt x="923" y="1056"/>
                  </a:cubicBezTo>
                  <a:cubicBezTo>
                    <a:pt x="1169" y="1066"/>
                    <a:pt x="1955" y="1083"/>
                    <a:pt x="1955" y="1083"/>
                  </a:cubicBez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2" name="Freeform 12">
              <a:extLst>
                <a:ext uri="{FF2B5EF4-FFF2-40B4-BE49-F238E27FC236}">
                  <a16:creationId xmlns:a16="http://schemas.microsoft.com/office/drawing/2014/main" id="{012AA0A8-DC6D-4367-A985-F10BAEB72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0051" y="2077405"/>
              <a:ext cx="499602" cy="253096"/>
            </a:xfrm>
            <a:custGeom>
              <a:avLst/>
              <a:gdLst>
                <a:gd name="T0" fmla="*/ 2166 w 2168"/>
                <a:gd name="T1" fmla="*/ 1095 h 1098"/>
                <a:gd name="T2" fmla="*/ 2168 w 2168"/>
                <a:gd name="T3" fmla="*/ 1098 h 1098"/>
                <a:gd name="T4" fmla="*/ 2168 w 2168"/>
                <a:gd name="T5" fmla="*/ 1098 h 1098"/>
                <a:gd name="T6" fmla="*/ 2155 w 2168"/>
                <a:gd name="T7" fmla="*/ 1068 h 1098"/>
                <a:gd name="T8" fmla="*/ 2145 w 2168"/>
                <a:gd name="T9" fmla="*/ 1029 h 1098"/>
                <a:gd name="T10" fmla="*/ 2107 w 2168"/>
                <a:gd name="T11" fmla="*/ 1012 h 1098"/>
                <a:gd name="T12" fmla="*/ 2102 w 2168"/>
                <a:gd name="T13" fmla="*/ 1007 h 1098"/>
                <a:gd name="T14" fmla="*/ 2094 w 2168"/>
                <a:gd name="T15" fmla="*/ 989 h 1098"/>
                <a:gd name="T16" fmla="*/ 2102 w 2168"/>
                <a:gd name="T17" fmla="*/ 975 h 1098"/>
                <a:gd name="T18" fmla="*/ 2095 w 2168"/>
                <a:gd name="T19" fmla="*/ 938 h 1098"/>
                <a:gd name="T20" fmla="*/ 2077 w 2168"/>
                <a:gd name="T21" fmla="*/ 922 h 1098"/>
                <a:gd name="T22" fmla="*/ 2067 w 2168"/>
                <a:gd name="T23" fmla="*/ 905 h 1098"/>
                <a:gd name="T24" fmla="*/ 2058 w 2168"/>
                <a:gd name="T25" fmla="*/ 858 h 1098"/>
                <a:gd name="T26" fmla="*/ 2058 w 2168"/>
                <a:gd name="T27" fmla="*/ 784 h 1098"/>
                <a:gd name="T28" fmla="*/ 2048 w 2168"/>
                <a:gd name="T29" fmla="*/ 771 h 1098"/>
                <a:gd name="T30" fmla="*/ 2038 w 2168"/>
                <a:gd name="T31" fmla="*/ 747 h 1098"/>
                <a:gd name="T32" fmla="*/ 2042 w 2168"/>
                <a:gd name="T33" fmla="*/ 720 h 1098"/>
                <a:gd name="T34" fmla="*/ 2042 w 2168"/>
                <a:gd name="T35" fmla="*/ 652 h 1098"/>
                <a:gd name="T36" fmla="*/ 2031 w 2168"/>
                <a:gd name="T37" fmla="*/ 607 h 1098"/>
                <a:gd name="T38" fmla="*/ 2013 w 2168"/>
                <a:gd name="T39" fmla="*/ 592 h 1098"/>
                <a:gd name="T40" fmla="*/ 2001 w 2168"/>
                <a:gd name="T41" fmla="*/ 592 h 1098"/>
                <a:gd name="T42" fmla="*/ 1994 w 2168"/>
                <a:gd name="T43" fmla="*/ 574 h 1098"/>
                <a:gd name="T44" fmla="*/ 1987 w 2168"/>
                <a:gd name="T45" fmla="*/ 542 h 1098"/>
                <a:gd name="T46" fmla="*/ 1981 w 2168"/>
                <a:gd name="T47" fmla="*/ 516 h 1098"/>
                <a:gd name="T48" fmla="*/ 2001 w 2168"/>
                <a:gd name="T49" fmla="*/ 511 h 1098"/>
                <a:gd name="T50" fmla="*/ 2001 w 2168"/>
                <a:gd name="T51" fmla="*/ 502 h 1098"/>
                <a:gd name="T52" fmla="*/ 1991 w 2168"/>
                <a:gd name="T53" fmla="*/ 493 h 1098"/>
                <a:gd name="T54" fmla="*/ 1983 w 2168"/>
                <a:gd name="T55" fmla="*/ 473 h 1098"/>
                <a:gd name="T56" fmla="*/ 1974 w 2168"/>
                <a:gd name="T57" fmla="*/ 452 h 1098"/>
                <a:gd name="T58" fmla="*/ 1960 w 2168"/>
                <a:gd name="T59" fmla="*/ 420 h 1098"/>
                <a:gd name="T60" fmla="*/ 1943 w 2168"/>
                <a:gd name="T61" fmla="*/ 380 h 1098"/>
                <a:gd name="T62" fmla="*/ 1924 w 2168"/>
                <a:gd name="T63" fmla="*/ 339 h 1098"/>
                <a:gd name="T64" fmla="*/ 1900 w 2168"/>
                <a:gd name="T65" fmla="*/ 277 h 1098"/>
                <a:gd name="T66" fmla="*/ 1881 w 2168"/>
                <a:gd name="T67" fmla="*/ 251 h 1098"/>
                <a:gd name="T68" fmla="*/ 1877 w 2168"/>
                <a:gd name="T69" fmla="*/ 245 h 1098"/>
                <a:gd name="T70" fmla="*/ 1849 w 2168"/>
                <a:gd name="T71" fmla="*/ 220 h 1098"/>
                <a:gd name="T72" fmla="*/ 1799 w 2168"/>
                <a:gd name="T73" fmla="*/ 188 h 1098"/>
                <a:gd name="T74" fmla="*/ 1765 w 2168"/>
                <a:gd name="T75" fmla="*/ 176 h 1098"/>
                <a:gd name="T76" fmla="*/ 1732 w 2168"/>
                <a:gd name="T77" fmla="*/ 161 h 1098"/>
                <a:gd name="T78" fmla="*/ 1703 w 2168"/>
                <a:gd name="T79" fmla="*/ 133 h 1098"/>
                <a:gd name="T80" fmla="*/ 1652 w 2168"/>
                <a:gd name="T81" fmla="*/ 127 h 1098"/>
                <a:gd name="T82" fmla="*/ 1590 w 2168"/>
                <a:gd name="T83" fmla="*/ 131 h 1098"/>
                <a:gd name="T84" fmla="*/ 1573 w 2168"/>
                <a:gd name="T85" fmla="*/ 131 h 1098"/>
                <a:gd name="T86" fmla="*/ 1549 w 2168"/>
                <a:gd name="T87" fmla="*/ 142 h 1098"/>
                <a:gd name="T88" fmla="*/ 1537 w 2168"/>
                <a:gd name="T89" fmla="*/ 155 h 1098"/>
                <a:gd name="T90" fmla="*/ 1517 w 2168"/>
                <a:gd name="T91" fmla="*/ 148 h 1098"/>
                <a:gd name="T92" fmla="*/ 1493 w 2168"/>
                <a:gd name="T93" fmla="*/ 131 h 1098"/>
                <a:gd name="T94" fmla="*/ 1450 w 2168"/>
                <a:gd name="T95" fmla="*/ 111 h 1098"/>
                <a:gd name="T96" fmla="*/ 1398 w 2168"/>
                <a:gd name="T97" fmla="*/ 85 h 1098"/>
                <a:gd name="T98" fmla="*/ 68 w 2168"/>
                <a:gd name="T99" fmla="*/ 0 h 1098"/>
                <a:gd name="T100" fmla="*/ 0 w 2168"/>
                <a:gd name="T101" fmla="*/ 660 h 1098"/>
                <a:gd name="T102" fmla="*/ 502 w 2168"/>
                <a:gd name="T103" fmla="*/ 708 h 1098"/>
                <a:gd name="T104" fmla="*/ 477 w 2168"/>
                <a:gd name="T105" fmla="*/ 1036 h 1098"/>
                <a:gd name="T106" fmla="*/ 477 w 2168"/>
                <a:gd name="T107" fmla="*/ 1036 h 1098"/>
                <a:gd name="T108" fmla="*/ 1548 w 2168"/>
                <a:gd name="T109" fmla="*/ 1076 h 1098"/>
                <a:gd name="T110" fmla="*/ 2166 w 2168"/>
                <a:gd name="T111" fmla="*/ 1095 h 10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68" h="1098">
                  <a:moveTo>
                    <a:pt x="2166" y="1095"/>
                  </a:moveTo>
                  <a:cubicBezTo>
                    <a:pt x="2168" y="1098"/>
                    <a:pt x="2168" y="1098"/>
                    <a:pt x="2168" y="1098"/>
                  </a:cubicBezTo>
                  <a:cubicBezTo>
                    <a:pt x="2168" y="1098"/>
                    <a:pt x="2168" y="1098"/>
                    <a:pt x="2168" y="1098"/>
                  </a:cubicBezTo>
                  <a:cubicBezTo>
                    <a:pt x="2155" y="1068"/>
                    <a:pt x="2155" y="1068"/>
                    <a:pt x="2155" y="1068"/>
                  </a:cubicBezTo>
                  <a:cubicBezTo>
                    <a:pt x="2145" y="1029"/>
                    <a:pt x="2145" y="1029"/>
                    <a:pt x="2145" y="1029"/>
                  </a:cubicBezTo>
                  <a:cubicBezTo>
                    <a:pt x="2145" y="1029"/>
                    <a:pt x="2114" y="1018"/>
                    <a:pt x="2107" y="1012"/>
                  </a:cubicBezTo>
                  <a:cubicBezTo>
                    <a:pt x="2100" y="1006"/>
                    <a:pt x="2102" y="1007"/>
                    <a:pt x="2102" y="1007"/>
                  </a:cubicBezTo>
                  <a:cubicBezTo>
                    <a:pt x="2094" y="989"/>
                    <a:pt x="2094" y="989"/>
                    <a:pt x="2094" y="989"/>
                  </a:cubicBezTo>
                  <a:cubicBezTo>
                    <a:pt x="2102" y="975"/>
                    <a:pt x="2102" y="975"/>
                    <a:pt x="2102" y="975"/>
                  </a:cubicBezTo>
                  <a:cubicBezTo>
                    <a:pt x="2095" y="938"/>
                    <a:pt x="2095" y="938"/>
                    <a:pt x="2095" y="938"/>
                  </a:cubicBezTo>
                  <a:cubicBezTo>
                    <a:pt x="2077" y="922"/>
                    <a:pt x="2077" y="922"/>
                    <a:pt x="2077" y="922"/>
                  </a:cubicBezTo>
                  <a:cubicBezTo>
                    <a:pt x="2067" y="905"/>
                    <a:pt x="2067" y="905"/>
                    <a:pt x="2067" y="905"/>
                  </a:cubicBezTo>
                  <a:cubicBezTo>
                    <a:pt x="2058" y="858"/>
                    <a:pt x="2058" y="858"/>
                    <a:pt x="2058" y="858"/>
                  </a:cubicBezTo>
                  <a:cubicBezTo>
                    <a:pt x="2058" y="784"/>
                    <a:pt x="2058" y="784"/>
                    <a:pt x="2058" y="784"/>
                  </a:cubicBezTo>
                  <a:cubicBezTo>
                    <a:pt x="2048" y="771"/>
                    <a:pt x="2048" y="771"/>
                    <a:pt x="2048" y="771"/>
                  </a:cubicBezTo>
                  <a:cubicBezTo>
                    <a:pt x="2038" y="747"/>
                    <a:pt x="2038" y="747"/>
                    <a:pt x="2038" y="747"/>
                  </a:cubicBezTo>
                  <a:cubicBezTo>
                    <a:pt x="2042" y="720"/>
                    <a:pt x="2042" y="720"/>
                    <a:pt x="2042" y="720"/>
                  </a:cubicBezTo>
                  <a:cubicBezTo>
                    <a:pt x="2042" y="652"/>
                    <a:pt x="2042" y="652"/>
                    <a:pt x="2042" y="652"/>
                  </a:cubicBezTo>
                  <a:cubicBezTo>
                    <a:pt x="2031" y="607"/>
                    <a:pt x="2031" y="607"/>
                    <a:pt x="2031" y="607"/>
                  </a:cubicBezTo>
                  <a:cubicBezTo>
                    <a:pt x="2013" y="592"/>
                    <a:pt x="2013" y="592"/>
                    <a:pt x="2013" y="592"/>
                  </a:cubicBezTo>
                  <a:cubicBezTo>
                    <a:pt x="2001" y="592"/>
                    <a:pt x="2001" y="592"/>
                    <a:pt x="2001" y="592"/>
                  </a:cubicBezTo>
                  <a:cubicBezTo>
                    <a:pt x="1994" y="574"/>
                    <a:pt x="1994" y="574"/>
                    <a:pt x="1994" y="574"/>
                  </a:cubicBezTo>
                  <a:cubicBezTo>
                    <a:pt x="1987" y="542"/>
                    <a:pt x="1987" y="542"/>
                    <a:pt x="1987" y="542"/>
                  </a:cubicBezTo>
                  <a:cubicBezTo>
                    <a:pt x="1981" y="516"/>
                    <a:pt x="1981" y="516"/>
                    <a:pt x="1981" y="516"/>
                  </a:cubicBezTo>
                  <a:cubicBezTo>
                    <a:pt x="2001" y="511"/>
                    <a:pt x="2001" y="511"/>
                    <a:pt x="2001" y="511"/>
                  </a:cubicBezTo>
                  <a:cubicBezTo>
                    <a:pt x="2001" y="502"/>
                    <a:pt x="2001" y="502"/>
                    <a:pt x="2001" y="502"/>
                  </a:cubicBezTo>
                  <a:cubicBezTo>
                    <a:pt x="1991" y="493"/>
                    <a:pt x="1991" y="493"/>
                    <a:pt x="1991" y="493"/>
                  </a:cubicBezTo>
                  <a:cubicBezTo>
                    <a:pt x="1983" y="473"/>
                    <a:pt x="1983" y="473"/>
                    <a:pt x="1983" y="473"/>
                  </a:cubicBezTo>
                  <a:cubicBezTo>
                    <a:pt x="1974" y="452"/>
                    <a:pt x="1974" y="452"/>
                    <a:pt x="1974" y="452"/>
                  </a:cubicBezTo>
                  <a:cubicBezTo>
                    <a:pt x="1960" y="420"/>
                    <a:pt x="1960" y="420"/>
                    <a:pt x="1960" y="420"/>
                  </a:cubicBezTo>
                  <a:cubicBezTo>
                    <a:pt x="1943" y="380"/>
                    <a:pt x="1943" y="380"/>
                    <a:pt x="1943" y="380"/>
                  </a:cubicBezTo>
                  <a:cubicBezTo>
                    <a:pt x="1924" y="339"/>
                    <a:pt x="1924" y="339"/>
                    <a:pt x="1924" y="339"/>
                  </a:cubicBezTo>
                  <a:cubicBezTo>
                    <a:pt x="1900" y="277"/>
                    <a:pt x="1900" y="277"/>
                    <a:pt x="1900" y="277"/>
                  </a:cubicBezTo>
                  <a:cubicBezTo>
                    <a:pt x="1881" y="251"/>
                    <a:pt x="1881" y="251"/>
                    <a:pt x="1881" y="251"/>
                  </a:cubicBezTo>
                  <a:cubicBezTo>
                    <a:pt x="1877" y="245"/>
                    <a:pt x="1877" y="245"/>
                    <a:pt x="1877" y="245"/>
                  </a:cubicBezTo>
                  <a:cubicBezTo>
                    <a:pt x="1849" y="220"/>
                    <a:pt x="1849" y="220"/>
                    <a:pt x="1849" y="220"/>
                  </a:cubicBezTo>
                  <a:cubicBezTo>
                    <a:pt x="1799" y="188"/>
                    <a:pt x="1799" y="188"/>
                    <a:pt x="1799" y="188"/>
                  </a:cubicBezTo>
                  <a:cubicBezTo>
                    <a:pt x="1765" y="176"/>
                    <a:pt x="1765" y="176"/>
                    <a:pt x="1765" y="176"/>
                  </a:cubicBezTo>
                  <a:cubicBezTo>
                    <a:pt x="1732" y="161"/>
                    <a:pt x="1732" y="161"/>
                    <a:pt x="1732" y="161"/>
                  </a:cubicBezTo>
                  <a:cubicBezTo>
                    <a:pt x="1703" y="133"/>
                    <a:pt x="1703" y="133"/>
                    <a:pt x="1703" y="133"/>
                  </a:cubicBezTo>
                  <a:cubicBezTo>
                    <a:pt x="1652" y="127"/>
                    <a:pt x="1652" y="127"/>
                    <a:pt x="1652" y="127"/>
                  </a:cubicBezTo>
                  <a:cubicBezTo>
                    <a:pt x="1590" y="131"/>
                    <a:pt x="1590" y="131"/>
                    <a:pt x="1590" y="131"/>
                  </a:cubicBezTo>
                  <a:cubicBezTo>
                    <a:pt x="1573" y="131"/>
                    <a:pt x="1573" y="131"/>
                    <a:pt x="1573" y="131"/>
                  </a:cubicBezTo>
                  <a:cubicBezTo>
                    <a:pt x="1549" y="142"/>
                    <a:pt x="1549" y="142"/>
                    <a:pt x="1549" y="142"/>
                  </a:cubicBezTo>
                  <a:cubicBezTo>
                    <a:pt x="1537" y="155"/>
                    <a:pt x="1537" y="155"/>
                    <a:pt x="1537" y="155"/>
                  </a:cubicBezTo>
                  <a:cubicBezTo>
                    <a:pt x="1517" y="148"/>
                    <a:pt x="1517" y="148"/>
                    <a:pt x="1517" y="148"/>
                  </a:cubicBezTo>
                  <a:cubicBezTo>
                    <a:pt x="1493" y="131"/>
                    <a:pt x="1493" y="131"/>
                    <a:pt x="1493" y="131"/>
                  </a:cubicBezTo>
                  <a:cubicBezTo>
                    <a:pt x="1450" y="111"/>
                    <a:pt x="1450" y="111"/>
                    <a:pt x="1450" y="111"/>
                  </a:cubicBezTo>
                  <a:cubicBezTo>
                    <a:pt x="1398" y="85"/>
                    <a:pt x="1398" y="85"/>
                    <a:pt x="1398" y="85"/>
                  </a:cubicBezTo>
                  <a:cubicBezTo>
                    <a:pt x="68" y="0"/>
                    <a:pt x="68" y="0"/>
                    <a:pt x="68" y="0"/>
                  </a:cubicBezTo>
                  <a:cubicBezTo>
                    <a:pt x="0" y="660"/>
                    <a:pt x="0" y="660"/>
                    <a:pt x="0" y="660"/>
                  </a:cubicBezTo>
                  <a:cubicBezTo>
                    <a:pt x="502" y="708"/>
                    <a:pt x="502" y="708"/>
                    <a:pt x="502" y="708"/>
                  </a:cubicBezTo>
                  <a:cubicBezTo>
                    <a:pt x="477" y="1036"/>
                    <a:pt x="477" y="1036"/>
                    <a:pt x="477" y="1036"/>
                  </a:cubicBezTo>
                  <a:cubicBezTo>
                    <a:pt x="477" y="1036"/>
                    <a:pt x="477" y="1036"/>
                    <a:pt x="477" y="1036"/>
                  </a:cubicBezTo>
                  <a:cubicBezTo>
                    <a:pt x="518" y="1038"/>
                    <a:pt x="1287" y="1067"/>
                    <a:pt x="1548" y="1076"/>
                  </a:cubicBezTo>
                  <a:cubicBezTo>
                    <a:pt x="1703" y="1081"/>
                    <a:pt x="2166" y="1095"/>
                    <a:pt x="2166" y="1095"/>
                  </a:cubicBez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BD8407C3-3D81-40EE-BEF2-BB459238C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5869" y="1850672"/>
              <a:ext cx="429735" cy="287369"/>
            </a:xfrm>
            <a:custGeom>
              <a:avLst/>
              <a:gdLst>
                <a:gd name="T0" fmla="*/ 1382 w 1862"/>
                <a:gd name="T1" fmla="*/ 1095 h 1247"/>
                <a:gd name="T2" fmla="*/ 1425 w 1862"/>
                <a:gd name="T3" fmla="*/ 1115 h 1247"/>
                <a:gd name="T4" fmla="*/ 1449 w 1862"/>
                <a:gd name="T5" fmla="*/ 1132 h 1247"/>
                <a:gd name="T6" fmla="*/ 1469 w 1862"/>
                <a:gd name="T7" fmla="*/ 1139 h 1247"/>
                <a:gd name="T8" fmla="*/ 1481 w 1862"/>
                <a:gd name="T9" fmla="*/ 1126 h 1247"/>
                <a:gd name="T10" fmla="*/ 1505 w 1862"/>
                <a:gd name="T11" fmla="*/ 1115 h 1247"/>
                <a:gd name="T12" fmla="*/ 1522 w 1862"/>
                <a:gd name="T13" fmla="*/ 1115 h 1247"/>
                <a:gd name="T14" fmla="*/ 1584 w 1862"/>
                <a:gd name="T15" fmla="*/ 1111 h 1247"/>
                <a:gd name="T16" fmla="*/ 1635 w 1862"/>
                <a:gd name="T17" fmla="*/ 1117 h 1247"/>
                <a:gd name="T18" fmla="*/ 1664 w 1862"/>
                <a:gd name="T19" fmla="*/ 1145 h 1247"/>
                <a:gd name="T20" fmla="*/ 1697 w 1862"/>
                <a:gd name="T21" fmla="*/ 1160 h 1247"/>
                <a:gd name="T22" fmla="*/ 1731 w 1862"/>
                <a:gd name="T23" fmla="*/ 1172 h 1247"/>
                <a:gd name="T24" fmla="*/ 1781 w 1862"/>
                <a:gd name="T25" fmla="*/ 1204 h 1247"/>
                <a:gd name="T26" fmla="*/ 1809 w 1862"/>
                <a:gd name="T27" fmla="*/ 1229 h 1247"/>
                <a:gd name="T28" fmla="*/ 1813 w 1862"/>
                <a:gd name="T29" fmla="*/ 1235 h 1247"/>
                <a:gd name="T30" fmla="*/ 1822 w 1862"/>
                <a:gd name="T31" fmla="*/ 1247 h 1247"/>
                <a:gd name="T32" fmla="*/ 1822 w 1862"/>
                <a:gd name="T33" fmla="*/ 1247 h 1247"/>
                <a:gd name="T34" fmla="*/ 1822 w 1862"/>
                <a:gd name="T35" fmla="*/ 1231 h 1247"/>
                <a:gd name="T36" fmla="*/ 1822 w 1862"/>
                <a:gd name="T37" fmla="*/ 1201 h 1247"/>
                <a:gd name="T38" fmla="*/ 1795 w 1862"/>
                <a:gd name="T39" fmla="*/ 1181 h 1247"/>
                <a:gd name="T40" fmla="*/ 1795 w 1862"/>
                <a:gd name="T41" fmla="*/ 1159 h 1247"/>
                <a:gd name="T42" fmla="*/ 1804 w 1862"/>
                <a:gd name="T43" fmla="*/ 1138 h 1247"/>
                <a:gd name="T44" fmla="*/ 1822 w 1862"/>
                <a:gd name="T45" fmla="*/ 1133 h 1247"/>
                <a:gd name="T46" fmla="*/ 1822 w 1862"/>
                <a:gd name="T47" fmla="*/ 1086 h 1247"/>
                <a:gd name="T48" fmla="*/ 1827 w 1862"/>
                <a:gd name="T49" fmla="*/ 1059 h 1247"/>
                <a:gd name="T50" fmla="*/ 1842 w 1862"/>
                <a:gd name="T51" fmla="*/ 1053 h 1247"/>
                <a:gd name="T52" fmla="*/ 1842 w 1862"/>
                <a:gd name="T53" fmla="*/ 1027 h 1247"/>
                <a:gd name="T54" fmla="*/ 1825 w 1862"/>
                <a:gd name="T55" fmla="*/ 991 h 1247"/>
                <a:gd name="T56" fmla="*/ 1812 w 1862"/>
                <a:gd name="T57" fmla="*/ 984 h 1247"/>
                <a:gd name="T58" fmla="*/ 1818 w 1862"/>
                <a:gd name="T59" fmla="*/ 948 h 1247"/>
                <a:gd name="T60" fmla="*/ 1818 w 1862"/>
                <a:gd name="T61" fmla="*/ 928 h 1247"/>
                <a:gd name="T62" fmla="*/ 1842 w 1862"/>
                <a:gd name="T63" fmla="*/ 928 h 1247"/>
                <a:gd name="T64" fmla="*/ 1862 w 1862"/>
                <a:gd name="T65" fmla="*/ 331 h 1247"/>
                <a:gd name="T66" fmla="*/ 1842 w 1862"/>
                <a:gd name="T67" fmla="*/ 306 h 1247"/>
                <a:gd name="T68" fmla="*/ 1829 w 1862"/>
                <a:gd name="T69" fmla="*/ 287 h 1247"/>
                <a:gd name="T70" fmla="*/ 1795 w 1862"/>
                <a:gd name="T71" fmla="*/ 273 h 1247"/>
                <a:gd name="T72" fmla="*/ 1786 w 1862"/>
                <a:gd name="T73" fmla="*/ 254 h 1247"/>
                <a:gd name="T74" fmla="*/ 1769 w 1862"/>
                <a:gd name="T75" fmla="*/ 233 h 1247"/>
                <a:gd name="T76" fmla="*/ 1759 w 1862"/>
                <a:gd name="T77" fmla="*/ 217 h 1247"/>
                <a:gd name="T78" fmla="*/ 1759 w 1862"/>
                <a:gd name="T79" fmla="*/ 200 h 1247"/>
                <a:gd name="T80" fmla="*/ 1759 w 1862"/>
                <a:gd name="T81" fmla="*/ 188 h 1247"/>
                <a:gd name="T82" fmla="*/ 1778 w 1862"/>
                <a:gd name="T83" fmla="*/ 165 h 1247"/>
                <a:gd name="T84" fmla="*/ 1800 w 1862"/>
                <a:gd name="T85" fmla="*/ 145 h 1247"/>
                <a:gd name="T86" fmla="*/ 1825 w 1862"/>
                <a:gd name="T87" fmla="*/ 120 h 1247"/>
                <a:gd name="T88" fmla="*/ 1822 w 1862"/>
                <a:gd name="T89" fmla="*/ 105 h 1247"/>
                <a:gd name="T90" fmla="*/ 1821 w 1862"/>
                <a:gd name="T91" fmla="*/ 99 h 1247"/>
                <a:gd name="T92" fmla="*/ 944 w 1862"/>
                <a:gd name="T93" fmla="*/ 59 h 1247"/>
                <a:gd name="T94" fmla="*/ 98 w 1862"/>
                <a:gd name="T95" fmla="*/ 0 h 1247"/>
                <a:gd name="T96" fmla="*/ 0 w 1862"/>
                <a:gd name="T97" fmla="*/ 984 h 1247"/>
                <a:gd name="T98" fmla="*/ 1330 w 1862"/>
                <a:gd name="T99" fmla="*/ 1069 h 1247"/>
                <a:gd name="T100" fmla="*/ 1382 w 1862"/>
                <a:gd name="T101" fmla="*/ 1095 h 1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862" h="1247">
                  <a:moveTo>
                    <a:pt x="1382" y="1095"/>
                  </a:moveTo>
                  <a:cubicBezTo>
                    <a:pt x="1425" y="1115"/>
                    <a:pt x="1425" y="1115"/>
                    <a:pt x="1425" y="1115"/>
                  </a:cubicBezTo>
                  <a:cubicBezTo>
                    <a:pt x="1449" y="1132"/>
                    <a:pt x="1449" y="1132"/>
                    <a:pt x="1449" y="1132"/>
                  </a:cubicBezTo>
                  <a:cubicBezTo>
                    <a:pt x="1469" y="1139"/>
                    <a:pt x="1469" y="1139"/>
                    <a:pt x="1469" y="1139"/>
                  </a:cubicBezTo>
                  <a:cubicBezTo>
                    <a:pt x="1481" y="1126"/>
                    <a:pt x="1481" y="1126"/>
                    <a:pt x="1481" y="1126"/>
                  </a:cubicBezTo>
                  <a:cubicBezTo>
                    <a:pt x="1505" y="1115"/>
                    <a:pt x="1505" y="1115"/>
                    <a:pt x="1505" y="1115"/>
                  </a:cubicBezTo>
                  <a:cubicBezTo>
                    <a:pt x="1522" y="1115"/>
                    <a:pt x="1522" y="1115"/>
                    <a:pt x="1522" y="1115"/>
                  </a:cubicBezTo>
                  <a:cubicBezTo>
                    <a:pt x="1584" y="1111"/>
                    <a:pt x="1584" y="1111"/>
                    <a:pt x="1584" y="1111"/>
                  </a:cubicBezTo>
                  <a:cubicBezTo>
                    <a:pt x="1635" y="1117"/>
                    <a:pt x="1635" y="1117"/>
                    <a:pt x="1635" y="1117"/>
                  </a:cubicBezTo>
                  <a:cubicBezTo>
                    <a:pt x="1664" y="1145"/>
                    <a:pt x="1664" y="1145"/>
                    <a:pt x="1664" y="1145"/>
                  </a:cubicBezTo>
                  <a:cubicBezTo>
                    <a:pt x="1697" y="1160"/>
                    <a:pt x="1697" y="1160"/>
                    <a:pt x="1697" y="1160"/>
                  </a:cubicBezTo>
                  <a:cubicBezTo>
                    <a:pt x="1731" y="1172"/>
                    <a:pt x="1731" y="1172"/>
                    <a:pt x="1731" y="1172"/>
                  </a:cubicBezTo>
                  <a:cubicBezTo>
                    <a:pt x="1781" y="1204"/>
                    <a:pt x="1781" y="1204"/>
                    <a:pt x="1781" y="1204"/>
                  </a:cubicBezTo>
                  <a:cubicBezTo>
                    <a:pt x="1809" y="1229"/>
                    <a:pt x="1809" y="1229"/>
                    <a:pt x="1809" y="1229"/>
                  </a:cubicBezTo>
                  <a:cubicBezTo>
                    <a:pt x="1813" y="1235"/>
                    <a:pt x="1813" y="1235"/>
                    <a:pt x="1813" y="1235"/>
                  </a:cubicBezTo>
                  <a:cubicBezTo>
                    <a:pt x="1822" y="1247"/>
                    <a:pt x="1822" y="1247"/>
                    <a:pt x="1822" y="1247"/>
                  </a:cubicBezTo>
                  <a:cubicBezTo>
                    <a:pt x="1822" y="1247"/>
                    <a:pt x="1822" y="1247"/>
                    <a:pt x="1822" y="1247"/>
                  </a:cubicBezTo>
                  <a:cubicBezTo>
                    <a:pt x="1822" y="1231"/>
                    <a:pt x="1822" y="1231"/>
                    <a:pt x="1822" y="1231"/>
                  </a:cubicBezTo>
                  <a:cubicBezTo>
                    <a:pt x="1822" y="1201"/>
                    <a:pt x="1822" y="1201"/>
                    <a:pt x="1822" y="1201"/>
                  </a:cubicBezTo>
                  <a:cubicBezTo>
                    <a:pt x="1795" y="1181"/>
                    <a:pt x="1795" y="1181"/>
                    <a:pt x="1795" y="1181"/>
                  </a:cubicBezTo>
                  <a:cubicBezTo>
                    <a:pt x="1795" y="1159"/>
                    <a:pt x="1795" y="1159"/>
                    <a:pt x="1795" y="1159"/>
                  </a:cubicBezTo>
                  <a:cubicBezTo>
                    <a:pt x="1804" y="1138"/>
                    <a:pt x="1804" y="1138"/>
                    <a:pt x="1804" y="1138"/>
                  </a:cubicBezTo>
                  <a:cubicBezTo>
                    <a:pt x="1822" y="1133"/>
                    <a:pt x="1822" y="1133"/>
                    <a:pt x="1822" y="1133"/>
                  </a:cubicBezTo>
                  <a:cubicBezTo>
                    <a:pt x="1822" y="1086"/>
                    <a:pt x="1822" y="1086"/>
                    <a:pt x="1822" y="1086"/>
                  </a:cubicBezTo>
                  <a:cubicBezTo>
                    <a:pt x="1827" y="1059"/>
                    <a:pt x="1827" y="1059"/>
                    <a:pt x="1827" y="1059"/>
                  </a:cubicBezTo>
                  <a:cubicBezTo>
                    <a:pt x="1842" y="1053"/>
                    <a:pt x="1842" y="1053"/>
                    <a:pt x="1842" y="1053"/>
                  </a:cubicBezTo>
                  <a:cubicBezTo>
                    <a:pt x="1842" y="1027"/>
                    <a:pt x="1842" y="1027"/>
                    <a:pt x="1842" y="1027"/>
                  </a:cubicBezTo>
                  <a:cubicBezTo>
                    <a:pt x="1825" y="991"/>
                    <a:pt x="1825" y="991"/>
                    <a:pt x="1825" y="991"/>
                  </a:cubicBezTo>
                  <a:cubicBezTo>
                    <a:pt x="1812" y="984"/>
                    <a:pt x="1812" y="984"/>
                    <a:pt x="1812" y="984"/>
                  </a:cubicBezTo>
                  <a:cubicBezTo>
                    <a:pt x="1818" y="948"/>
                    <a:pt x="1818" y="948"/>
                    <a:pt x="1818" y="948"/>
                  </a:cubicBezTo>
                  <a:cubicBezTo>
                    <a:pt x="1818" y="928"/>
                    <a:pt x="1818" y="928"/>
                    <a:pt x="1818" y="928"/>
                  </a:cubicBezTo>
                  <a:cubicBezTo>
                    <a:pt x="1842" y="928"/>
                    <a:pt x="1842" y="928"/>
                    <a:pt x="1842" y="928"/>
                  </a:cubicBezTo>
                  <a:cubicBezTo>
                    <a:pt x="1862" y="331"/>
                    <a:pt x="1862" y="331"/>
                    <a:pt x="1862" y="331"/>
                  </a:cubicBezTo>
                  <a:cubicBezTo>
                    <a:pt x="1842" y="306"/>
                    <a:pt x="1842" y="306"/>
                    <a:pt x="1842" y="306"/>
                  </a:cubicBezTo>
                  <a:cubicBezTo>
                    <a:pt x="1829" y="287"/>
                    <a:pt x="1829" y="287"/>
                    <a:pt x="1829" y="287"/>
                  </a:cubicBezTo>
                  <a:cubicBezTo>
                    <a:pt x="1795" y="273"/>
                    <a:pt x="1795" y="273"/>
                    <a:pt x="1795" y="273"/>
                  </a:cubicBezTo>
                  <a:cubicBezTo>
                    <a:pt x="1786" y="254"/>
                    <a:pt x="1786" y="254"/>
                    <a:pt x="1786" y="254"/>
                  </a:cubicBezTo>
                  <a:cubicBezTo>
                    <a:pt x="1769" y="233"/>
                    <a:pt x="1769" y="233"/>
                    <a:pt x="1769" y="233"/>
                  </a:cubicBezTo>
                  <a:cubicBezTo>
                    <a:pt x="1759" y="217"/>
                    <a:pt x="1759" y="217"/>
                    <a:pt x="1759" y="217"/>
                  </a:cubicBezTo>
                  <a:cubicBezTo>
                    <a:pt x="1759" y="200"/>
                    <a:pt x="1759" y="200"/>
                    <a:pt x="1759" y="200"/>
                  </a:cubicBezTo>
                  <a:cubicBezTo>
                    <a:pt x="1759" y="188"/>
                    <a:pt x="1759" y="188"/>
                    <a:pt x="1759" y="188"/>
                  </a:cubicBezTo>
                  <a:cubicBezTo>
                    <a:pt x="1778" y="165"/>
                    <a:pt x="1778" y="165"/>
                    <a:pt x="1778" y="165"/>
                  </a:cubicBezTo>
                  <a:cubicBezTo>
                    <a:pt x="1800" y="145"/>
                    <a:pt x="1800" y="145"/>
                    <a:pt x="1800" y="145"/>
                  </a:cubicBezTo>
                  <a:cubicBezTo>
                    <a:pt x="1825" y="120"/>
                    <a:pt x="1825" y="120"/>
                    <a:pt x="1825" y="120"/>
                  </a:cubicBezTo>
                  <a:cubicBezTo>
                    <a:pt x="1822" y="105"/>
                    <a:pt x="1822" y="105"/>
                    <a:pt x="1822" y="105"/>
                  </a:cubicBezTo>
                  <a:cubicBezTo>
                    <a:pt x="1821" y="99"/>
                    <a:pt x="1821" y="99"/>
                    <a:pt x="1821" y="99"/>
                  </a:cubicBezTo>
                  <a:cubicBezTo>
                    <a:pt x="1821" y="99"/>
                    <a:pt x="1159" y="71"/>
                    <a:pt x="944" y="59"/>
                  </a:cubicBezTo>
                  <a:cubicBezTo>
                    <a:pt x="728" y="47"/>
                    <a:pt x="98" y="0"/>
                    <a:pt x="98" y="0"/>
                  </a:cubicBezTo>
                  <a:cubicBezTo>
                    <a:pt x="0" y="984"/>
                    <a:pt x="0" y="984"/>
                    <a:pt x="0" y="984"/>
                  </a:cubicBezTo>
                  <a:cubicBezTo>
                    <a:pt x="1330" y="1069"/>
                    <a:pt x="1330" y="1069"/>
                    <a:pt x="1330" y="1069"/>
                  </a:cubicBezTo>
                  <a:lnTo>
                    <a:pt x="1382" y="1095"/>
                  </a:ln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6A418DDB-1164-448D-956F-91AEAFBF1F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0633" y="1873081"/>
              <a:ext cx="431054" cy="355917"/>
            </a:xfrm>
            <a:custGeom>
              <a:avLst/>
              <a:gdLst>
                <a:gd name="T0" fmla="*/ 327 w 327"/>
                <a:gd name="T1" fmla="*/ 37 h 270"/>
                <a:gd name="T2" fmla="*/ 326 w 327"/>
                <a:gd name="T3" fmla="*/ 37 h 270"/>
                <a:gd name="T4" fmla="*/ 40 w 327"/>
                <a:gd name="T5" fmla="*/ 0 h 270"/>
                <a:gd name="T6" fmla="*/ 34 w 327"/>
                <a:gd name="T7" fmla="*/ 33 h 270"/>
                <a:gd name="T8" fmla="*/ 9 w 327"/>
                <a:gd name="T9" fmla="*/ 174 h 270"/>
                <a:gd name="T10" fmla="*/ 0 w 327"/>
                <a:gd name="T11" fmla="*/ 231 h 270"/>
                <a:gd name="T12" fmla="*/ 87 w 327"/>
                <a:gd name="T13" fmla="*/ 245 h 270"/>
                <a:gd name="T14" fmla="*/ 303 w 327"/>
                <a:gd name="T15" fmla="*/ 270 h 270"/>
                <a:gd name="T16" fmla="*/ 315 w 327"/>
                <a:gd name="T17" fmla="*/ 155 h 270"/>
                <a:gd name="T18" fmla="*/ 327 w 327"/>
                <a:gd name="T19" fmla="*/ 37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7" h="270">
                  <a:moveTo>
                    <a:pt x="327" y="37"/>
                  </a:moveTo>
                  <a:lnTo>
                    <a:pt x="326" y="37"/>
                  </a:lnTo>
                  <a:lnTo>
                    <a:pt x="40" y="0"/>
                  </a:lnTo>
                  <a:lnTo>
                    <a:pt x="34" y="33"/>
                  </a:lnTo>
                  <a:lnTo>
                    <a:pt x="9" y="174"/>
                  </a:lnTo>
                  <a:lnTo>
                    <a:pt x="0" y="231"/>
                  </a:lnTo>
                  <a:lnTo>
                    <a:pt x="87" y="245"/>
                  </a:lnTo>
                  <a:lnTo>
                    <a:pt x="303" y="270"/>
                  </a:lnTo>
                  <a:lnTo>
                    <a:pt x="315" y="155"/>
                  </a:lnTo>
                  <a:lnTo>
                    <a:pt x="327" y="37"/>
                  </a:ln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5" name="Freeform 15">
              <a:extLst>
                <a:ext uri="{FF2B5EF4-FFF2-40B4-BE49-F238E27FC236}">
                  <a16:creationId xmlns:a16="http://schemas.microsoft.com/office/drawing/2014/main" id="{F71C04CE-2AF5-4008-BCCC-C7B820369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8278" y="1616032"/>
              <a:ext cx="402054" cy="258369"/>
            </a:xfrm>
            <a:custGeom>
              <a:avLst/>
              <a:gdLst>
                <a:gd name="T0" fmla="*/ 1723 w 1740"/>
                <a:gd name="T1" fmla="*/ 1116 h 1124"/>
                <a:gd name="T2" fmla="*/ 1724 w 1740"/>
                <a:gd name="T3" fmla="*/ 1122 h 1124"/>
                <a:gd name="T4" fmla="*/ 1725 w 1740"/>
                <a:gd name="T5" fmla="*/ 1124 h 1124"/>
                <a:gd name="T6" fmla="*/ 1740 w 1740"/>
                <a:gd name="T7" fmla="*/ 1108 h 1124"/>
                <a:gd name="T8" fmla="*/ 1740 w 1740"/>
                <a:gd name="T9" fmla="*/ 1073 h 1124"/>
                <a:gd name="T10" fmla="*/ 1740 w 1740"/>
                <a:gd name="T11" fmla="*/ 1041 h 1124"/>
                <a:gd name="T12" fmla="*/ 1731 w 1740"/>
                <a:gd name="T13" fmla="*/ 999 h 1124"/>
                <a:gd name="T14" fmla="*/ 1716 w 1740"/>
                <a:gd name="T15" fmla="*/ 977 h 1124"/>
                <a:gd name="T16" fmla="*/ 1699 w 1740"/>
                <a:gd name="T17" fmla="*/ 954 h 1124"/>
                <a:gd name="T18" fmla="*/ 1699 w 1740"/>
                <a:gd name="T19" fmla="*/ 911 h 1124"/>
                <a:gd name="T20" fmla="*/ 1689 w 1740"/>
                <a:gd name="T21" fmla="*/ 896 h 1124"/>
                <a:gd name="T22" fmla="*/ 1675 w 1740"/>
                <a:gd name="T23" fmla="*/ 875 h 1124"/>
                <a:gd name="T24" fmla="*/ 1675 w 1740"/>
                <a:gd name="T25" fmla="*/ 813 h 1124"/>
                <a:gd name="T26" fmla="*/ 1675 w 1740"/>
                <a:gd name="T27" fmla="*/ 715 h 1124"/>
                <a:gd name="T28" fmla="*/ 1668 w 1740"/>
                <a:gd name="T29" fmla="*/ 595 h 1124"/>
                <a:gd name="T30" fmla="*/ 1668 w 1740"/>
                <a:gd name="T31" fmla="*/ 531 h 1124"/>
                <a:gd name="T32" fmla="*/ 1642 w 1740"/>
                <a:gd name="T33" fmla="*/ 485 h 1124"/>
                <a:gd name="T34" fmla="*/ 1623 w 1740"/>
                <a:gd name="T35" fmla="*/ 414 h 1124"/>
                <a:gd name="T36" fmla="*/ 1608 w 1740"/>
                <a:gd name="T37" fmla="*/ 371 h 1124"/>
                <a:gd name="T38" fmla="*/ 1617 w 1740"/>
                <a:gd name="T39" fmla="*/ 326 h 1124"/>
                <a:gd name="T40" fmla="*/ 1616 w 1740"/>
                <a:gd name="T41" fmla="*/ 288 h 1124"/>
                <a:gd name="T42" fmla="*/ 1608 w 1740"/>
                <a:gd name="T43" fmla="*/ 268 h 1124"/>
                <a:gd name="T44" fmla="*/ 1608 w 1740"/>
                <a:gd name="T45" fmla="*/ 235 h 1124"/>
                <a:gd name="T46" fmla="*/ 1608 w 1740"/>
                <a:gd name="T47" fmla="*/ 229 h 1124"/>
                <a:gd name="T48" fmla="*/ 1622 w 1740"/>
                <a:gd name="T49" fmla="*/ 215 h 1124"/>
                <a:gd name="T50" fmla="*/ 1627 w 1740"/>
                <a:gd name="T51" fmla="*/ 199 h 1124"/>
                <a:gd name="T52" fmla="*/ 1624 w 1740"/>
                <a:gd name="T53" fmla="*/ 173 h 1124"/>
                <a:gd name="T54" fmla="*/ 1608 w 1740"/>
                <a:gd name="T55" fmla="*/ 155 h 1124"/>
                <a:gd name="T56" fmla="*/ 1608 w 1740"/>
                <a:gd name="T57" fmla="*/ 144 h 1124"/>
                <a:gd name="T58" fmla="*/ 1602 w 1740"/>
                <a:gd name="T59" fmla="*/ 121 h 1124"/>
                <a:gd name="T60" fmla="*/ 1594 w 1740"/>
                <a:gd name="T61" fmla="*/ 92 h 1124"/>
                <a:gd name="T62" fmla="*/ 669 w 1740"/>
                <a:gd name="T63" fmla="*/ 50 h 1124"/>
                <a:gd name="T64" fmla="*/ 97 w 1740"/>
                <a:gd name="T65" fmla="*/ 0 h 1124"/>
                <a:gd name="T66" fmla="*/ 0 w 1740"/>
                <a:gd name="T67" fmla="*/ 1017 h 1124"/>
                <a:gd name="T68" fmla="*/ 846 w 1740"/>
                <a:gd name="T69" fmla="*/ 1076 h 1124"/>
                <a:gd name="T70" fmla="*/ 1723 w 1740"/>
                <a:gd name="T71" fmla="*/ 1116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40" h="1124">
                  <a:moveTo>
                    <a:pt x="1723" y="1116"/>
                  </a:moveTo>
                  <a:cubicBezTo>
                    <a:pt x="1724" y="1122"/>
                    <a:pt x="1724" y="1122"/>
                    <a:pt x="1724" y="1122"/>
                  </a:cubicBezTo>
                  <a:cubicBezTo>
                    <a:pt x="1725" y="1124"/>
                    <a:pt x="1725" y="1124"/>
                    <a:pt x="1725" y="1124"/>
                  </a:cubicBezTo>
                  <a:cubicBezTo>
                    <a:pt x="1740" y="1108"/>
                    <a:pt x="1740" y="1108"/>
                    <a:pt x="1740" y="1108"/>
                  </a:cubicBezTo>
                  <a:cubicBezTo>
                    <a:pt x="1740" y="1073"/>
                    <a:pt x="1740" y="1073"/>
                    <a:pt x="1740" y="1073"/>
                  </a:cubicBezTo>
                  <a:cubicBezTo>
                    <a:pt x="1740" y="1041"/>
                    <a:pt x="1740" y="1041"/>
                    <a:pt x="1740" y="1041"/>
                  </a:cubicBezTo>
                  <a:cubicBezTo>
                    <a:pt x="1731" y="999"/>
                    <a:pt x="1731" y="999"/>
                    <a:pt x="1731" y="999"/>
                  </a:cubicBezTo>
                  <a:cubicBezTo>
                    <a:pt x="1716" y="977"/>
                    <a:pt x="1716" y="977"/>
                    <a:pt x="1716" y="977"/>
                  </a:cubicBezTo>
                  <a:cubicBezTo>
                    <a:pt x="1699" y="954"/>
                    <a:pt x="1699" y="954"/>
                    <a:pt x="1699" y="954"/>
                  </a:cubicBezTo>
                  <a:cubicBezTo>
                    <a:pt x="1699" y="911"/>
                    <a:pt x="1699" y="911"/>
                    <a:pt x="1699" y="911"/>
                  </a:cubicBezTo>
                  <a:cubicBezTo>
                    <a:pt x="1689" y="896"/>
                    <a:pt x="1689" y="896"/>
                    <a:pt x="1689" y="896"/>
                  </a:cubicBezTo>
                  <a:cubicBezTo>
                    <a:pt x="1675" y="875"/>
                    <a:pt x="1675" y="875"/>
                    <a:pt x="1675" y="875"/>
                  </a:cubicBezTo>
                  <a:cubicBezTo>
                    <a:pt x="1675" y="813"/>
                    <a:pt x="1675" y="813"/>
                    <a:pt x="1675" y="813"/>
                  </a:cubicBezTo>
                  <a:cubicBezTo>
                    <a:pt x="1675" y="715"/>
                    <a:pt x="1675" y="715"/>
                    <a:pt x="1675" y="715"/>
                  </a:cubicBezTo>
                  <a:cubicBezTo>
                    <a:pt x="1668" y="595"/>
                    <a:pt x="1668" y="595"/>
                    <a:pt x="1668" y="595"/>
                  </a:cubicBezTo>
                  <a:cubicBezTo>
                    <a:pt x="1668" y="531"/>
                    <a:pt x="1668" y="531"/>
                    <a:pt x="1668" y="531"/>
                  </a:cubicBezTo>
                  <a:cubicBezTo>
                    <a:pt x="1642" y="485"/>
                    <a:pt x="1642" y="485"/>
                    <a:pt x="1642" y="485"/>
                  </a:cubicBezTo>
                  <a:cubicBezTo>
                    <a:pt x="1623" y="414"/>
                    <a:pt x="1623" y="414"/>
                    <a:pt x="1623" y="414"/>
                  </a:cubicBezTo>
                  <a:cubicBezTo>
                    <a:pt x="1608" y="371"/>
                    <a:pt x="1608" y="371"/>
                    <a:pt x="1608" y="371"/>
                  </a:cubicBezTo>
                  <a:cubicBezTo>
                    <a:pt x="1617" y="326"/>
                    <a:pt x="1617" y="326"/>
                    <a:pt x="1617" y="326"/>
                  </a:cubicBezTo>
                  <a:cubicBezTo>
                    <a:pt x="1616" y="288"/>
                    <a:pt x="1616" y="288"/>
                    <a:pt x="1616" y="288"/>
                  </a:cubicBezTo>
                  <a:cubicBezTo>
                    <a:pt x="1608" y="268"/>
                    <a:pt x="1608" y="268"/>
                    <a:pt x="1608" y="268"/>
                  </a:cubicBezTo>
                  <a:cubicBezTo>
                    <a:pt x="1608" y="235"/>
                    <a:pt x="1608" y="235"/>
                    <a:pt x="1608" y="235"/>
                  </a:cubicBezTo>
                  <a:cubicBezTo>
                    <a:pt x="1608" y="229"/>
                    <a:pt x="1608" y="229"/>
                    <a:pt x="1608" y="229"/>
                  </a:cubicBezTo>
                  <a:cubicBezTo>
                    <a:pt x="1622" y="215"/>
                    <a:pt x="1622" y="215"/>
                    <a:pt x="1622" y="215"/>
                  </a:cubicBezTo>
                  <a:cubicBezTo>
                    <a:pt x="1627" y="199"/>
                    <a:pt x="1627" y="199"/>
                    <a:pt x="1627" y="199"/>
                  </a:cubicBezTo>
                  <a:cubicBezTo>
                    <a:pt x="1624" y="173"/>
                    <a:pt x="1624" y="173"/>
                    <a:pt x="1624" y="173"/>
                  </a:cubicBezTo>
                  <a:cubicBezTo>
                    <a:pt x="1608" y="155"/>
                    <a:pt x="1608" y="155"/>
                    <a:pt x="1608" y="155"/>
                  </a:cubicBezTo>
                  <a:cubicBezTo>
                    <a:pt x="1608" y="144"/>
                    <a:pt x="1608" y="144"/>
                    <a:pt x="1608" y="144"/>
                  </a:cubicBezTo>
                  <a:cubicBezTo>
                    <a:pt x="1602" y="121"/>
                    <a:pt x="1602" y="121"/>
                    <a:pt x="1602" y="121"/>
                  </a:cubicBezTo>
                  <a:cubicBezTo>
                    <a:pt x="1594" y="92"/>
                    <a:pt x="1594" y="92"/>
                    <a:pt x="1594" y="92"/>
                  </a:cubicBezTo>
                  <a:cubicBezTo>
                    <a:pt x="1594" y="92"/>
                    <a:pt x="901" y="65"/>
                    <a:pt x="669" y="50"/>
                  </a:cubicBezTo>
                  <a:cubicBezTo>
                    <a:pt x="526" y="41"/>
                    <a:pt x="97" y="0"/>
                    <a:pt x="97" y="0"/>
                  </a:cubicBezTo>
                  <a:cubicBezTo>
                    <a:pt x="0" y="1017"/>
                    <a:pt x="0" y="1017"/>
                    <a:pt x="0" y="1017"/>
                  </a:cubicBezTo>
                  <a:cubicBezTo>
                    <a:pt x="0" y="1017"/>
                    <a:pt x="630" y="1064"/>
                    <a:pt x="846" y="1076"/>
                  </a:cubicBezTo>
                  <a:cubicBezTo>
                    <a:pt x="1061" y="1088"/>
                    <a:pt x="1723" y="1116"/>
                    <a:pt x="1723" y="1116"/>
                  </a:cubicBez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6" name="Freeform 16">
              <a:extLst>
                <a:ext uri="{FF2B5EF4-FFF2-40B4-BE49-F238E27FC236}">
                  <a16:creationId xmlns:a16="http://schemas.microsoft.com/office/drawing/2014/main" id="{9AE243C6-33DA-4692-BE40-1600E0FA5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7862" y="2196043"/>
              <a:ext cx="448190" cy="351961"/>
            </a:xfrm>
            <a:custGeom>
              <a:avLst/>
              <a:gdLst>
                <a:gd name="T0" fmla="*/ 1851 w 1947"/>
                <a:gd name="T1" fmla="*/ 1530 h 1530"/>
                <a:gd name="T2" fmla="*/ 1921 w 1947"/>
                <a:gd name="T3" fmla="*/ 521 h 1530"/>
                <a:gd name="T4" fmla="*/ 1922 w 1947"/>
                <a:gd name="T5" fmla="*/ 521 h 1530"/>
                <a:gd name="T6" fmla="*/ 1922 w 1947"/>
                <a:gd name="T7" fmla="*/ 521 h 1530"/>
                <a:gd name="T8" fmla="*/ 1947 w 1947"/>
                <a:gd name="T9" fmla="*/ 193 h 1530"/>
                <a:gd name="T10" fmla="*/ 1445 w 1947"/>
                <a:gd name="T11" fmla="*/ 145 h 1530"/>
                <a:gd name="T12" fmla="*/ 208 w 1947"/>
                <a:gd name="T13" fmla="*/ 0 h 1530"/>
                <a:gd name="T14" fmla="*/ 0 w 1947"/>
                <a:gd name="T15" fmla="*/ 1332 h 1530"/>
                <a:gd name="T16" fmla="*/ 1589 w 1947"/>
                <a:gd name="T17" fmla="*/ 1515 h 1530"/>
                <a:gd name="T18" fmla="*/ 1851 w 1947"/>
                <a:gd name="T19" fmla="*/ 1530 h 1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47" h="1530">
                  <a:moveTo>
                    <a:pt x="1851" y="1530"/>
                  </a:moveTo>
                  <a:cubicBezTo>
                    <a:pt x="1921" y="521"/>
                    <a:pt x="1921" y="521"/>
                    <a:pt x="1921" y="521"/>
                  </a:cubicBezTo>
                  <a:cubicBezTo>
                    <a:pt x="1921" y="521"/>
                    <a:pt x="1921" y="521"/>
                    <a:pt x="1922" y="521"/>
                  </a:cubicBezTo>
                  <a:cubicBezTo>
                    <a:pt x="1922" y="521"/>
                    <a:pt x="1922" y="521"/>
                    <a:pt x="1922" y="521"/>
                  </a:cubicBezTo>
                  <a:cubicBezTo>
                    <a:pt x="1947" y="193"/>
                    <a:pt x="1947" y="193"/>
                    <a:pt x="1947" y="193"/>
                  </a:cubicBezTo>
                  <a:cubicBezTo>
                    <a:pt x="1445" y="145"/>
                    <a:pt x="1445" y="145"/>
                    <a:pt x="1445" y="145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0" y="1332"/>
                    <a:pt x="0" y="1332"/>
                    <a:pt x="0" y="1332"/>
                  </a:cubicBezTo>
                  <a:cubicBezTo>
                    <a:pt x="1589" y="1515"/>
                    <a:pt x="1589" y="1515"/>
                    <a:pt x="1589" y="1515"/>
                  </a:cubicBezTo>
                  <a:cubicBezTo>
                    <a:pt x="1589" y="1515"/>
                    <a:pt x="1697" y="1521"/>
                    <a:pt x="1851" y="1530"/>
                  </a:cubicBez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7" name="Freeform 17">
              <a:extLst>
                <a:ext uri="{FF2B5EF4-FFF2-40B4-BE49-F238E27FC236}">
                  <a16:creationId xmlns:a16="http://schemas.microsoft.com/office/drawing/2014/main" id="{4546A359-3CF8-4942-A8A1-CEA0DFECA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947" y="2069495"/>
              <a:ext cx="345370" cy="433690"/>
            </a:xfrm>
            <a:custGeom>
              <a:avLst/>
              <a:gdLst>
                <a:gd name="T0" fmla="*/ 262 w 262"/>
                <a:gd name="T1" fmla="*/ 96 h 329"/>
                <a:gd name="T2" fmla="*/ 175 w 262"/>
                <a:gd name="T3" fmla="*/ 82 h 329"/>
                <a:gd name="T4" fmla="*/ 184 w 262"/>
                <a:gd name="T5" fmla="*/ 25 h 329"/>
                <a:gd name="T6" fmla="*/ 57 w 262"/>
                <a:gd name="T7" fmla="*/ 0 h 329"/>
                <a:gd name="T8" fmla="*/ 0 w 262"/>
                <a:gd name="T9" fmla="*/ 288 h 329"/>
                <a:gd name="T10" fmla="*/ 226 w 262"/>
                <a:gd name="T11" fmla="*/ 329 h 329"/>
                <a:gd name="T12" fmla="*/ 262 w 262"/>
                <a:gd name="T13" fmla="*/ 9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329">
                  <a:moveTo>
                    <a:pt x="262" y="96"/>
                  </a:moveTo>
                  <a:lnTo>
                    <a:pt x="175" y="82"/>
                  </a:lnTo>
                  <a:lnTo>
                    <a:pt x="184" y="25"/>
                  </a:lnTo>
                  <a:lnTo>
                    <a:pt x="57" y="0"/>
                  </a:lnTo>
                  <a:lnTo>
                    <a:pt x="0" y="288"/>
                  </a:lnTo>
                  <a:lnTo>
                    <a:pt x="226" y="329"/>
                  </a:lnTo>
                  <a:lnTo>
                    <a:pt x="262" y="96"/>
                  </a:ln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8" name="Freeform 18">
              <a:extLst>
                <a:ext uri="{FF2B5EF4-FFF2-40B4-BE49-F238E27FC236}">
                  <a16:creationId xmlns:a16="http://schemas.microsoft.com/office/drawing/2014/main" id="{ECC6F9CD-C8E5-421F-8831-D8AF0AEA1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04" y="1991721"/>
              <a:ext cx="396781" cy="599785"/>
            </a:xfrm>
            <a:custGeom>
              <a:avLst/>
              <a:gdLst>
                <a:gd name="T0" fmla="*/ 31 w 1719"/>
                <a:gd name="T1" fmla="*/ 903 h 2600"/>
                <a:gd name="T2" fmla="*/ 6 w 1719"/>
                <a:gd name="T3" fmla="*/ 913 h 2600"/>
                <a:gd name="T4" fmla="*/ 0 w 1719"/>
                <a:gd name="T5" fmla="*/ 936 h 2600"/>
                <a:gd name="T6" fmla="*/ 8 w 1719"/>
                <a:gd name="T7" fmla="*/ 960 h 2600"/>
                <a:gd name="T8" fmla="*/ 12 w 1719"/>
                <a:gd name="T9" fmla="*/ 983 h 2600"/>
                <a:gd name="T10" fmla="*/ 23 w 1719"/>
                <a:gd name="T11" fmla="*/ 991 h 2600"/>
                <a:gd name="T12" fmla="*/ 45 w 1719"/>
                <a:gd name="T13" fmla="*/ 1000 h 2600"/>
                <a:gd name="T14" fmla="*/ 1110 w 1719"/>
                <a:gd name="T15" fmla="*/ 2600 h 2600"/>
                <a:gd name="T16" fmla="*/ 1130 w 1719"/>
                <a:gd name="T17" fmla="*/ 2572 h 2600"/>
                <a:gd name="T18" fmla="*/ 1136 w 1719"/>
                <a:gd name="T19" fmla="*/ 2539 h 2600"/>
                <a:gd name="T20" fmla="*/ 1136 w 1719"/>
                <a:gd name="T21" fmla="*/ 2452 h 2600"/>
                <a:gd name="T22" fmla="*/ 1138 w 1719"/>
                <a:gd name="T23" fmla="*/ 2353 h 2600"/>
                <a:gd name="T24" fmla="*/ 1136 w 1719"/>
                <a:gd name="T25" fmla="*/ 2281 h 2600"/>
                <a:gd name="T26" fmla="*/ 1157 w 1719"/>
                <a:gd name="T27" fmla="*/ 2258 h 2600"/>
                <a:gd name="T28" fmla="*/ 1203 w 1719"/>
                <a:gd name="T29" fmla="*/ 2246 h 2600"/>
                <a:gd name="T30" fmla="*/ 1219 w 1719"/>
                <a:gd name="T31" fmla="*/ 2275 h 2600"/>
                <a:gd name="T32" fmla="*/ 1248 w 1719"/>
                <a:gd name="T33" fmla="*/ 2260 h 2600"/>
                <a:gd name="T34" fmla="*/ 1281 w 1719"/>
                <a:gd name="T35" fmla="*/ 2287 h 2600"/>
                <a:gd name="T36" fmla="*/ 1300 w 1719"/>
                <a:gd name="T37" fmla="*/ 2297 h 2600"/>
                <a:gd name="T38" fmla="*/ 1324 w 1719"/>
                <a:gd name="T39" fmla="*/ 2283 h 2600"/>
                <a:gd name="T40" fmla="*/ 1361 w 1719"/>
                <a:gd name="T41" fmla="*/ 2160 h 2600"/>
                <a:gd name="T42" fmla="*/ 1397 w 1719"/>
                <a:gd name="T43" fmla="*/ 1987 h 2600"/>
                <a:gd name="T44" fmla="*/ 1719 w 1719"/>
                <a:gd name="T45" fmla="*/ 340 h 2600"/>
                <a:gd name="T46" fmla="*/ 928 w 1719"/>
                <a:gd name="T47" fmla="*/ 164 h 2600"/>
                <a:gd name="T48" fmla="*/ 289 w 1719"/>
                <a:gd name="T49" fmla="*/ 0 h 2600"/>
                <a:gd name="T50" fmla="*/ 54 w 1719"/>
                <a:gd name="T51" fmla="*/ 896 h 2600"/>
                <a:gd name="T52" fmla="*/ 31 w 1719"/>
                <a:gd name="T53" fmla="*/ 903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19" h="2600">
                  <a:moveTo>
                    <a:pt x="31" y="903"/>
                  </a:moveTo>
                  <a:cubicBezTo>
                    <a:pt x="6" y="913"/>
                    <a:pt x="6" y="913"/>
                    <a:pt x="6" y="913"/>
                  </a:cubicBezTo>
                  <a:cubicBezTo>
                    <a:pt x="0" y="936"/>
                    <a:pt x="0" y="936"/>
                    <a:pt x="0" y="936"/>
                  </a:cubicBezTo>
                  <a:cubicBezTo>
                    <a:pt x="8" y="960"/>
                    <a:pt x="8" y="960"/>
                    <a:pt x="8" y="960"/>
                  </a:cubicBezTo>
                  <a:cubicBezTo>
                    <a:pt x="12" y="983"/>
                    <a:pt x="12" y="983"/>
                    <a:pt x="12" y="983"/>
                  </a:cubicBezTo>
                  <a:cubicBezTo>
                    <a:pt x="23" y="991"/>
                    <a:pt x="23" y="991"/>
                    <a:pt x="23" y="991"/>
                  </a:cubicBezTo>
                  <a:cubicBezTo>
                    <a:pt x="45" y="1000"/>
                    <a:pt x="45" y="1000"/>
                    <a:pt x="45" y="1000"/>
                  </a:cubicBezTo>
                  <a:cubicBezTo>
                    <a:pt x="1110" y="2600"/>
                    <a:pt x="1110" y="2600"/>
                    <a:pt x="1110" y="2600"/>
                  </a:cubicBezTo>
                  <a:cubicBezTo>
                    <a:pt x="1130" y="2572"/>
                    <a:pt x="1130" y="2572"/>
                    <a:pt x="1130" y="2572"/>
                  </a:cubicBezTo>
                  <a:cubicBezTo>
                    <a:pt x="1136" y="2539"/>
                    <a:pt x="1136" y="2539"/>
                    <a:pt x="1136" y="2539"/>
                  </a:cubicBezTo>
                  <a:cubicBezTo>
                    <a:pt x="1136" y="2452"/>
                    <a:pt x="1136" y="2452"/>
                    <a:pt x="1136" y="2452"/>
                  </a:cubicBezTo>
                  <a:cubicBezTo>
                    <a:pt x="1138" y="2353"/>
                    <a:pt x="1138" y="2353"/>
                    <a:pt x="1138" y="2353"/>
                  </a:cubicBezTo>
                  <a:cubicBezTo>
                    <a:pt x="1136" y="2281"/>
                    <a:pt x="1136" y="2281"/>
                    <a:pt x="1136" y="2281"/>
                  </a:cubicBezTo>
                  <a:cubicBezTo>
                    <a:pt x="1157" y="2258"/>
                    <a:pt x="1157" y="2258"/>
                    <a:pt x="1157" y="2258"/>
                  </a:cubicBezTo>
                  <a:cubicBezTo>
                    <a:pt x="1203" y="2246"/>
                    <a:pt x="1203" y="2246"/>
                    <a:pt x="1203" y="2246"/>
                  </a:cubicBezTo>
                  <a:cubicBezTo>
                    <a:pt x="1219" y="2275"/>
                    <a:pt x="1219" y="2275"/>
                    <a:pt x="1219" y="2275"/>
                  </a:cubicBezTo>
                  <a:cubicBezTo>
                    <a:pt x="1248" y="2260"/>
                    <a:pt x="1248" y="2260"/>
                    <a:pt x="1248" y="2260"/>
                  </a:cubicBezTo>
                  <a:cubicBezTo>
                    <a:pt x="1281" y="2287"/>
                    <a:pt x="1281" y="2287"/>
                    <a:pt x="1281" y="2287"/>
                  </a:cubicBezTo>
                  <a:cubicBezTo>
                    <a:pt x="1300" y="2297"/>
                    <a:pt x="1300" y="2297"/>
                    <a:pt x="1300" y="2297"/>
                  </a:cubicBezTo>
                  <a:cubicBezTo>
                    <a:pt x="1324" y="2283"/>
                    <a:pt x="1324" y="2283"/>
                    <a:pt x="1324" y="2283"/>
                  </a:cubicBezTo>
                  <a:cubicBezTo>
                    <a:pt x="1324" y="2283"/>
                    <a:pt x="1353" y="2191"/>
                    <a:pt x="1361" y="2160"/>
                  </a:cubicBezTo>
                  <a:cubicBezTo>
                    <a:pt x="1371" y="2117"/>
                    <a:pt x="1397" y="1987"/>
                    <a:pt x="1397" y="1987"/>
                  </a:cubicBezTo>
                  <a:cubicBezTo>
                    <a:pt x="1719" y="340"/>
                    <a:pt x="1719" y="340"/>
                    <a:pt x="1719" y="340"/>
                  </a:cubicBezTo>
                  <a:cubicBezTo>
                    <a:pt x="1719" y="340"/>
                    <a:pt x="1125" y="211"/>
                    <a:pt x="928" y="164"/>
                  </a:cubicBezTo>
                  <a:cubicBezTo>
                    <a:pt x="768" y="126"/>
                    <a:pt x="289" y="0"/>
                    <a:pt x="289" y="0"/>
                  </a:cubicBezTo>
                  <a:cubicBezTo>
                    <a:pt x="54" y="896"/>
                    <a:pt x="54" y="896"/>
                    <a:pt x="54" y="896"/>
                  </a:cubicBezTo>
                  <a:lnTo>
                    <a:pt x="31" y="903"/>
                  </a:ln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9" name="Freeform 19">
              <a:extLst>
                <a:ext uri="{FF2B5EF4-FFF2-40B4-BE49-F238E27FC236}">
                  <a16:creationId xmlns:a16="http://schemas.microsoft.com/office/drawing/2014/main" id="{C4F9B70E-4BBB-488E-A975-55B389934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9574" y="1617349"/>
              <a:ext cx="491692" cy="416554"/>
            </a:xfrm>
            <a:custGeom>
              <a:avLst/>
              <a:gdLst>
                <a:gd name="T0" fmla="*/ 1868 w 2135"/>
                <a:gd name="T1" fmla="*/ 1263 h 1809"/>
                <a:gd name="T2" fmla="*/ 1878 w 2135"/>
                <a:gd name="T3" fmla="*/ 1213 h 1809"/>
                <a:gd name="T4" fmla="*/ 1908 w 2135"/>
                <a:gd name="T5" fmla="*/ 1186 h 1809"/>
                <a:gd name="T6" fmla="*/ 1915 w 2135"/>
                <a:gd name="T7" fmla="*/ 1106 h 1809"/>
                <a:gd name="T8" fmla="*/ 1902 w 2135"/>
                <a:gd name="T9" fmla="*/ 1073 h 1809"/>
                <a:gd name="T10" fmla="*/ 1879 w 2135"/>
                <a:gd name="T11" fmla="*/ 1064 h 1809"/>
                <a:gd name="T12" fmla="*/ 1873 w 2135"/>
                <a:gd name="T13" fmla="*/ 1010 h 1809"/>
                <a:gd name="T14" fmla="*/ 1922 w 2135"/>
                <a:gd name="T15" fmla="*/ 954 h 1809"/>
                <a:gd name="T16" fmla="*/ 1998 w 2135"/>
                <a:gd name="T17" fmla="*/ 873 h 1809"/>
                <a:gd name="T18" fmla="*/ 2018 w 2135"/>
                <a:gd name="T19" fmla="*/ 832 h 1809"/>
                <a:gd name="T20" fmla="*/ 2065 w 2135"/>
                <a:gd name="T21" fmla="*/ 771 h 1809"/>
                <a:gd name="T22" fmla="*/ 2108 w 2135"/>
                <a:gd name="T23" fmla="*/ 722 h 1809"/>
                <a:gd name="T24" fmla="*/ 2135 w 2135"/>
                <a:gd name="T25" fmla="*/ 685 h 1809"/>
                <a:gd name="T26" fmla="*/ 2130 w 2135"/>
                <a:gd name="T27" fmla="*/ 625 h 1809"/>
                <a:gd name="T28" fmla="*/ 2080 w 2135"/>
                <a:gd name="T29" fmla="*/ 577 h 1809"/>
                <a:gd name="T30" fmla="*/ 2059 w 2135"/>
                <a:gd name="T31" fmla="*/ 515 h 1809"/>
                <a:gd name="T32" fmla="*/ 1531 w 2135"/>
                <a:gd name="T33" fmla="*/ 391 h 1809"/>
                <a:gd name="T34" fmla="*/ 1466 w 2135"/>
                <a:gd name="T35" fmla="*/ 391 h 1809"/>
                <a:gd name="T36" fmla="*/ 1239 w 2135"/>
                <a:gd name="T37" fmla="*/ 405 h 1809"/>
                <a:gd name="T38" fmla="*/ 1194 w 2135"/>
                <a:gd name="T39" fmla="*/ 397 h 1809"/>
                <a:gd name="T40" fmla="*/ 1159 w 2135"/>
                <a:gd name="T41" fmla="*/ 403 h 1809"/>
                <a:gd name="T42" fmla="*/ 1140 w 2135"/>
                <a:gd name="T43" fmla="*/ 389 h 1809"/>
                <a:gd name="T44" fmla="*/ 1088 w 2135"/>
                <a:gd name="T45" fmla="*/ 383 h 1809"/>
                <a:gd name="T46" fmla="*/ 1076 w 2135"/>
                <a:gd name="T47" fmla="*/ 360 h 1809"/>
                <a:gd name="T48" fmla="*/ 997 w 2135"/>
                <a:gd name="T49" fmla="*/ 343 h 1809"/>
                <a:gd name="T50" fmla="*/ 946 w 2135"/>
                <a:gd name="T51" fmla="*/ 325 h 1809"/>
                <a:gd name="T52" fmla="*/ 845 w 2135"/>
                <a:gd name="T53" fmla="*/ 339 h 1809"/>
                <a:gd name="T54" fmla="*/ 721 w 2135"/>
                <a:gd name="T55" fmla="*/ 279 h 1809"/>
                <a:gd name="T56" fmla="*/ 690 w 2135"/>
                <a:gd name="T57" fmla="*/ 89 h 1809"/>
                <a:gd name="T58" fmla="*/ 630 w 2135"/>
                <a:gd name="T59" fmla="*/ 71 h 1809"/>
                <a:gd name="T60" fmla="*/ 561 w 2135"/>
                <a:gd name="T61" fmla="*/ 34 h 1809"/>
                <a:gd name="T62" fmla="*/ 489 w 2135"/>
                <a:gd name="T63" fmla="*/ 0 h 1809"/>
                <a:gd name="T64" fmla="*/ 476 w 2135"/>
                <a:gd name="T65" fmla="*/ 96 h 1809"/>
                <a:gd name="T66" fmla="*/ 448 w 2135"/>
                <a:gd name="T67" fmla="*/ 194 h 1809"/>
                <a:gd name="T68" fmla="*/ 419 w 2135"/>
                <a:gd name="T69" fmla="*/ 266 h 1809"/>
                <a:gd name="T70" fmla="*/ 385 w 2135"/>
                <a:gd name="T71" fmla="*/ 351 h 1809"/>
                <a:gd name="T72" fmla="*/ 329 w 2135"/>
                <a:gd name="T73" fmla="*/ 464 h 1809"/>
                <a:gd name="T74" fmla="*/ 244 w 2135"/>
                <a:gd name="T75" fmla="*/ 685 h 1809"/>
                <a:gd name="T76" fmla="*/ 172 w 2135"/>
                <a:gd name="T77" fmla="*/ 833 h 1809"/>
                <a:gd name="T78" fmla="*/ 128 w 2135"/>
                <a:gd name="T79" fmla="*/ 901 h 1809"/>
                <a:gd name="T80" fmla="*/ 98 w 2135"/>
                <a:gd name="T81" fmla="*/ 946 h 1809"/>
                <a:gd name="T82" fmla="*/ 41 w 2135"/>
                <a:gd name="T83" fmla="*/ 1028 h 1809"/>
                <a:gd name="T84" fmla="*/ 36 w 2135"/>
                <a:gd name="T85" fmla="*/ 1111 h 1809"/>
                <a:gd name="T86" fmla="*/ 36 w 2135"/>
                <a:gd name="T87" fmla="*/ 1140 h 1809"/>
                <a:gd name="T88" fmla="*/ 24 w 2135"/>
                <a:gd name="T89" fmla="*/ 1171 h 1809"/>
                <a:gd name="T90" fmla="*/ 8 w 2135"/>
                <a:gd name="T91" fmla="*/ 1210 h 1809"/>
                <a:gd name="T92" fmla="*/ 4 w 2135"/>
                <a:gd name="T93" fmla="*/ 1299 h 1809"/>
                <a:gd name="T94" fmla="*/ 24 w 2135"/>
                <a:gd name="T95" fmla="*/ 1338 h 1809"/>
                <a:gd name="T96" fmla="*/ 1661 w 2135"/>
                <a:gd name="T97" fmla="*/ 1791 h 1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135" h="1809">
                  <a:moveTo>
                    <a:pt x="1740" y="1809"/>
                  </a:moveTo>
                  <a:cubicBezTo>
                    <a:pt x="1868" y="1263"/>
                    <a:pt x="1868" y="1263"/>
                    <a:pt x="1868" y="1263"/>
                  </a:cubicBezTo>
                  <a:cubicBezTo>
                    <a:pt x="1868" y="1228"/>
                    <a:pt x="1868" y="1228"/>
                    <a:pt x="1868" y="1228"/>
                  </a:cubicBezTo>
                  <a:cubicBezTo>
                    <a:pt x="1878" y="1213"/>
                    <a:pt x="1878" y="1213"/>
                    <a:pt x="1878" y="1213"/>
                  </a:cubicBezTo>
                  <a:cubicBezTo>
                    <a:pt x="1907" y="1204"/>
                    <a:pt x="1907" y="1204"/>
                    <a:pt x="1907" y="1204"/>
                  </a:cubicBezTo>
                  <a:cubicBezTo>
                    <a:pt x="1908" y="1186"/>
                    <a:pt x="1908" y="1186"/>
                    <a:pt x="1908" y="1186"/>
                  </a:cubicBezTo>
                  <a:cubicBezTo>
                    <a:pt x="1915" y="1160"/>
                    <a:pt x="1915" y="1160"/>
                    <a:pt x="1915" y="1160"/>
                  </a:cubicBezTo>
                  <a:cubicBezTo>
                    <a:pt x="1915" y="1106"/>
                    <a:pt x="1915" y="1106"/>
                    <a:pt x="1915" y="1106"/>
                  </a:cubicBezTo>
                  <a:cubicBezTo>
                    <a:pt x="1921" y="1088"/>
                    <a:pt x="1921" y="1088"/>
                    <a:pt x="1921" y="1088"/>
                  </a:cubicBezTo>
                  <a:cubicBezTo>
                    <a:pt x="1902" y="1073"/>
                    <a:pt x="1902" y="1073"/>
                    <a:pt x="1902" y="1073"/>
                  </a:cubicBezTo>
                  <a:cubicBezTo>
                    <a:pt x="1894" y="1073"/>
                    <a:pt x="1894" y="1073"/>
                    <a:pt x="1894" y="1073"/>
                  </a:cubicBezTo>
                  <a:cubicBezTo>
                    <a:pt x="1879" y="1064"/>
                    <a:pt x="1879" y="1064"/>
                    <a:pt x="1879" y="1064"/>
                  </a:cubicBezTo>
                  <a:cubicBezTo>
                    <a:pt x="1868" y="1044"/>
                    <a:pt x="1868" y="1044"/>
                    <a:pt x="1868" y="1044"/>
                  </a:cubicBezTo>
                  <a:cubicBezTo>
                    <a:pt x="1873" y="1010"/>
                    <a:pt x="1873" y="1010"/>
                    <a:pt x="1873" y="1010"/>
                  </a:cubicBezTo>
                  <a:cubicBezTo>
                    <a:pt x="1884" y="989"/>
                    <a:pt x="1884" y="989"/>
                    <a:pt x="1884" y="989"/>
                  </a:cubicBezTo>
                  <a:cubicBezTo>
                    <a:pt x="1922" y="954"/>
                    <a:pt x="1922" y="954"/>
                    <a:pt x="1922" y="954"/>
                  </a:cubicBezTo>
                  <a:cubicBezTo>
                    <a:pt x="1980" y="898"/>
                    <a:pt x="1980" y="898"/>
                    <a:pt x="1980" y="898"/>
                  </a:cubicBezTo>
                  <a:cubicBezTo>
                    <a:pt x="1998" y="873"/>
                    <a:pt x="1998" y="873"/>
                    <a:pt x="1998" y="873"/>
                  </a:cubicBezTo>
                  <a:cubicBezTo>
                    <a:pt x="2009" y="844"/>
                    <a:pt x="2009" y="844"/>
                    <a:pt x="2009" y="844"/>
                  </a:cubicBezTo>
                  <a:cubicBezTo>
                    <a:pt x="2018" y="832"/>
                    <a:pt x="2018" y="832"/>
                    <a:pt x="2018" y="832"/>
                  </a:cubicBezTo>
                  <a:cubicBezTo>
                    <a:pt x="2033" y="800"/>
                    <a:pt x="2033" y="800"/>
                    <a:pt x="2033" y="800"/>
                  </a:cubicBezTo>
                  <a:cubicBezTo>
                    <a:pt x="2065" y="771"/>
                    <a:pt x="2065" y="771"/>
                    <a:pt x="2065" y="771"/>
                  </a:cubicBezTo>
                  <a:cubicBezTo>
                    <a:pt x="2085" y="743"/>
                    <a:pt x="2085" y="743"/>
                    <a:pt x="2085" y="743"/>
                  </a:cubicBezTo>
                  <a:cubicBezTo>
                    <a:pt x="2108" y="722"/>
                    <a:pt x="2108" y="722"/>
                    <a:pt x="2108" y="722"/>
                  </a:cubicBezTo>
                  <a:cubicBezTo>
                    <a:pt x="2117" y="692"/>
                    <a:pt x="2117" y="692"/>
                    <a:pt x="2117" y="692"/>
                  </a:cubicBezTo>
                  <a:cubicBezTo>
                    <a:pt x="2135" y="685"/>
                    <a:pt x="2135" y="685"/>
                    <a:pt x="2135" y="685"/>
                  </a:cubicBezTo>
                  <a:cubicBezTo>
                    <a:pt x="2135" y="655"/>
                    <a:pt x="2135" y="655"/>
                    <a:pt x="2135" y="655"/>
                  </a:cubicBezTo>
                  <a:cubicBezTo>
                    <a:pt x="2130" y="625"/>
                    <a:pt x="2130" y="625"/>
                    <a:pt x="2130" y="625"/>
                  </a:cubicBezTo>
                  <a:cubicBezTo>
                    <a:pt x="2115" y="602"/>
                    <a:pt x="2115" y="602"/>
                    <a:pt x="2115" y="602"/>
                  </a:cubicBezTo>
                  <a:cubicBezTo>
                    <a:pt x="2080" y="577"/>
                    <a:pt x="2080" y="577"/>
                    <a:pt x="2080" y="577"/>
                  </a:cubicBezTo>
                  <a:cubicBezTo>
                    <a:pt x="2065" y="546"/>
                    <a:pt x="2065" y="546"/>
                    <a:pt x="2065" y="546"/>
                  </a:cubicBezTo>
                  <a:cubicBezTo>
                    <a:pt x="2059" y="515"/>
                    <a:pt x="2059" y="515"/>
                    <a:pt x="2059" y="515"/>
                  </a:cubicBezTo>
                  <a:cubicBezTo>
                    <a:pt x="1603" y="397"/>
                    <a:pt x="1603" y="397"/>
                    <a:pt x="1603" y="397"/>
                  </a:cubicBezTo>
                  <a:cubicBezTo>
                    <a:pt x="1531" y="391"/>
                    <a:pt x="1531" y="391"/>
                    <a:pt x="1531" y="391"/>
                  </a:cubicBezTo>
                  <a:cubicBezTo>
                    <a:pt x="1504" y="401"/>
                    <a:pt x="1504" y="401"/>
                    <a:pt x="1504" y="401"/>
                  </a:cubicBezTo>
                  <a:cubicBezTo>
                    <a:pt x="1466" y="391"/>
                    <a:pt x="1466" y="391"/>
                    <a:pt x="1466" y="391"/>
                  </a:cubicBezTo>
                  <a:cubicBezTo>
                    <a:pt x="1435" y="397"/>
                    <a:pt x="1435" y="397"/>
                    <a:pt x="1435" y="397"/>
                  </a:cubicBezTo>
                  <a:cubicBezTo>
                    <a:pt x="1239" y="405"/>
                    <a:pt x="1239" y="405"/>
                    <a:pt x="1239" y="405"/>
                  </a:cubicBezTo>
                  <a:cubicBezTo>
                    <a:pt x="1219" y="389"/>
                    <a:pt x="1219" y="389"/>
                    <a:pt x="1219" y="389"/>
                  </a:cubicBezTo>
                  <a:cubicBezTo>
                    <a:pt x="1194" y="397"/>
                    <a:pt x="1194" y="397"/>
                    <a:pt x="1194" y="397"/>
                  </a:cubicBezTo>
                  <a:cubicBezTo>
                    <a:pt x="1175" y="403"/>
                    <a:pt x="1175" y="403"/>
                    <a:pt x="1175" y="403"/>
                  </a:cubicBezTo>
                  <a:cubicBezTo>
                    <a:pt x="1159" y="403"/>
                    <a:pt x="1159" y="403"/>
                    <a:pt x="1159" y="403"/>
                  </a:cubicBezTo>
                  <a:cubicBezTo>
                    <a:pt x="1140" y="397"/>
                    <a:pt x="1140" y="397"/>
                    <a:pt x="1140" y="397"/>
                  </a:cubicBezTo>
                  <a:cubicBezTo>
                    <a:pt x="1140" y="389"/>
                    <a:pt x="1140" y="389"/>
                    <a:pt x="1140" y="389"/>
                  </a:cubicBezTo>
                  <a:cubicBezTo>
                    <a:pt x="1107" y="391"/>
                    <a:pt x="1107" y="391"/>
                    <a:pt x="1107" y="391"/>
                  </a:cubicBezTo>
                  <a:cubicBezTo>
                    <a:pt x="1088" y="383"/>
                    <a:pt x="1088" y="383"/>
                    <a:pt x="1088" y="383"/>
                  </a:cubicBezTo>
                  <a:cubicBezTo>
                    <a:pt x="1076" y="372"/>
                    <a:pt x="1076" y="372"/>
                    <a:pt x="1076" y="372"/>
                  </a:cubicBezTo>
                  <a:cubicBezTo>
                    <a:pt x="1076" y="360"/>
                    <a:pt x="1076" y="360"/>
                    <a:pt x="1076" y="360"/>
                  </a:cubicBezTo>
                  <a:cubicBezTo>
                    <a:pt x="1047" y="354"/>
                    <a:pt x="1047" y="354"/>
                    <a:pt x="1047" y="354"/>
                  </a:cubicBezTo>
                  <a:cubicBezTo>
                    <a:pt x="997" y="343"/>
                    <a:pt x="997" y="343"/>
                    <a:pt x="997" y="343"/>
                  </a:cubicBezTo>
                  <a:cubicBezTo>
                    <a:pt x="962" y="327"/>
                    <a:pt x="962" y="327"/>
                    <a:pt x="962" y="327"/>
                  </a:cubicBezTo>
                  <a:cubicBezTo>
                    <a:pt x="946" y="325"/>
                    <a:pt x="946" y="325"/>
                    <a:pt x="946" y="325"/>
                  </a:cubicBezTo>
                  <a:cubicBezTo>
                    <a:pt x="907" y="327"/>
                    <a:pt x="907" y="327"/>
                    <a:pt x="907" y="327"/>
                  </a:cubicBezTo>
                  <a:cubicBezTo>
                    <a:pt x="845" y="339"/>
                    <a:pt x="845" y="339"/>
                    <a:pt x="845" y="339"/>
                  </a:cubicBezTo>
                  <a:cubicBezTo>
                    <a:pt x="766" y="321"/>
                    <a:pt x="766" y="321"/>
                    <a:pt x="766" y="321"/>
                  </a:cubicBezTo>
                  <a:cubicBezTo>
                    <a:pt x="721" y="279"/>
                    <a:pt x="721" y="279"/>
                    <a:pt x="721" y="279"/>
                  </a:cubicBezTo>
                  <a:cubicBezTo>
                    <a:pt x="721" y="279"/>
                    <a:pt x="741" y="230"/>
                    <a:pt x="733" y="166"/>
                  </a:cubicBezTo>
                  <a:cubicBezTo>
                    <a:pt x="725" y="102"/>
                    <a:pt x="690" y="89"/>
                    <a:pt x="690" y="89"/>
                  </a:cubicBezTo>
                  <a:cubicBezTo>
                    <a:pt x="659" y="83"/>
                    <a:pt x="659" y="83"/>
                    <a:pt x="659" y="83"/>
                  </a:cubicBezTo>
                  <a:cubicBezTo>
                    <a:pt x="630" y="71"/>
                    <a:pt x="630" y="71"/>
                    <a:pt x="630" y="71"/>
                  </a:cubicBezTo>
                  <a:cubicBezTo>
                    <a:pt x="630" y="71"/>
                    <a:pt x="628" y="34"/>
                    <a:pt x="595" y="34"/>
                  </a:cubicBezTo>
                  <a:cubicBezTo>
                    <a:pt x="561" y="34"/>
                    <a:pt x="561" y="34"/>
                    <a:pt x="561" y="34"/>
                  </a:cubicBezTo>
                  <a:cubicBezTo>
                    <a:pt x="516" y="20"/>
                    <a:pt x="516" y="20"/>
                    <a:pt x="516" y="20"/>
                  </a:cubicBezTo>
                  <a:cubicBezTo>
                    <a:pt x="489" y="0"/>
                    <a:pt x="489" y="0"/>
                    <a:pt x="489" y="0"/>
                  </a:cubicBezTo>
                  <a:cubicBezTo>
                    <a:pt x="489" y="49"/>
                    <a:pt x="489" y="49"/>
                    <a:pt x="489" y="49"/>
                  </a:cubicBezTo>
                  <a:cubicBezTo>
                    <a:pt x="476" y="96"/>
                    <a:pt x="476" y="96"/>
                    <a:pt x="476" y="96"/>
                  </a:cubicBezTo>
                  <a:cubicBezTo>
                    <a:pt x="444" y="155"/>
                    <a:pt x="444" y="155"/>
                    <a:pt x="444" y="155"/>
                  </a:cubicBezTo>
                  <a:cubicBezTo>
                    <a:pt x="448" y="194"/>
                    <a:pt x="448" y="194"/>
                    <a:pt x="448" y="194"/>
                  </a:cubicBezTo>
                  <a:cubicBezTo>
                    <a:pt x="442" y="229"/>
                    <a:pt x="442" y="229"/>
                    <a:pt x="442" y="229"/>
                  </a:cubicBezTo>
                  <a:cubicBezTo>
                    <a:pt x="419" y="266"/>
                    <a:pt x="419" y="266"/>
                    <a:pt x="419" y="266"/>
                  </a:cubicBezTo>
                  <a:cubicBezTo>
                    <a:pt x="406" y="299"/>
                    <a:pt x="406" y="299"/>
                    <a:pt x="406" y="299"/>
                  </a:cubicBezTo>
                  <a:cubicBezTo>
                    <a:pt x="385" y="351"/>
                    <a:pt x="385" y="351"/>
                    <a:pt x="385" y="351"/>
                  </a:cubicBezTo>
                  <a:cubicBezTo>
                    <a:pt x="370" y="387"/>
                    <a:pt x="370" y="387"/>
                    <a:pt x="370" y="387"/>
                  </a:cubicBezTo>
                  <a:cubicBezTo>
                    <a:pt x="329" y="464"/>
                    <a:pt x="329" y="464"/>
                    <a:pt x="329" y="464"/>
                  </a:cubicBezTo>
                  <a:cubicBezTo>
                    <a:pt x="283" y="590"/>
                    <a:pt x="283" y="590"/>
                    <a:pt x="283" y="590"/>
                  </a:cubicBezTo>
                  <a:cubicBezTo>
                    <a:pt x="244" y="685"/>
                    <a:pt x="244" y="685"/>
                    <a:pt x="244" y="685"/>
                  </a:cubicBezTo>
                  <a:cubicBezTo>
                    <a:pt x="211" y="773"/>
                    <a:pt x="211" y="773"/>
                    <a:pt x="211" y="773"/>
                  </a:cubicBezTo>
                  <a:cubicBezTo>
                    <a:pt x="172" y="833"/>
                    <a:pt x="172" y="833"/>
                    <a:pt x="172" y="833"/>
                  </a:cubicBezTo>
                  <a:cubicBezTo>
                    <a:pt x="154" y="864"/>
                    <a:pt x="154" y="864"/>
                    <a:pt x="154" y="864"/>
                  </a:cubicBezTo>
                  <a:cubicBezTo>
                    <a:pt x="128" y="901"/>
                    <a:pt x="128" y="901"/>
                    <a:pt x="128" y="901"/>
                  </a:cubicBezTo>
                  <a:cubicBezTo>
                    <a:pt x="109" y="922"/>
                    <a:pt x="109" y="922"/>
                    <a:pt x="109" y="922"/>
                  </a:cubicBezTo>
                  <a:cubicBezTo>
                    <a:pt x="98" y="946"/>
                    <a:pt x="98" y="946"/>
                    <a:pt x="98" y="946"/>
                  </a:cubicBezTo>
                  <a:cubicBezTo>
                    <a:pt x="79" y="980"/>
                    <a:pt x="79" y="980"/>
                    <a:pt x="79" y="980"/>
                  </a:cubicBezTo>
                  <a:cubicBezTo>
                    <a:pt x="41" y="1028"/>
                    <a:pt x="41" y="1028"/>
                    <a:pt x="41" y="1028"/>
                  </a:cubicBezTo>
                  <a:cubicBezTo>
                    <a:pt x="24" y="1053"/>
                    <a:pt x="24" y="1053"/>
                    <a:pt x="24" y="1053"/>
                  </a:cubicBezTo>
                  <a:cubicBezTo>
                    <a:pt x="36" y="1111"/>
                    <a:pt x="36" y="1111"/>
                    <a:pt x="36" y="1111"/>
                  </a:cubicBezTo>
                  <a:cubicBezTo>
                    <a:pt x="36" y="1126"/>
                    <a:pt x="36" y="1126"/>
                    <a:pt x="36" y="1126"/>
                  </a:cubicBezTo>
                  <a:cubicBezTo>
                    <a:pt x="36" y="1140"/>
                    <a:pt x="36" y="1140"/>
                    <a:pt x="36" y="1140"/>
                  </a:cubicBezTo>
                  <a:cubicBezTo>
                    <a:pt x="35" y="1149"/>
                    <a:pt x="35" y="1149"/>
                    <a:pt x="35" y="1149"/>
                  </a:cubicBezTo>
                  <a:cubicBezTo>
                    <a:pt x="24" y="1171"/>
                    <a:pt x="24" y="1171"/>
                    <a:pt x="24" y="1171"/>
                  </a:cubicBezTo>
                  <a:cubicBezTo>
                    <a:pt x="14" y="1181"/>
                    <a:pt x="14" y="1181"/>
                    <a:pt x="14" y="1181"/>
                  </a:cubicBezTo>
                  <a:cubicBezTo>
                    <a:pt x="8" y="1210"/>
                    <a:pt x="8" y="1210"/>
                    <a:pt x="8" y="1210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4" y="1299"/>
                    <a:pt x="4" y="1299"/>
                    <a:pt x="4" y="1299"/>
                  </a:cubicBezTo>
                  <a:cubicBezTo>
                    <a:pt x="16" y="1318"/>
                    <a:pt x="16" y="1318"/>
                    <a:pt x="16" y="1318"/>
                  </a:cubicBezTo>
                  <a:cubicBezTo>
                    <a:pt x="24" y="1338"/>
                    <a:pt x="24" y="1338"/>
                    <a:pt x="24" y="1338"/>
                  </a:cubicBezTo>
                  <a:cubicBezTo>
                    <a:pt x="1022" y="1627"/>
                    <a:pt x="1022" y="1627"/>
                    <a:pt x="1022" y="1627"/>
                  </a:cubicBezTo>
                  <a:cubicBezTo>
                    <a:pt x="1022" y="1627"/>
                    <a:pt x="1501" y="1753"/>
                    <a:pt x="1661" y="1791"/>
                  </a:cubicBezTo>
                  <a:cubicBezTo>
                    <a:pt x="1683" y="1796"/>
                    <a:pt x="1710" y="1803"/>
                    <a:pt x="1740" y="1809"/>
                  </a:cubicBez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0" name="Freeform 20">
              <a:extLst>
                <a:ext uri="{FF2B5EF4-FFF2-40B4-BE49-F238E27FC236}">
                  <a16:creationId xmlns:a16="http://schemas.microsoft.com/office/drawing/2014/main" id="{643D0FEF-34B2-409D-99F2-343B1C961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0309" y="1507939"/>
              <a:ext cx="365143" cy="594511"/>
            </a:xfrm>
            <a:custGeom>
              <a:avLst/>
              <a:gdLst>
                <a:gd name="T0" fmla="*/ 319 w 1586"/>
                <a:gd name="T1" fmla="*/ 989 h 2581"/>
                <a:gd name="T2" fmla="*/ 340 w 1586"/>
                <a:gd name="T3" fmla="*/ 1051 h 2581"/>
                <a:gd name="T4" fmla="*/ 390 w 1586"/>
                <a:gd name="T5" fmla="*/ 1099 h 2581"/>
                <a:gd name="T6" fmla="*/ 395 w 1586"/>
                <a:gd name="T7" fmla="*/ 1159 h 2581"/>
                <a:gd name="T8" fmla="*/ 368 w 1586"/>
                <a:gd name="T9" fmla="*/ 1196 h 2581"/>
                <a:gd name="T10" fmla="*/ 325 w 1586"/>
                <a:gd name="T11" fmla="*/ 1245 h 2581"/>
                <a:gd name="T12" fmla="*/ 278 w 1586"/>
                <a:gd name="T13" fmla="*/ 1306 h 2581"/>
                <a:gd name="T14" fmla="*/ 258 w 1586"/>
                <a:gd name="T15" fmla="*/ 1347 h 2581"/>
                <a:gd name="T16" fmla="*/ 182 w 1586"/>
                <a:gd name="T17" fmla="*/ 1428 h 2581"/>
                <a:gd name="T18" fmla="*/ 133 w 1586"/>
                <a:gd name="T19" fmla="*/ 1484 h 2581"/>
                <a:gd name="T20" fmla="*/ 139 w 1586"/>
                <a:gd name="T21" fmla="*/ 1538 h 2581"/>
                <a:gd name="T22" fmla="*/ 162 w 1586"/>
                <a:gd name="T23" fmla="*/ 1547 h 2581"/>
                <a:gd name="T24" fmla="*/ 175 w 1586"/>
                <a:gd name="T25" fmla="*/ 1580 h 2581"/>
                <a:gd name="T26" fmla="*/ 168 w 1586"/>
                <a:gd name="T27" fmla="*/ 1660 h 2581"/>
                <a:gd name="T28" fmla="*/ 138 w 1586"/>
                <a:gd name="T29" fmla="*/ 1687 h 2581"/>
                <a:gd name="T30" fmla="*/ 128 w 1586"/>
                <a:gd name="T31" fmla="*/ 1737 h 2581"/>
                <a:gd name="T32" fmla="*/ 712 w 1586"/>
                <a:gd name="T33" fmla="*/ 2441 h 2581"/>
                <a:gd name="T34" fmla="*/ 1586 w 1586"/>
                <a:gd name="T35" fmla="*/ 1776 h 2581"/>
                <a:gd name="T36" fmla="*/ 1553 w 1586"/>
                <a:gd name="T37" fmla="*/ 1745 h 2581"/>
                <a:gd name="T38" fmla="*/ 1551 w 1586"/>
                <a:gd name="T39" fmla="*/ 1712 h 2581"/>
                <a:gd name="T40" fmla="*/ 1514 w 1586"/>
                <a:gd name="T41" fmla="*/ 1671 h 2581"/>
                <a:gd name="T42" fmla="*/ 1477 w 1586"/>
                <a:gd name="T43" fmla="*/ 1706 h 2581"/>
                <a:gd name="T44" fmla="*/ 1402 w 1586"/>
                <a:gd name="T45" fmla="*/ 1714 h 2581"/>
                <a:gd name="T46" fmla="*/ 1315 w 1586"/>
                <a:gd name="T47" fmla="*/ 1696 h 2581"/>
                <a:gd name="T48" fmla="*/ 1276 w 1586"/>
                <a:gd name="T49" fmla="*/ 1712 h 2581"/>
                <a:gd name="T50" fmla="*/ 1247 w 1586"/>
                <a:gd name="T51" fmla="*/ 1710 h 2581"/>
                <a:gd name="T52" fmla="*/ 1191 w 1586"/>
                <a:gd name="T53" fmla="*/ 1687 h 2581"/>
                <a:gd name="T54" fmla="*/ 1165 w 1586"/>
                <a:gd name="T55" fmla="*/ 1712 h 2581"/>
                <a:gd name="T56" fmla="*/ 1139 w 1586"/>
                <a:gd name="T57" fmla="*/ 1723 h 2581"/>
                <a:gd name="T58" fmla="*/ 1125 w 1586"/>
                <a:gd name="T59" fmla="*/ 1677 h 2581"/>
                <a:gd name="T60" fmla="*/ 1111 w 1586"/>
                <a:gd name="T61" fmla="*/ 1607 h 2581"/>
                <a:gd name="T62" fmla="*/ 1082 w 1586"/>
                <a:gd name="T63" fmla="*/ 1565 h 2581"/>
                <a:gd name="T64" fmla="*/ 1039 w 1586"/>
                <a:gd name="T65" fmla="*/ 1526 h 2581"/>
                <a:gd name="T66" fmla="*/ 1039 w 1586"/>
                <a:gd name="T67" fmla="*/ 1477 h 2581"/>
                <a:gd name="T68" fmla="*/ 1012 w 1586"/>
                <a:gd name="T69" fmla="*/ 1415 h 2581"/>
                <a:gd name="T70" fmla="*/ 1012 w 1586"/>
                <a:gd name="T71" fmla="*/ 1351 h 2581"/>
                <a:gd name="T72" fmla="*/ 989 w 1586"/>
                <a:gd name="T73" fmla="*/ 1268 h 2581"/>
                <a:gd name="T74" fmla="*/ 964 w 1586"/>
                <a:gd name="T75" fmla="*/ 1241 h 2581"/>
                <a:gd name="T76" fmla="*/ 925 w 1586"/>
                <a:gd name="T77" fmla="*/ 1258 h 2581"/>
                <a:gd name="T78" fmla="*/ 884 w 1586"/>
                <a:gd name="T79" fmla="*/ 1287 h 2581"/>
                <a:gd name="T80" fmla="*/ 869 w 1586"/>
                <a:gd name="T81" fmla="*/ 1270 h 2581"/>
                <a:gd name="T82" fmla="*/ 830 w 1586"/>
                <a:gd name="T83" fmla="*/ 1241 h 2581"/>
                <a:gd name="T84" fmla="*/ 867 w 1586"/>
                <a:gd name="T85" fmla="*/ 1165 h 2581"/>
                <a:gd name="T86" fmla="*/ 898 w 1586"/>
                <a:gd name="T87" fmla="*/ 1150 h 2581"/>
                <a:gd name="T88" fmla="*/ 890 w 1586"/>
                <a:gd name="T89" fmla="*/ 1065 h 2581"/>
                <a:gd name="T90" fmla="*/ 929 w 1586"/>
                <a:gd name="T91" fmla="*/ 977 h 2581"/>
                <a:gd name="T92" fmla="*/ 950 w 1586"/>
                <a:gd name="T93" fmla="*/ 906 h 2581"/>
                <a:gd name="T94" fmla="*/ 892 w 1586"/>
                <a:gd name="T95" fmla="*/ 886 h 2581"/>
                <a:gd name="T96" fmla="*/ 853 w 1586"/>
                <a:gd name="T97" fmla="*/ 820 h 2581"/>
                <a:gd name="T98" fmla="*/ 830 w 1586"/>
                <a:gd name="T99" fmla="*/ 731 h 2581"/>
                <a:gd name="T100" fmla="*/ 762 w 1586"/>
                <a:gd name="T101" fmla="*/ 642 h 2581"/>
                <a:gd name="T102" fmla="*/ 727 w 1586"/>
                <a:gd name="T103" fmla="*/ 570 h 2581"/>
                <a:gd name="T104" fmla="*/ 706 w 1586"/>
                <a:gd name="T105" fmla="*/ 526 h 2581"/>
                <a:gd name="T106" fmla="*/ 706 w 1586"/>
                <a:gd name="T107" fmla="*/ 474 h 2581"/>
                <a:gd name="T108" fmla="*/ 675 w 1586"/>
                <a:gd name="T109" fmla="*/ 425 h 2581"/>
                <a:gd name="T110" fmla="*/ 685 w 1586"/>
                <a:gd name="T111" fmla="*/ 331 h 2581"/>
                <a:gd name="T112" fmla="*/ 722 w 1586"/>
                <a:gd name="T113" fmla="*/ 173 h 2581"/>
                <a:gd name="T114" fmla="*/ 749 w 1586"/>
                <a:gd name="T115" fmla="*/ 55 h 2581"/>
                <a:gd name="T116" fmla="*/ 332 w 1586"/>
                <a:gd name="T117" fmla="*/ 834 h 2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86" h="2581">
                  <a:moveTo>
                    <a:pt x="334" y="911"/>
                  </a:moveTo>
                  <a:cubicBezTo>
                    <a:pt x="334" y="955"/>
                    <a:pt x="319" y="989"/>
                    <a:pt x="319" y="989"/>
                  </a:cubicBezTo>
                  <a:cubicBezTo>
                    <a:pt x="325" y="1020"/>
                    <a:pt x="325" y="1020"/>
                    <a:pt x="325" y="1020"/>
                  </a:cubicBezTo>
                  <a:cubicBezTo>
                    <a:pt x="340" y="1051"/>
                    <a:pt x="340" y="1051"/>
                    <a:pt x="340" y="1051"/>
                  </a:cubicBezTo>
                  <a:cubicBezTo>
                    <a:pt x="375" y="1076"/>
                    <a:pt x="375" y="1076"/>
                    <a:pt x="375" y="1076"/>
                  </a:cubicBezTo>
                  <a:cubicBezTo>
                    <a:pt x="390" y="1099"/>
                    <a:pt x="390" y="1099"/>
                    <a:pt x="390" y="1099"/>
                  </a:cubicBezTo>
                  <a:cubicBezTo>
                    <a:pt x="395" y="1129"/>
                    <a:pt x="395" y="1129"/>
                    <a:pt x="395" y="1129"/>
                  </a:cubicBezTo>
                  <a:cubicBezTo>
                    <a:pt x="395" y="1159"/>
                    <a:pt x="395" y="1159"/>
                    <a:pt x="395" y="1159"/>
                  </a:cubicBezTo>
                  <a:cubicBezTo>
                    <a:pt x="377" y="1166"/>
                    <a:pt x="377" y="1166"/>
                    <a:pt x="377" y="1166"/>
                  </a:cubicBezTo>
                  <a:cubicBezTo>
                    <a:pt x="368" y="1196"/>
                    <a:pt x="368" y="1196"/>
                    <a:pt x="368" y="1196"/>
                  </a:cubicBezTo>
                  <a:cubicBezTo>
                    <a:pt x="345" y="1217"/>
                    <a:pt x="345" y="1217"/>
                    <a:pt x="345" y="1217"/>
                  </a:cubicBezTo>
                  <a:cubicBezTo>
                    <a:pt x="325" y="1245"/>
                    <a:pt x="325" y="1245"/>
                    <a:pt x="325" y="1245"/>
                  </a:cubicBezTo>
                  <a:cubicBezTo>
                    <a:pt x="293" y="1274"/>
                    <a:pt x="293" y="1274"/>
                    <a:pt x="293" y="1274"/>
                  </a:cubicBezTo>
                  <a:cubicBezTo>
                    <a:pt x="278" y="1306"/>
                    <a:pt x="278" y="1306"/>
                    <a:pt x="278" y="1306"/>
                  </a:cubicBezTo>
                  <a:cubicBezTo>
                    <a:pt x="269" y="1318"/>
                    <a:pt x="269" y="1318"/>
                    <a:pt x="269" y="1318"/>
                  </a:cubicBezTo>
                  <a:cubicBezTo>
                    <a:pt x="258" y="1347"/>
                    <a:pt x="258" y="1347"/>
                    <a:pt x="258" y="1347"/>
                  </a:cubicBezTo>
                  <a:cubicBezTo>
                    <a:pt x="240" y="1372"/>
                    <a:pt x="240" y="1372"/>
                    <a:pt x="240" y="1372"/>
                  </a:cubicBezTo>
                  <a:cubicBezTo>
                    <a:pt x="182" y="1428"/>
                    <a:pt x="182" y="1428"/>
                    <a:pt x="182" y="1428"/>
                  </a:cubicBezTo>
                  <a:cubicBezTo>
                    <a:pt x="144" y="1463"/>
                    <a:pt x="144" y="1463"/>
                    <a:pt x="144" y="1463"/>
                  </a:cubicBezTo>
                  <a:cubicBezTo>
                    <a:pt x="133" y="1484"/>
                    <a:pt x="133" y="1484"/>
                    <a:pt x="133" y="1484"/>
                  </a:cubicBezTo>
                  <a:cubicBezTo>
                    <a:pt x="128" y="1518"/>
                    <a:pt x="128" y="1518"/>
                    <a:pt x="128" y="1518"/>
                  </a:cubicBezTo>
                  <a:cubicBezTo>
                    <a:pt x="139" y="1538"/>
                    <a:pt x="139" y="1538"/>
                    <a:pt x="139" y="1538"/>
                  </a:cubicBezTo>
                  <a:cubicBezTo>
                    <a:pt x="154" y="1547"/>
                    <a:pt x="154" y="1547"/>
                    <a:pt x="154" y="1547"/>
                  </a:cubicBezTo>
                  <a:cubicBezTo>
                    <a:pt x="162" y="1547"/>
                    <a:pt x="162" y="1547"/>
                    <a:pt x="162" y="1547"/>
                  </a:cubicBezTo>
                  <a:cubicBezTo>
                    <a:pt x="181" y="1562"/>
                    <a:pt x="181" y="1562"/>
                    <a:pt x="181" y="1562"/>
                  </a:cubicBezTo>
                  <a:cubicBezTo>
                    <a:pt x="175" y="1580"/>
                    <a:pt x="175" y="1580"/>
                    <a:pt x="175" y="1580"/>
                  </a:cubicBezTo>
                  <a:cubicBezTo>
                    <a:pt x="175" y="1634"/>
                    <a:pt x="175" y="1634"/>
                    <a:pt x="175" y="1634"/>
                  </a:cubicBezTo>
                  <a:cubicBezTo>
                    <a:pt x="168" y="1660"/>
                    <a:pt x="168" y="1660"/>
                    <a:pt x="168" y="1660"/>
                  </a:cubicBezTo>
                  <a:cubicBezTo>
                    <a:pt x="167" y="1678"/>
                    <a:pt x="167" y="1678"/>
                    <a:pt x="167" y="1678"/>
                  </a:cubicBezTo>
                  <a:cubicBezTo>
                    <a:pt x="138" y="1687"/>
                    <a:pt x="138" y="1687"/>
                    <a:pt x="138" y="1687"/>
                  </a:cubicBezTo>
                  <a:cubicBezTo>
                    <a:pt x="128" y="1702"/>
                    <a:pt x="128" y="1702"/>
                    <a:pt x="128" y="1702"/>
                  </a:cubicBezTo>
                  <a:cubicBezTo>
                    <a:pt x="128" y="1737"/>
                    <a:pt x="128" y="1737"/>
                    <a:pt x="128" y="1737"/>
                  </a:cubicBezTo>
                  <a:cubicBezTo>
                    <a:pt x="0" y="2283"/>
                    <a:pt x="0" y="2283"/>
                    <a:pt x="0" y="2283"/>
                  </a:cubicBezTo>
                  <a:cubicBezTo>
                    <a:pt x="243" y="2339"/>
                    <a:pt x="712" y="2441"/>
                    <a:pt x="712" y="2441"/>
                  </a:cubicBezTo>
                  <a:cubicBezTo>
                    <a:pt x="1442" y="2581"/>
                    <a:pt x="1442" y="2581"/>
                    <a:pt x="1442" y="2581"/>
                  </a:cubicBezTo>
                  <a:cubicBezTo>
                    <a:pt x="1586" y="1776"/>
                    <a:pt x="1586" y="1776"/>
                    <a:pt x="1586" y="1776"/>
                  </a:cubicBezTo>
                  <a:cubicBezTo>
                    <a:pt x="1570" y="1760"/>
                    <a:pt x="1570" y="1760"/>
                    <a:pt x="1570" y="1760"/>
                  </a:cubicBezTo>
                  <a:cubicBezTo>
                    <a:pt x="1553" y="1745"/>
                    <a:pt x="1553" y="1745"/>
                    <a:pt x="1553" y="1745"/>
                  </a:cubicBezTo>
                  <a:cubicBezTo>
                    <a:pt x="1553" y="1735"/>
                    <a:pt x="1553" y="1735"/>
                    <a:pt x="1553" y="1735"/>
                  </a:cubicBezTo>
                  <a:cubicBezTo>
                    <a:pt x="1551" y="1712"/>
                    <a:pt x="1551" y="1712"/>
                    <a:pt x="1551" y="1712"/>
                  </a:cubicBezTo>
                  <a:cubicBezTo>
                    <a:pt x="1537" y="1692"/>
                    <a:pt x="1537" y="1692"/>
                    <a:pt x="1537" y="1692"/>
                  </a:cubicBezTo>
                  <a:cubicBezTo>
                    <a:pt x="1514" y="1671"/>
                    <a:pt x="1514" y="1671"/>
                    <a:pt x="1514" y="1671"/>
                  </a:cubicBezTo>
                  <a:cubicBezTo>
                    <a:pt x="1487" y="1671"/>
                    <a:pt x="1487" y="1671"/>
                    <a:pt x="1487" y="1671"/>
                  </a:cubicBezTo>
                  <a:cubicBezTo>
                    <a:pt x="1477" y="1706"/>
                    <a:pt x="1477" y="1706"/>
                    <a:pt x="1477" y="1706"/>
                  </a:cubicBezTo>
                  <a:cubicBezTo>
                    <a:pt x="1470" y="1727"/>
                    <a:pt x="1470" y="1727"/>
                    <a:pt x="1470" y="1727"/>
                  </a:cubicBezTo>
                  <a:cubicBezTo>
                    <a:pt x="1402" y="1714"/>
                    <a:pt x="1402" y="1714"/>
                    <a:pt x="1402" y="1714"/>
                  </a:cubicBezTo>
                  <a:cubicBezTo>
                    <a:pt x="1367" y="1702"/>
                    <a:pt x="1367" y="1702"/>
                    <a:pt x="1367" y="1702"/>
                  </a:cubicBezTo>
                  <a:cubicBezTo>
                    <a:pt x="1315" y="1696"/>
                    <a:pt x="1315" y="1696"/>
                    <a:pt x="1315" y="1696"/>
                  </a:cubicBezTo>
                  <a:cubicBezTo>
                    <a:pt x="1286" y="1698"/>
                    <a:pt x="1286" y="1698"/>
                    <a:pt x="1286" y="1698"/>
                  </a:cubicBezTo>
                  <a:cubicBezTo>
                    <a:pt x="1276" y="1712"/>
                    <a:pt x="1276" y="1712"/>
                    <a:pt x="1276" y="1712"/>
                  </a:cubicBezTo>
                  <a:cubicBezTo>
                    <a:pt x="1276" y="1727"/>
                    <a:pt x="1276" y="1727"/>
                    <a:pt x="1276" y="1727"/>
                  </a:cubicBezTo>
                  <a:cubicBezTo>
                    <a:pt x="1247" y="1710"/>
                    <a:pt x="1247" y="1710"/>
                    <a:pt x="1247" y="1710"/>
                  </a:cubicBezTo>
                  <a:cubicBezTo>
                    <a:pt x="1210" y="1689"/>
                    <a:pt x="1210" y="1689"/>
                    <a:pt x="1210" y="1689"/>
                  </a:cubicBezTo>
                  <a:cubicBezTo>
                    <a:pt x="1191" y="1687"/>
                    <a:pt x="1191" y="1687"/>
                    <a:pt x="1191" y="1687"/>
                  </a:cubicBezTo>
                  <a:cubicBezTo>
                    <a:pt x="1175" y="1692"/>
                    <a:pt x="1175" y="1692"/>
                    <a:pt x="1175" y="1692"/>
                  </a:cubicBezTo>
                  <a:cubicBezTo>
                    <a:pt x="1165" y="1712"/>
                    <a:pt x="1165" y="1712"/>
                    <a:pt x="1165" y="1712"/>
                  </a:cubicBezTo>
                  <a:cubicBezTo>
                    <a:pt x="1165" y="1723"/>
                    <a:pt x="1165" y="1723"/>
                    <a:pt x="1165" y="1723"/>
                  </a:cubicBezTo>
                  <a:cubicBezTo>
                    <a:pt x="1139" y="1723"/>
                    <a:pt x="1139" y="1723"/>
                    <a:pt x="1139" y="1723"/>
                  </a:cubicBezTo>
                  <a:cubicBezTo>
                    <a:pt x="1125" y="1700"/>
                    <a:pt x="1125" y="1700"/>
                    <a:pt x="1125" y="1700"/>
                  </a:cubicBezTo>
                  <a:cubicBezTo>
                    <a:pt x="1125" y="1677"/>
                    <a:pt x="1125" y="1677"/>
                    <a:pt x="1125" y="1677"/>
                  </a:cubicBezTo>
                  <a:cubicBezTo>
                    <a:pt x="1125" y="1648"/>
                    <a:pt x="1125" y="1648"/>
                    <a:pt x="1125" y="1648"/>
                  </a:cubicBezTo>
                  <a:cubicBezTo>
                    <a:pt x="1111" y="1607"/>
                    <a:pt x="1111" y="1607"/>
                    <a:pt x="1111" y="1607"/>
                  </a:cubicBezTo>
                  <a:cubicBezTo>
                    <a:pt x="1111" y="1565"/>
                    <a:pt x="1111" y="1565"/>
                    <a:pt x="1111" y="1565"/>
                  </a:cubicBezTo>
                  <a:cubicBezTo>
                    <a:pt x="1082" y="1565"/>
                    <a:pt x="1082" y="1565"/>
                    <a:pt x="1082" y="1565"/>
                  </a:cubicBezTo>
                  <a:cubicBezTo>
                    <a:pt x="1051" y="1543"/>
                    <a:pt x="1051" y="1543"/>
                    <a:pt x="1051" y="1543"/>
                  </a:cubicBezTo>
                  <a:cubicBezTo>
                    <a:pt x="1039" y="1526"/>
                    <a:pt x="1039" y="1526"/>
                    <a:pt x="1039" y="1526"/>
                  </a:cubicBezTo>
                  <a:cubicBezTo>
                    <a:pt x="1039" y="1512"/>
                    <a:pt x="1039" y="1512"/>
                    <a:pt x="1039" y="1512"/>
                  </a:cubicBezTo>
                  <a:cubicBezTo>
                    <a:pt x="1039" y="1477"/>
                    <a:pt x="1039" y="1477"/>
                    <a:pt x="1039" y="1477"/>
                  </a:cubicBezTo>
                  <a:cubicBezTo>
                    <a:pt x="1039" y="1439"/>
                    <a:pt x="1039" y="1439"/>
                    <a:pt x="1039" y="1439"/>
                  </a:cubicBezTo>
                  <a:cubicBezTo>
                    <a:pt x="1012" y="1415"/>
                    <a:pt x="1012" y="1415"/>
                    <a:pt x="1012" y="1415"/>
                  </a:cubicBezTo>
                  <a:cubicBezTo>
                    <a:pt x="1012" y="1394"/>
                    <a:pt x="1012" y="1394"/>
                    <a:pt x="1012" y="1394"/>
                  </a:cubicBezTo>
                  <a:cubicBezTo>
                    <a:pt x="1012" y="1351"/>
                    <a:pt x="1012" y="1351"/>
                    <a:pt x="1012" y="1351"/>
                  </a:cubicBezTo>
                  <a:cubicBezTo>
                    <a:pt x="999" y="1297"/>
                    <a:pt x="999" y="1297"/>
                    <a:pt x="999" y="1297"/>
                  </a:cubicBezTo>
                  <a:cubicBezTo>
                    <a:pt x="989" y="1268"/>
                    <a:pt x="989" y="1268"/>
                    <a:pt x="989" y="1268"/>
                  </a:cubicBezTo>
                  <a:cubicBezTo>
                    <a:pt x="979" y="1241"/>
                    <a:pt x="979" y="1241"/>
                    <a:pt x="979" y="1241"/>
                  </a:cubicBezTo>
                  <a:cubicBezTo>
                    <a:pt x="964" y="1241"/>
                    <a:pt x="964" y="1241"/>
                    <a:pt x="964" y="1241"/>
                  </a:cubicBezTo>
                  <a:cubicBezTo>
                    <a:pt x="939" y="1260"/>
                    <a:pt x="939" y="1260"/>
                    <a:pt x="939" y="1260"/>
                  </a:cubicBezTo>
                  <a:cubicBezTo>
                    <a:pt x="925" y="1258"/>
                    <a:pt x="925" y="1258"/>
                    <a:pt x="925" y="1258"/>
                  </a:cubicBezTo>
                  <a:cubicBezTo>
                    <a:pt x="906" y="1270"/>
                    <a:pt x="906" y="1270"/>
                    <a:pt x="906" y="1270"/>
                  </a:cubicBezTo>
                  <a:cubicBezTo>
                    <a:pt x="884" y="1287"/>
                    <a:pt x="884" y="1287"/>
                    <a:pt x="884" y="1287"/>
                  </a:cubicBezTo>
                  <a:cubicBezTo>
                    <a:pt x="869" y="1289"/>
                    <a:pt x="869" y="1289"/>
                    <a:pt x="869" y="1289"/>
                  </a:cubicBezTo>
                  <a:cubicBezTo>
                    <a:pt x="869" y="1270"/>
                    <a:pt x="869" y="1270"/>
                    <a:pt x="869" y="1270"/>
                  </a:cubicBezTo>
                  <a:cubicBezTo>
                    <a:pt x="842" y="1251"/>
                    <a:pt x="842" y="1251"/>
                    <a:pt x="842" y="1251"/>
                  </a:cubicBezTo>
                  <a:cubicBezTo>
                    <a:pt x="830" y="1241"/>
                    <a:pt x="830" y="1241"/>
                    <a:pt x="830" y="1241"/>
                  </a:cubicBezTo>
                  <a:cubicBezTo>
                    <a:pt x="851" y="1189"/>
                    <a:pt x="851" y="1189"/>
                    <a:pt x="851" y="1189"/>
                  </a:cubicBezTo>
                  <a:cubicBezTo>
                    <a:pt x="867" y="1165"/>
                    <a:pt x="867" y="1165"/>
                    <a:pt x="867" y="1165"/>
                  </a:cubicBezTo>
                  <a:cubicBezTo>
                    <a:pt x="890" y="1165"/>
                    <a:pt x="890" y="1165"/>
                    <a:pt x="890" y="1165"/>
                  </a:cubicBezTo>
                  <a:cubicBezTo>
                    <a:pt x="898" y="1150"/>
                    <a:pt x="898" y="1150"/>
                    <a:pt x="898" y="1150"/>
                  </a:cubicBezTo>
                  <a:cubicBezTo>
                    <a:pt x="884" y="1111"/>
                    <a:pt x="884" y="1111"/>
                    <a:pt x="884" y="1111"/>
                  </a:cubicBezTo>
                  <a:cubicBezTo>
                    <a:pt x="890" y="1065"/>
                    <a:pt x="890" y="1065"/>
                    <a:pt x="890" y="1065"/>
                  </a:cubicBezTo>
                  <a:cubicBezTo>
                    <a:pt x="908" y="1020"/>
                    <a:pt x="908" y="1020"/>
                    <a:pt x="908" y="1020"/>
                  </a:cubicBezTo>
                  <a:cubicBezTo>
                    <a:pt x="929" y="977"/>
                    <a:pt x="929" y="977"/>
                    <a:pt x="929" y="977"/>
                  </a:cubicBezTo>
                  <a:cubicBezTo>
                    <a:pt x="956" y="933"/>
                    <a:pt x="956" y="933"/>
                    <a:pt x="956" y="933"/>
                  </a:cubicBezTo>
                  <a:cubicBezTo>
                    <a:pt x="950" y="906"/>
                    <a:pt x="950" y="906"/>
                    <a:pt x="950" y="906"/>
                  </a:cubicBezTo>
                  <a:cubicBezTo>
                    <a:pt x="892" y="896"/>
                    <a:pt x="892" y="896"/>
                    <a:pt x="892" y="896"/>
                  </a:cubicBezTo>
                  <a:cubicBezTo>
                    <a:pt x="892" y="886"/>
                    <a:pt x="892" y="886"/>
                    <a:pt x="892" y="886"/>
                  </a:cubicBezTo>
                  <a:cubicBezTo>
                    <a:pt x="871" y="861"/>
                    <a:pt x="871" y="861"/>
                    <a:pt x="871" y="861"/>
                  </a:cubicBezTo>
                  <a:cubicBezTo>
                    <a:pt x="853" y="820"/>
                    <a:pt x="853" y="820"/>
                    <a:pt x="853" y="820"/>
                  </a:cubicBezTo>
                  <a:cubicBezTo>
                    <a:pt x="848" y="766"/>
                    <a:pt x="848" y="766"/>
                    <a:pt x="848" y="766"/>
                  </a:cubicBezTo>
                  <a:cubicBezTo>
                    <a:pt x="830" y="731"/>
                    <a:pt x="830" y="731"/>
                    <a:pt x="830" y="731"/>
                  </a:cubicBezTo>
                  <a:cubicBezTo>
                    <a:pt x="797" y="696"/>
                    <a:pt x="797" y="696"/>
                    <a:pt x="797" y="696"/>
                  </a:cubicBezTo>
                  <a:cubicBezTo>
                    <a:pt x="762" y="642"/>
                    <a:pt x="762" y="642"/>
                    <a:pt x="762" y="642"/>
                  </a:cubicBezTo>
                  <a:cubicBezTo>
                    <a:pt x="749" y="607"/>
                    <a:pt x="749" y="607"/>
                    <a:pt x="749" y="607"/>
                  </a:cubicBezTo>
                  <a:cubicBezTo>
                    <a:pt x="727" y="570"/>
                    <a:pt x="727" y="570"/>
                    <a:pt x="727" y="570"/>
                  </a:cubicBezTo>
                  <a:cubicBezTo>
                    <a:pt x="727" y="549"/>
                    <a:pt x="727" y="549"/>
                    <a:pt x="727" y="549"/>
                  </a:cubicBezTo>
                  <a:cubicBezTo>
                    <a:pt x="706" y="526"/>
                    <a:pt x="706" y="526"/>
                    <a:pt x="706" y="526"/>
                  </a:cubicBezTo>
                  <a:cubicBezTo>
                    <a:pt x="706" y="497"/>
                    <a:pt x="706" y="497"/>
                    <a:pt x="706" y="497"/>
                  </a:cubicBezTo>
                  <a:cubicBezTo>
                    <a:pt x="706" y="474"/>
                    <a:pt x="706" y="474"/>
                    <a:pt x="706" y="474"/>
                  </a:cubicBezTo>
                  <a:cubicBezTo>
                    <a:pt x="687" y="444"/>
                    <a:pt x="687" y="444"/>
                    <a:pt x="687" y="444"/>
                  </a:cubicBezTo>
                  <a:cubicBezTo>
                    <a:pt x="675" y="425"/>
                    <a:pt x="675" y="425"/>
                    <a:pt x="675" y="425"/>
                  </a:cubicBezTo>
                  <a:cubicBezTo>
                    <a:pt x="675" y="404"/>
                    <a:pt x="675" y="404"/>
                    <a:pt x="675" y="404"/>
                  </a:cubicBezTo>
                  <a:cubicBezTo>
                    <a:pt x="685" y="331"/>
                    <a:pt x="685" y="331"/>
                    <a:pt x="685" y="331"/>
                  </a:cubicBezTo>
                  <a:cubicBezTo>
                    <a:pt x="704" y="247"/>
                    <a:pt x="704" y="247"/>
                    <a:pt x="704" y="247"/>
                  </a:cubicBezTo>
                  <a:cubicBezTo>
                    <a:pt x="722" y="173"/>
                    <a:pt x="722" y="173"/>
                    <a:pt x="722" y="173"/>
                  </a:cubicBezTo>
                  <a:cubicBezTo>
                    <a:pt x="735" y="123"/>
                    <a:pt x="735" y="123"/>
                    <a:pt x="735" y="123"/>
                  </a:cubicBezTo>
                  <a:cubicBezTo>
                    <a:pt x="749" y="55"/>
                    <a:pt x="749" y="55"/>
                    <a:pt x="749" y="55"/>
                  </a:cubicBezTo>
                  <a:cubicBezTo>
                    <a:pt x="530" y="0"/>
                    <a:pt x="530" y="0"/>
                    <a:pt x="530" y="0"/>
                  </a:cubicBezTo>
                  <a:cubicBezTo>
                    <a:pt x="530" y="0"/>
                    <a:pt x="362" y="791"/>
                    <a:pt x="332" y="834"/>
                  </a:cubicBezTo>
                  <a:cubicBezTo>
                    <a:pt x="301" y="876"/>
                    <a:pt x="335" y="866"/>
                    <a:pt x="334" y="911"/>
                  </a:cubicBez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1" name="Freeform 21">
              <a:extLst>
                <a:ext uri="{FF2B5EF4-FFF2-40B4-BE49-F238E27FC236}">
                  <a16:creationId xmlns:a16="http://schemas.microsoft.com/office/drawing/2014/main" id="{A0E3F0E8-E756-41D1-97F1-212CDA70A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5858" y="1519802"/>
              <a:ext cx="624830" cy="402053"/>
            </a:xfrm>
            <a:custGeom>
              <a:avLst/>
              <a:gdLst>
                <a:gd name="T0" fmla="*/ 1278 w 2713"/>
                <a:gd name="T1" fmla="*/ 229 h 1745"/>
                <a:gd name="T2" fmla="*/ 60 w 2713"/>
                <a:gd name="T3" fmla="*/ 68 h 1745"/>
                <a:gd name="T4" fmla="*/ 29 w 2713"/>
                <a:gd name="T5" fmla="*/ 192 h 1745"/>
                <a:gd name="T6" fmla="*/ 0 w 2713"/>
                <a:gd name="T7" fmla="*/ 349 h 1745"/>
                <a:gd name="T8" fmla="*/ 12 w 2713"/>
                <a:gd name="T9" fmla="*/ 389 h 1745"/>
                <a:gd name="T10" fmla="*/ 31 w 2713"/>
                <a:gd name="T11" fmla="*/ 442 h 1745"/>
                <a:gd name="T12" fmla="*/ 52 w 2713"/>
                <a:gd name="T13" fmla="*/ 494 h 1745"/>
                <a:gd name="T14" fmla="*/ 74 w 2713"/>
                <a:gd name="T15" fmla="*/ 552 h 1745"/>
                <a:gd name="T16" fmla="*/ 122 w 2713"/>
                <a:gd name="T17" fmla="*/ 641 h 1745"/>
                <a:gd name="T18" fmla="*/ 173 w 2713"/>
                <a:gd name="T19" fmla="*/ 711 h 1745"/>
                <a:gd name="T20" fmla="*/ 196 w 2713"/>
                <a:gd name="T21" fmla="*/ 806 h 1745"/>
                <a:gd name="T22" fmla="*/ 217 w 2713"/>
                <a:gd name="T23" fmla="*/ 841 h 1745"/>
                <a:gd name="T24" fmla="*/ 281 w 2713"/>
                <a:gd name="T25" fmla="*/ 878 h 1745"/>
                <a:gd name="T26" fmla="*/ 233 w 2713"/>
                <a:gd name="T27" fmla="*/ 965 h 1745"/>
                <a:gd name="T28" fmla="*/ 209 w 2713"/>
                <a:gd name="T29" fmla="*/ 1056 h 1745"/>
                <a:gd name="T30" fmla="*/ 215 w 2713"/>
                <a:gd name="T31" fmla="*/ 1110 h 1745"/>
                <a:gd name="T32" fmla="*/ 176 w 2713"/>
                <a:gd name="T33" fmla="*/ 1134 h 1745"/>
                <a:gd name="T34" fmla="*/ 167 w 2713"/>
                <a:gd name="T35" fmla="*/ 1196 h 1745"/>
                <a:gd name="T36" fmla="*/ 194 w 2713"/>
                <a:gd name="T37" fmla="*/ 1234 h 1745"/>
                <a:gd name="T38" fmla="*/ 231 w 2713"/>
                <a:gd name="T39" fmla="*/ 1215 h 1745"/>
                <a:gd name="T40" fmla="*/ 264 w 2713"/>
                <a:gd name="T41" fmla="*/ 1205 h 1745"/>
                <a:gd name="T42" fmla="*/ 304 w 2713"/>
                <a:gd name="T43" fmla="*/ 1186 h 1745"/>
                <a:gd name="T44" fmla="*/ 324 w 2713"/>
                <a:gd name="T45" fmla="*/ 1242 h 1745"/>
                <a:gd name="T46" fmla="*/ 337 w 2713"/>
                <a:gd name="T47" fmla="*/ 1339 h 1745"/>
                <a:gd name="T48" fmla="*/ 364 w 2713"/>
                <a:gd name="T49" fmla="*/ 1384 h 1745"/>
                <a:gd name="T50" fmla="*/ 364 w 2713"/>
                <a:gd name="T51" fmla="*/ 1457 h 1745"/>
                <a:gd name="T52" fmla="*/ 376 w 2713"/>
                <a:gd name="T53" fmla="*/ 1488 h 1745"/>
                <a:gd name="T54" fmla="*/ 436 w 2713"/>
                <a:gd name="T55" fmla="*/ 1510 h 1745"/>
                <a:gd name="T56" fmla="*/ 450 w 2713"/>
                <a:gd name="T57" fmla="*/ 1593 h 1745"/>
                <a:gd name="T58" fmla="*/ 450 w 2713"/>
                <a:gd name="T59" fmla="*/ 1645 h 1745"/>
                <a:gd name="T60" fmla="*/ 490 w 2713"/>
                <a:gd name="T61" fmla="*/ 1668 h 1745"/>
                <a:gd name="T62" fmla="*/ 500 w 2713"/>
                <a:gd name="T63" fmla="*/ 1637 h 1745"/>
                <a:gd name="T64" fmla="*/ 535 w 2713"/>
                <a:gd name="T65" fmla="*/ 1634 h 1745"/>
                <a:gd name="T66" fmla="*/ 601 w 2713"/>
                <a:gd name="T67" fmla="*/ 1672 h 1745"/>
                <a:gd name="T68" fmla="*/ 611 w 2713"/>
                <a:gd name="T69" fmla="*/ 1643 h 1745"/>
                <a:gd name="T70" fmla="*/ 692 w 2713"/>
                <a:gd name="T71" fmla="*/ 1647 h 1745"/>
                <a:gd name="T72" fmla="*/ 795 w 2713"/>
                <a:gd name="T73" fmla="*/ 1672 h 1745"/>
                <a:gd name="T74" fmla="*/ 812 w 2713"/>
                <a:gd name="T75" fmla="*/ 1616 h 1745"/>
                <a:gd name="T76" fmla="*/ 862 w 2713"/>
                <a:gd name="T77" fmla="*/ 1637 h 1745"/>
                <a:gd name="T78" fmla="*/ 878 w 2713"/>
                <a:gd name="T79" fmla="*/ 1680 h 1745"/>
                <a:gd name="T80" fmla="*/ 895 w 2713"/>
                <a:gd name="T81" fmla="*/ 1705 h 1745"/>
                <a:gd name="T82" fmla="*/ 944 w 2713"/>
                <a:gd name="T83" fmla="*/ 1534 h 1745"/>
                <a:gd name="T84" fmla="*/ 2585 w 2713"/>
                <a:gd name="T85" fmla="*/ 1744 h 1745"/>
                <a:gd name="T86" fmla="*/ 2713 w 2713"/>
                <a:gd name="T87" fmla="*/ 415 h 1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13" h="1745">
                  <a:moveTo>
                    <a:pt x="2713" y="415"/>
                  </a:moveTo>
                  <a:cubicBezTo>
                    <a:pt x="2713" y="415"/>
                    <a:pt x="1683" y="290"/>
                    <a:pt x="1278" y="229"/>
                  </a:cubicBezTo>
                  <a:cubicBezTo>
                    <a:pt x="774" y="153"/>
                    <a:pt x="74" y="0"/>
                    <a:pt x="74" y="0"/>
                  </a:cubicBezTo>
                  <a:cubicBezTo>
                    <a:pt x="60" y="68"/>
                    <a:pt x="60" y="68"/>
                    <a:pt x="60" y="68"/>
                  </a:cubicBezTo>
                  <a:cubicBezTo>
                    <a:pt x="47" y="118"/>
                    <a:pt x="47" y="118"/>
                    <a:pt x="47" y="118"/>
                  </a:cubicBezTo>
                  <a:cubicBezTo>
                    <a:pt x="29" y="192"/>
                    <a:pt x="29" y="192"/>
                    <a:pt x="29" y="192"/>
                  </a:cubicBezTo>
                  <a:cubicBezTo>
                    <a:pt x="10" y="276"/>
                    <a:pt x="10" y="276"/>
                    <a:pt x="10" y="276"/>
                  </a:cubicBezTo>
                  <a:cubicBezTo>
                    <a:pt x="0" y="349"/>
                    <a:pt x="0" y="349"/>
                    <a:pt x="0" y="349"/>
                  </a:cubicBezTo>
                  <a:cubicBezTo>
                    <a:pt x="0" y="370"/>
                    <a:pt x="0" y="370"/>
                    <a:pt x="0" y="370"/>
                  </a:cubicBezTo>
                  <a:cubicBezTo>
                    <a:pt x="12" y="389"/>
                    <a:pt x="12" y="389"/>
                    <a:pt x="12" y="389"/>
                  </a:cubicBezTo>
                  <a:cubicBezTo>
                    <a:pt x="31" y="419"/>
                    <a:pt x="31" y="419"/>
                    <a:pt x="31" y="419"/>
                  </a:cubicBezTo>
                  <a:cubicBezTo>
                    <a:pt x="31" y="442"/>
                    <a:pt x="31" y="442"/>
                    <a:pt x="31" y="442"/>
                  </a:cubicBezTo>
                  <a:cubicBezTo>
                    <a:pt x="31" y="471"/>
                    <a:pt x="31" y="471"/>
                    <a:pt x="31" y="471"/>
                  </a:cubicBezTo>
                  <a:cubicBezTo>
                    <a:pt x="52" y="494"/>
                    <a:pt x="52" y="494"/>
                    <a:pt x="52" y="494"/>
                  </a:cubicBezTo>
                  <a:cubicBezTo>
                    <a:pt x="52" y="515"/>
                    <a:pt x="52" y="515"/>
                    <a:pt x="52" y="515"/>
                  </a:cubicBezTo>
                  <a:cubicBezTo>
                    <a:pt x="74" y="552"/>
                    <a:pt x="74" y="552"/>
                    <a:pt x="74" y="552"/>
                  </a:cubicBezTo>
                  <a:cubicBezTo>
                    <a:pt x="87" y="587"/>
                    <a:pt x="87" y="587"/>
                    <a:pt x="87" y="587"/>
                  </a:cubicBezTo>
                  <a:cubicBezTo>
                    <a:pt x="122" y="641"/>
                    <a:pt x="122" y="641"/>
                    <a:pt x="122" y="641"/>
                  </a:cubicBezTo>
                  <a:cubicBezTo>
                    <a:pt x="155" y="676"/>
                    <a:pt x="155" y="676"/>
                    <a:pt x="155" y="676"/>
                  </a:cubicBezTo>
                  <a:cubicBezTo>
                    <a:pt x="173" y="711"/>
                    <a:pt x="173" y="711"/>
                    <a:pt x="173" y="711"/>
                  </a:cubicBezTo>
                  <a:cubicBezTo>
                    <a:pt x="178" y="765"/>
                    <a:pt x="178" y="765"/>
                    <a:pt x="178" y="765"/>
                  </a:cubicBezTo>
                  <a:cubicBezTo>
                    <a:pt x="196" y="806"/>
                    <a:pt x="196" y="806"/>
                    <a:pt x="196" y="806"/>
                  </a:cubicBezTo>
                  <a:cubicBezTo>
                    <a:pt x="217" y="831"/>
                    <a:pt x="217" y="831"/>
                    <a:pt x="217" y="831"/>
                  </a:cubicBezTo>
                  <a:cubicBezTo>
                    <a:pt x="217" y="841"/>
                    <a:pt x="217" y="841"/>
                    <a:pt x="217" y="841"/>
                  </a:cubicBezTo>
                  <a:cubicBezTo>
                    <a:pt x="275" y="851"/>
                    <a:pt x="275" y="851"/>
                    <a:pt x="275" y="851"/>
                  </a:cubicBezTo>
                  <a:cubicBezTo>
                    <a:pt x="281" y="878"/>
                    <a:pt x="281" y="878"/>
                    <a:pt x="281" y="878"/>
                  </a:cubicBezTo>
                  <a:cubicBezTo>
                    <a:pt x="254" y="922"/>
                    <a:pt x="254" y="922"/>
                    <a:pt x="254" y="922"/>
                  </a:cubicBezTo>
                  <a:cubicBezTo>
                    <a:pt x="233" y="965"/>
                    <a:pt x="233" y="965"/>
                    <a:pt x="233" y="965"/>
                  </a:cubicBezTo>
                  <a:cubicBezTo>
                    <a:pt x="215" y="1010"/>
                    <a:pt x="215" y="1010"/>
                    <a:pt x="215" y="1010"/>
                  </a:cubicBezTo>
                  <a:cubicBezTo>
                    <a:pt x="209" y="1056"/>
                    <a:pt x="209" y="1056"/>
                    <a:pt x="209" y="1056"/>
                  </a:cubicBezTo>
                  <a:cubicBezTo>
                    <a:pt x="223" y="1095"/>
                    <a:pt x="223" y="1095"/>
                    <a:pt x="223" y="1095"/>
                  </a:cubicBezTo>
                  <a:cubicBezTo>
                    <a:pt x="215" y="1110"/>
                    <a:pt x="215" y="1110"/>
                    <a:pt x="215" y="1110"/>
                  </a:cubicBezTo>
                  <a:cubicBezTo>
                    <a:pt x="192" y="1110"/>
                    <a:pt x="192" y="1110"/>
                    <a:pt x="192" y="1110"/>
                  </a:cubicBezTo>
                  <a:cubicBezTo>
                    <a:pt x="176" y="1134"/>
                    <a:pt x="176" y="1134"/>
                    <a:pt x="176" y="1134"/>
                  </a:cubicBezTo>
                  <a:cubicBezTo>
                    <a:pt x="155" y="1186"/>
                    <a:pt x="155" y="1186"/>
                    <a:pt x="155" y="1186"/>
                  </a:cubicBezTo>
                  <a:cubicBezTo>
                    <a:pt x="167" y="1196"/>
                    <a:pt x="167" y="1196"/>
                    <a:pt x="167" y="1196"/>
                  </a:cubicBezTo>
                  <a:cubicBezTo>
                    <a:pt x="194" y="1215"/>
                    <a:pt x="194" y="1215"/>
                    <a:pt x="194" y="1215"/>
                  </a:cubicBezTo>
                  <a:cubicBezTo>
                    <a:pt x="194" y="1234"/>
                    <a:pt x="194" y="1234"/>
                    <a:pt x="194" y="1234"/>
                  </a:cubicBezTo>
                  <a:cubicBezTo>
                    <a:pt x="209" y="1232"/>
                    <a:pt x="209" y="1232"/>
                    <a:pt x="209" y="1232"/>
                  </a:cubicBezTo>
                  <a:cubicBezTo>
                    <a:pt x="231" y="1215"/>
                    <a:pt x="231" y="1215"/>
                    <a:pt x="231" y="1215"/>
                  </a:cubicBezTo>
                  <a:cubicBezTo>
                    <a:pt x="250" y="1203"/>
                    <a:pt x="250" y="1203"/>
                    <a:pt x="250" y="1203"/>
                  </a:cubicBezTo>
                  <a:cubicBezTo>
                    <a:pt x="264" y="1205"/>
                    <a:pt x="264" y="1205"/>
                    <a:pt x="264" y="1205"/>
                  </a:cubicBezTo>
                  <a:cubicBezTo>
                    <a:pt x="289" y="1186"/>
                    <a:pt x="289" y="1186"/>
                    <a:pt x="289" y="1186"/>
                  </a:cubicBezTo>
                  <a:cubicBezTo>
                    <a:pt x="304" y="1186"/>
                    <a:pt x="304" y="1186"/>
                    <a:pt x="304" y="1186"/>
                  </a:cubicBezTo>
                  <a:cubicBezTo>
                    <a:pt x="314" y="1213"/>
                    <a:pt x="314" y="1213"/>
                    <a:pt x="314" y="1213"/>
                  </a:cubicBezTo>
                  <a:cubicBezTo>
                    <a:pt x="324" y="1242"/>
                    <a:pt x="324" y="1242"/>
                    <a:pt x="324" y="1242"/>
                  </a:cubicBezTo>
                  <a:cubicBezTo>
                    <a:pt x="337" y="1296"/>
                    <a:pt x="337" y="1296"/>
                    <a:pt x="337" y="1296"/>
                  </a:cubicBezTo>
                  <a:cubicBezTo>
                    <a:pt x="337" y="1339"/>
                    <a:pt x="337" y="1339"/>
                    <a:pt x="337" y="1339"/>
                  </a:cubicBezTo>
                  <a:cubicBezTo>
                    <a:pt x="337" y="1360"/>
                    <a:pt x="337" y="1360"/>
                    <a:pt x="337" y="1360"/>
                  </a:cubicBezTo>
                  <a:cubicBezTo>
                    <a:pt x="364" y="1384"/>
                    <a:pt x="364" y="1384"/>
                    <a:pt x="364" y="1384"/>
                  </a:cubicBezTo>
                  <a:cubicBezTo>
                    <a:pt x="364" y="1422"/>
                    <a:pt x="364" y="1422"/>
                    <a:pt x="364" y="1422"/>
                  </a:cubicBezTo>
                  <a:cubicBezTo>
                    <a:pt x="364" y="1457"/>
                    <a:pt x="364" y="1457"/>
                    <a:pt x="364" y="1457"/>
                  </a:cubicBezTo>
                  <a:cubicBezTo>
                    <a:pt x="364" y="1471"/>
                    <a:pt x="364" y="1471"/>
                    <a:pt x="364" y="1471"/>
                  </a:cubicBezTo>
                  <a:cubicBezTo>
                    <a:pt x="376" y="1488"/>
                    <a:pt x="376" y="1488"/>
                    <a:pt x="376" y="1488"/>
                  </a:cubicBezTo>
                  <a:cubicBezTo>
                    <a:pt x="407" y="1510"/>
                    <a:pt x="407" y="1510"/>
                    <a:pt x="407" y="1510"/>
                  </a:cubicBezTo>
                  <a:cubicBezTo>
                    <a:pt x="436" y="1510"/>
                    <a:pt x="436" y="1510"/>
                    <a:pt x="436" y="1510"/>
                  </a:cubicBezTo>
                  <a:cubicBezTo>
                    <a:pt x="436" y="1552"/>
                    <a:pt x="436" y="1552"/>
                    <a:pt x="436" y="1552"/>
                  </a:cubicBezTo>
                  <a:cubicBezTo>
                    <a:pt x="450" y="1593"/>
                    <a:pt x="450" y="1593"/>
                    <a:pt x="450" y="1593"/>
                  </a:cubicBezTo>
                  <a:cubicBezTo>
                    <a:pt x="450" y="1622"/>
                    <a:pt x="450" y="1622"/>
                    <a:pt x="450" y="1622"/>
                  </a:cubicBezTo>
                  <a:cubicBezTo>
                    <a:pt x="450" y="1645"/>
                    <a:pt x="450" y="1645"/>
                    <a:pt x="450" y="1645"/>
                  </a:cubicBezTo>
                  <a:cubicBezTo>
                    <a:pt x="464" y="1668"/>
                    <a:pt x="464" y="1668"/>
                    <a:pt x="464" y="1668"/>
                  </a:cubicBezTo>
                  <a:cubicBezTo>
                    <a:pt x="490" y="1668"/>
                    <a:pt x="490" y="1668"/>
                    <a:pt x="490" y="1668"/>
                  </a:cubicBezTo>
                  <a:cubicBezTo>
                    <a:pt x="490" y="1657"/>
                    <a:pt x="490" y="1657"/>
                    <a:pt x="490" y="1657"/>
                  </a:cubicBezTo>
                  <a:cubicBezTo>
                    <a:pt x="500" y="1637"/>
                    <a:pt x="500" y="1637"/>
                    <a:pt x="500" y="1637"/>
                  </a:cubicBezTo>
                  <a:cubicBezTo>
                    <a:pt x="516" y="1632"/>
                    <a:pt x="516" y="1632"/>
                    <a:pt x="516" y="1632"/>
                  </a:cubicBezTo>
                  <a:cubicBezTo>
                    <a:pt x="535" y="1634"/>
                    <a:pt x="535" y="1634"/>
                    <a:pt x="535" y="1634"/>
                  </a:cubicBezTo>
                  <a:cubicBezTo>
                    <a:pt x="572" y="1655"/>
                    <a:pt x="572" y="1655"/>
                    <a:pt x="572" y="1655"/>
                  </a:cubicBezTo>
                  <a:cubicBezTo>
                    <a:pt x="601" y="1672"/>
                    <a:pt x="601" y="1672"/>
                    <a:pt x="601" y="1672"/>
                  </a:cubicBezTo>
                  <a:cubicBezTo>
                    <a:pt x="601" y="1657"/>
                    <a:pt x="601" y="1657"/>
                    <a:pt x="601" y="1657"/>
                  </a:cubicBezTo>
                  <a:cubicBezTo>
                    <a:pt x="611" y="1643"/>
                    <a:pt x="611" y="1643"/>
                    <a:pt x="611" y="1643"/>
                  </a:cubicBezTo>
                  <a:cubicBezTo>
                    <a:pt x="640" y="1641"/>
                    <a:pt x="640" y="1641"/>
                    <a:pt x="640" y="1641"/>
                  </a:cubicBezTo>
                  <a:cubicBezTo>
                    <a:pt x="692" y="1647"/>
                    <a:pt x="692" y="1647"/>
                    <a:pt x="692" y="1647"/>
                  </a:cubicBezTo>
                  <a:cubicBezTo>
                    <a:pt x="727" y="1659"/>
                    <a:pt x="727" y="1659"/>
                    <a:pt x="727" y="1659"/>
                  </a:cubicBezTo>
                  <a:cubicBezTo>
                    <a:pt x="795" y="1672"/>
                    <a:pt x="795" y="1672"/>
                    <a:pt x="795" y="1672"/>
                  </a:cubicBezTo>
                  <a:cubicBezTo>
                    <a:pt x="802" y="1651"/>
                    <a:pt x="802" y="1651"/>
                    <a:pt x="802" y="1651"/>
                  </a:cubicBezTo>
                  <a:cubicBezTo>
                    <a:pt x="812" y="1616"/>
                    <a:pt x="812" y="1616"/>
                    <a:pt x="812" y="1616"/>
                  </a:cubicBezTo>
                  <a:cubicBezTo>
                    <a:pt x="839" y="1616"/>
                    <a:pt x="839" y="1616"/>
                    <a:pt x="839" y="1616"/>
                  </a:cubicBezTo>
                  <a:cubicBezTo>
                    <a:pt x="862" y="1637"/>
                    <a:pt x="862" y="1637"/>
                    <a:pt x="862" y="1637"/>
                  </a:cubicBezTo>
                  <a:cubicBezTo>
                    <a:pt x="876" y="1657"/>
                    <a:pt x="876" y="1657"/>
                    <a:pt x="876" y="1657"/>
                  </a:cubicBezTo>
                  <a:cubicBezTo>
                    <a:pt x="878" y="1680"/>
                    <a:pt x="878" y="1680"/>
                    <a:pt x="878" y="1680"/>
                  </a:cubicBezTo>
                  <a:cubicBezTo>
                    <a:pt x="878" y="1690"/>
                    <a:pt x="878" y="1690"/>
                    <a:pt x="878" y="1690"/>
                  </a:cubicBezTo>
                  <a:cubicBezTo>
                    <a:pt x="895" y="1705"/>
                    <a:pt x="895" y="1705"/>
                    <a:pt x="895" y="1705"/>
                  </a:cubicBezTo>
                  <a:cubicBezTo>
                    <a:pt x="911" y="1721"/>
                    <a:pt x="911" y="1721"/>
                    <a:pt x="911" y="1721"/>
                  </a:cubicBezTo>
                  <a:cubicBezTo>
                    <a:pt x="944" y="1534"/>
                    <a:pt x="944" y="1534"/>
                    <a:pt x="944" y="1534"/>
                  </a:cubicBezTo>
                  <a:cubicBezTo>
                    <a:pt x="2582" y="1745"/>
                    <a:pt x="2582" y="1745"/>
                    <a:pt x="2582" y="1745"/>
                  </a:cubicBezTo>
                  <a:cubicBezTo>
                    <a:pt x="2585" y="1744"/>
                    <a:pt x="2585" y="1744"/>
                    <a:pt x="2585" y="1744"/>
                  </a:cubicBezTo>
                  <a:cubicBezTo>
                    <a:pt x="2616" y="1432"/>
                    <a:pt x="2616" y="1432"/>
                    <a:pt x="2616" y="1432"/>
                  </a:cubicBezTo>
                  <a:lnTo>
                    <a:pt x="2713" y="415"/>
                  </a:ln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2" name="Freeform 22">
              <a:extLst>
                <a:ext uri="{FF2B5EF4-FFF2-40B4-BE49-F238E27FC236}">
                  <a16:creationId xmlns:a16="http://schemas.microsoft.com/office/drawing/2014/main" id="{F8DA369D-88F2-4E46-B449-E2D17B84F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8632" y="1569893"/>
              <a:ext cx="221458" cy="350643"/>
            </a:xfrm>
            <a:custGeom>
              <a:avLst/>
              <a:gdLst>
                <a:gd name="T0" fmla="*/ 50 w 168"/>
                <a:gd name="T1" fmla="*/ 259 h 266"/>
                <a:gd name="T2" fmla="*/ 49 w 168"/>
                <a:gd name="T3" fmla="*/ 251 h 266"/>
                <a:gd name="T4" fmla="*/ 54 w 168"/>
                <a:gd name="T5" fmla="*/ 243 h 266"/>
                <a:gd name="T6" fmla="*/ 57 w 168"/>
                <a:gd name="T7" fmla="*/ 238 h 266"/>
                <a:gd name="T8" fmla="*/ 63 w 168"/>
                <a:gd name="T9" fmla="*/ 230 h 266"/>
                <a:gd name="T10" fmla="*/ 59 w 168"/>
                <a:gd name="T11" fmla="*/ 227 h 266"/>
                <a:gd name="T12" fmla="*/ 61 w 168"/>
                <a:gd name="T13" fmla="*/ 220 h 266"/>
                <a:gd name="T14" fmla="*/ 66 w 168"/>
                <a:gd name="T15" fmla="*/ 220 h 266"/>
                <a:gd name="T16" fmla="*/ 70 w 168"/>
                <a:gd name="T17" fmla="*/ 215 h 266"/>
                <a:gd name="T18" fmla="*/ 76 w 168"/>
                <a:gd name="T19" fmla="*/ 218 h 266"/>
                <a:gd name="T20" fmla="*/ 74 w 168"/>
                <a:gd name="T21" fmla="*/ 212 h 266"/>
                <a:gd name="T22" fmla="*/ 81 w 168"/>
                <a:gd name="T23" fmla="*/ 210 h 266"/>
                <a:gd name="T24" fmla="*/ 85 w 168"/>
                <a:gd name="T25" fmla="*/ 198 h 266"/>
                <a:gd name="T26" fmla="*/ 96 w 168"/>
                <a:gd name="T27" fmla="*/ 201 h 266"/>
                <a:gd name="T28" fmla="*/ 99 w 168"/>
                <a:gd name="T29" fmla="*/ 187 h 266"/>
                <a:gd name="T30" fmla="*/ 98 w 168"/>
                <a:gd name="T31" fmla="*/ 175 h 266"/>
                <a:gd name="T32" fmla="*/ 100 w 168"/>
                <a:gd name="T33" fmla="*/ 166 h 266"/>
                <a:gd name="T34" fmla="*/ 114 w 168"/>
                <a:gd name="T35" fmla="*/ 173 h 266"/>
                <a:gd name="T36" fmla="*/ 117 w 168"/>
                <a:gd name="T37" fmla="*/ 163 h 266"/>
                <a:gd name="T38" fmla="*/ 122 w 168"/>
                <a:gd name="T39" fmla="*/ 173 h 266"/>
                <a:gd name="T40" fmla="*/ 127 w 168"/>
                <a:gd name="T41" fmla="*/ 165 h 266"/>
                <a:gd name="T42" fmla="*/ 125 w 168"/>
                <a:gd name="T43" fmla="*/ 158 h 266"/>
                <a:gd name="T44" fmla="*/ 136 w 168"/>
                <a:gd name="T45" fmla="*/ 163 h 266"/>
                <a:gd name="T46" fmla="*/ 140 w 168"/>
                <a:gd name="T47" fmla="*/ 158 h 266"/>
                <a:gd name="T48" fmla="*/ 148 w 168"/>
                <a:gd name="T49" fmla="*/ 150 h 266"/>
                <a:gd name="T50" fmla="*/ 152 w 168"/>
                <a:gd name="T51" fmla="*/ 144 h 266"/>
                <a:gd name="T52" fmla="*/ 164 w 168"/>
                <a:gd name="T53" fmla="*/ 138 h 266"/>
                <a:gd name="T54" fmla="*/ 167 w 168"/>
                <a:gd name="T55" fmla="*/ 125 h 266"/>
                <a:gd name="T56" fmla="*/ 162 w 168"/>
                <a:gd name="T57" fmla="*/ 122 h 266"/>
                <a:gd name="T58" fmla="*/ 161 w 168"/>
                <a:gd name="T59" fmla="*/ 116 h 266"/>
                <a:gd name="T60" fmla="*/ 150 w 168"/>
                <a:gd name="T61" fmla="*/ 109 h 266"/>
                <a:gd name="T62" fmla="*/ 146 w 168"/>
                <a:gd name="T63" fmla="*/ 91 h 266"/>
                <a:gd name="T64" fmla="*/ 136 w 168"/>
                <a:gd name="T65" fmla="*/ 89 h 266"/>
                <a:gd name="T66" fmla="*/ 122 w 168"/>
                <a:gd name="T67" fmla="*/ 79 h 266"/>
                <a:gd name="T68" fmla="*/ 111 w 168"/>
                <a:gd name="T69" fmla="*/ 44 h 266"/>
                <a:gd name="T70" fmla="*/ 103 w 168"/>
                <a:gd name="T71" fmla="*/ 15 h 266"/>
                <a:gd name="T72" fmla="*/ 77 w 168"/>
                <a:gd name="T73" fmla="*/ 4 h 266"/>
                <a:gd name="T74" fmla="*/ 61 w 168"/>
                <a:gd name="T75" fmla="*/ 14 h 266"/>
                <a:gd name="T76" fmla="*/ 44 w 168"/>
                <a:gd name="T77" fmla="*/ 5 h 266"/>
                <a:gd name="T78" fmla="*/ 32 w 168"/>
                <a:gd name="T79" fmla="*/ 29 h 266"/>
                <a:gd name="T80" fmla="*/ 20 w 168"/>
                <a:gd name="T81" fmla="*/ 76 h 266"/>
                <a:gd name="T82" fmla="*/ 22 w 168"/>
                <a:gd name="T83" fmla="*/ 100 h 266"/>
                <a:gd name="T84" fmla="*/ 17 w 168"/>
                <a:gd name="T85" fmla="*/ 116 h 266"/>
                <a:gd name="T86" fmla="*/ 12 w 168"/>
                <a:gd name="T87" fmla="*/ 135 h 266"/>
                <a:gd name="T88" fmla="*/ 0 w 168"/>
                <a:gd name="T89" fmla="*/ 14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8" h="266">
                  <a:moveTo>
                    <a:pt x="47" y="266"/>
                  </a:moveTo>
                  <a:lnTo>
                    <a:pt x="47" y="264"/>
                  </a:lnTo>
                  <a:lnTo>
                    <a:pt x="50" y="259"/>
                  </a:lnTo>
                  <a:lnTo>
                    <a:pt x="50" y="258"/>
                  </a:lnTo>
                  <a:lnTo>
                    <a:pt x="49" y="253"/>
                  </a:lnTo>
                  <a:lnTo>
                    <a:pt x="49" y="251"/>
                  </a:lnTo>
                  <a:lnTo>
                    <a:pt x="52" y="249"/>
                  </a:lnTo>
                  <a:lnTo>
                    <a:pt x="54" y="249"/>
                  </a:lnTo>
                  <a:lnTo>
                    <a:pt x="54" y="243"/>
                  </a:lnTo>
                  <a:lnTo>
                    <a:pt x="56" y="241"/>
                  </a:lnTo>
                  <a:lnTo>
                    <a:pt x="56" y="238"/>
                  </a:lnTo>
                  <a:lnTo>
                    <a:pt x="57" y="238"/>
                  </a:lnTo>
                  <a:lnTo>
                    <a:pt x="60" y="236"/>
                  </a:lnTo>
                  <a:lnTo>
                    <a:pt x="63" y="236"/>
                  </a:lnTo>
                  <a:lnTo>
                    <a:pt x="63" y="230"/>
                  </a:lnTo>
                  <a:lnTo>
                    <a:pt x="60" y="229"/>
                  </a:lnTo>
                  <a:lnTo>
                    <a:pt x="59" y="229"/>
                  </a:lnTo>
                  <a:lnTo>
                    <a:pt x="59" y="227"/>
                  </a:lnTo>
                  <a:lnTo>
                    <a:pt x="59" y="226"/>
                  </a:lnTo>
                  <a:lnTo>
                    <a:pt x="61" y="222"/>
                  </a:lnTo>
                  <a:lnTo>
                    <a:pt x="61" y="220"/>
                  </a:lnTo>
                  <a:lnTo>
                    <a:pt x="63" y="217"/>
                  </a:lnTo>
                  <a:lnTo>
                    <a:pt x="66" y="219"/>
                  </a:lnTo>
                  <a:lnTo>
                    <a:pt x="66" y="220"/>
                  </a:lnTo>
                  <a:lnTo>
                    <a:pt x="68" y="219"/>
                  </a:lnTo>
                  <a:lnTo>
                    <a:pt x="70" y="217"/>
                  </a:lnTo>
                  <a:lnTo>
                    <a:pt x="70" y="215"/>
                  </a:lnTo>
                  <a:lnTo>
                    <a:pt x="72" y="216"/>
                  </a:lnTo>
                  <a:lnTo>
                    <a:pt x="74" y="218"/>
                  </a:lnTo>
                  <a:lnTo>
                    <a:pt x="76" y="218"/>
                  </a:lnTo>
                  <a:lnTo>
                    <a:pt x="76" y="215"/>
                  </a:lnTo>
                  <a:lnTo>
                    <a:pt x="76" y="212"/>
                  </a:lnTo>
                  <a:lnTo>
                    <a:pt x="74" y="212"/>
                  </a:lnTo>
                  <a:lnTo>
                    <a:pt x="72" y="209"/>
                  </a:lnTo>
                  <a:lnTo>
                    <a:pt x="78" y="209"/>
                  </a:lnTo>
                  <a:lnTo>
                    <a:pt x="81" y="210"/>
                  </a:lnTo>
                  <a:lnTo>
                    <a:pt x="85" y="209"/>
                  </a:lnTo>
                  <a:lnTo>
                    <a:pt x="86" y="204"/>
                  </a:lnTo>
                  <a:lnTo>
                    <a:pt x="85" y="198"/>
                  </a:lnTo>
                  <a:lnTo>
                    <a:pt x="88" y="198"/>
                  </a:lnTo>
                  <a:lnTo>
                    <a:pt x="93" y="202"/>
                  </a:lnTo>
                  <a:lnTo>
                    <a:pt x="96" y="201"/>
                  </a:lnTo>
                  <a:lnTo>
                    <a:pt x="99" y="198"/>
                  </a:lnTo>
                  <a:lnTo>
                    <a:pt x="100" y="192"/>
                  </a:lnTo>
                  <a:lnTo>
                    <a:pt x="99" y="187"/>
                  </a:lnTo>
                  <a:lnTo>
                    <a:pt x="100" y="183"/>
                  </a:lnTo>
                  <a:lnTo>
                    <a:pt x="100" y="179"/>
                  </a:lnTo>
                  <a:lnTo>
                    <a:pt x="98" y="175"/>
                  </a:lnTo>
                  <a:lnTo>
                    <a:pt x="99" y="172"/>
                  </a:lnTo>
                  <a:lnTo>
                    <a:pt x="100" y="169"/>
                  </a:lnTo>
                  <a:lnTo>
                    <a:pt x="100" y="166"/>
                  </a:lnTo>
                  <a:lnTo>
                    <a:pt x="104" y="171"/>
                  </a:lnTo>
                  <a:lnTo>
                    <a:pt x="107" y="174"/>
                  </a:lnTo>
                  <a:lnTo>
                    <a:pt x="114" y="173"/>
                  </a:lnTo>
                  <a:lnTo>
                    <a:pt x="114" y="171"/>
                  </a:lnTo>
                  <a:lnTo>
                    <a:pt x="114" y="166"/>
                  </a:lnTo>
                  <a:lnTo>
                    <a:pt x="117" y="163"/>
                  </a:lnTo>
                  <a:lnTo>
                    <a:pt x="121" y="165"/>
                  </a:lnTo>
                  <a:lnTo>
                    <a:pt x="122" y="169"/>
                  </a:lnTo>
                  <a:lnTo>
                    <a:pt x="122" y="173"/>
                  </a:lnTo>
                  <a:lnTo>
                    <a:pt x="125" y="172"/>
                  </a:lnTo>
                  <a:lnTo>
                    <a:pt x="129" y="168"/>
                  </a:lnTo>
                  <a:lnTo>
                    <a:pt x="127" y="165"/>
                  </a:lnTo>
                  <a:lnTo>
                    <a:pt x="124" y="162"/>
                  </a:lnTo>
                  <a:lnTo>
                    <a:pt x="124" y="159"/>
                  </a:lnTo>
                  <a:lnTo>
                    <a:pt x="125" y="158"/>
                  </a:lnTo>
                  <a:lnTo>
                    <a:pt x="129" y="162"/>
                  </a:lnTo>
                  <a:lnTo>
                    <a:pt x="133" y="165"/>
                  </a:lnTo>
                  <a:lnTo>
                    <a:pt x="136" y="163"/>
                  </a:lnTo>
                  <a:lnTo>
                    <a:pt x="135" y="158"/>
                  </a:lnTo>
                  <a:lnTo>
                    <a:pt x="136" y="158"/>
                  </a:lnTo>
                  <a:lnTo>
                    <a:pt x="140" y="158"/>
                  </a:lnTo>
                  <a:lnTo>
                    <a:pt x="140" y="150"/>
                  </a:lnTo>
                  <a:lnTo>
                    <a:pt x="144" y="150"/>
                  </a:lnTo>
                  <a:lnTo>
                    <a:pt x="148" y="150"/>
                  </a:lnTo>
                  <a:lnTo>
                    <a:pt x="150" y="148"/>
                  </a:lnTo>
                  <a:lnTo>
                    <a:pt x="150" y="144"/>
                  </a:lnTo>
                  <a:lnTo>
                    <a:pt x="152" y="144"/>
                  </a:lnTo>
                  <a:lnTo>
                    <a:pt x="155" y="142"/>
                  </a:lnTo>
                  <a:lnTo>
                    <a:pt x="158" y="138"/>
                  </a:lnTo>
                  <a:lnTo>
                    <a:pt x="164" y="138"/>
                  </a:lnTo>
                  <a:lnTo>
                    <a:pt x="166" y="136"/>
                  </a:lnTo>
                  <a:lnTo>
                    <a:pt x="168" y="128"/>
                  </a:lnTo>
                  <a:lnTo>
                    <a:pt x="167" y="125"/>
                  </a:lnTo>
                  <a:lnTo>
                    <a:pt x="165" y="125"/>
                  </a:lnTo>
                  <a:lnTo>
                    <a:pt x="163" y="125"/>
                  </a:lnTo>
                  <a:lnTo>
                    <a:pt x="162" y="122"/>
                  </a:lnTo>
                  <a:lnTo>
                    <a:pt x="164" y="119"/>
                  </a:lnTo>
                  <a:lnTo>
                    <a:pt x="164" y="118"/>
                  </a:lnTo>
                  <a:lnTo>
                    <a:pt x="161" y="116"/>
                  </a:lnTo>
                  <a:lnTo>
                    <a:pt x="158" y="109"/>
                  </a:lnTo>
                  <a:lnTo>
                    <a:pt x="153" y="109"/>
                  </a:lnTo>
                  <a:lnTo>
                    <a:pt x="150" y="109"/>
                  </a:lnTo>
                  <a:lnTo>
                    <a:pt x="147" y="103"/>
                  </a:lnTo>
                  <a:lnTo>
                    <a:pt x="146" y="96"/>
                  </a:lnTo>
                  <a:lnTo>
                    <a:pt x="146" y="91"/>
                  </a:lnTo>
                  <a:lnTo>
                    <a:pt x="144" y="86"/>
                  </a:lnTo>
                  <a:lnTo>
                    <a:pt x="140" y="88"/>
                  </a:lnTo>
                  <a:lnTo>
                    <a:pt x="136" y="89"/>
                  </a:lnTo>
                  <a:lnTo>
                    <a:pt x="131" y="90"/>
                  </a:lnTo>
                  <a:lnTo>
                    <a:pt x="125" y="87"/>
                  </a:lnTo>
                  <a:lnTo>
                    <a:pt x="122" y="79"/>
                  </a:lnTo>
                  <a:lnTo>
                    <a:pt x="119" y="69"/>
                  </a:lnTo>
                  <a:lnTo>
                    <a:pt x="114" y="56"/>
                  </a:lnTo>
                  <a:lnTo>
                    <a:pt x="111" y="44"/>
                  </a:lnTo>
                  <a:lnTo>
                    <a:pt x="108" y="36"/>
                  </a:lnTo>
                  <a:lnTo>
                    <a:pt x="106" y="25"/>
                  </a:lnTo>
                  <a:lnTo>
                    <a:pt x="103" y="15"/>
                  </a:lnTo>
                  <a:lnTo>
                    <a:pt x="100" y="11"/>
                  </a:lnTo>
                  <a:lnTo>
                    <a:pt x="81" y="0"/>
                  </a:lnTo>
                  <a:lnTo>
                    <a:pt x="77" y="4"/>
                  </a:lnTo>
                  <a:lnTo>
                    <a:pt x="72" y="9"/>
                  </a:lnTo>
                  <a:lnTo>
                    <a:pt x="65" y="15"/>
                  </a:lnTo>
                  <a:lnTo>
                    <a:pt x="61" y="14"/>
                  </a:lnTo>
                  <a:lnTo>
                    <a:pt x="56" y="12"/>
                  </a:lnTo>
                  <a:lnTo>
                    <a:pt x="50" y="9"/>
                  </a:lnTo>
                  <a:lnTo>
                    <a:pt x="44" y="5"/>
                  </a:lnTo>
                  <a:lnTo>
                    <a:pt x="42" y="5"/>
                  </a:lnTo>
                  <a:lnTo>
                    <a:pt x="39" y="10"/>
                  </a:lnTo>
                  <a:lnTo>
                    <a:pt x="32" y="29"/>
                  </a:lnTo>
                  <a:lnTo>
                    <a:pt x="30" y="46"/>
                  </a:lnTo>
                  <a:lnTo>
                    <a:pt x="22" y="64"/>
                  </a:lnTo>
                  <a:lnTo>
                    <a:pt x="20" y="76"/>
                  </a:lnTo>
                  <a:lnTo>
                    <a:pt x="17" y="90"/>
                  </a:lnTo>
                  <a:lnTo>
                    <a:pt x="20" y="98"/>
                  </a:lnTo>
                  <a:lnTo>
                    <a:pt x="22" y="100"/>
                  </a:lnTo>
                  <a:lnTo>
                    <a:pt x="21" y="104"/>
                  </a:lnTo>
                  <a:lnTo>
                    <a:pt x="17" y="108"/>
                  </a:lnTo>
                  <a:lnTo>
                    <a:pt x="17" y="116"/>
                  </a:lnTo>
                  <a:lnTo>
                    <a:pt x="15" y="123"/>
                  </a:lnTo>
                  <a:lnTo>
                    <a:pt x="15" y="133"/>
                  </a:lnTo>
                  <a:lnTo>
                    <a:pt x="12" y="135"/>
                  </a:lnTo>
                  <a:lnTo>
                    <a:pt x="12" y="143"/>
                  </a:lnTo>
                  <a:lnTo>
                    <a:pt x="2" y="142"/>
                  </a:lnTo>
                  <a:lnTo>
                    <a:pt x="0" y="146"/>
                  </a:lnTo>
                  <a:lnTo>
                    <a:pt x="35" y="253"/>
                  </a:lnTo>
                  <a:lnTo>
                    <a:pt x="47" y="266"/>
                  </a:ln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3" name="Freeform 23">
              <a:extLst>
                <a:ext uri="{FF2B5EF4-FFF2-40B4-BE49-F238E27FC236}">
                  <a16:creationId xmlns:a16="http://schemas.microsoft.com/office/drawing/2014/main" id="{C1FAB490-CA0D-4768-B7B7-F4302F1991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5486" y="1809808"/>
              <a:ext cx="454782" cy="336142"/>
            </a:xfrm>
            <a:custGeom>
              <a:avLst/>
              <a:gdLst>
                <a:gd name="T0" fmla="*/ 14 w 345"/>
                <a:gd name="T1" fmla="*/ 195 h 255"/>
                <a:gd name="T2" fmla="*/ 23 w 345"/>
                <a:gd name="T3" fmla="*/ 185 h 255"/>
                <a:gd name="T4" fmla="*/ 31 w 345"/>
                <a:gd name="T5" fmla="*/ 178 h 255"/>
                <a:gd name="T6" fmla="*/ 31 w 345"/>
                <a:gd name="T7" fmla="*/ 171 h 255"/>
                <a:gd name="T8" fmla="*/ 20 w 345"/>
                <a:gd name="T9" fmla="*/ 146 h 255"/>
                <a:gd name="T10" fmla="*/ 44 w 345"/>
                <a:gd name="T11" fmla="*/ 137 h 255"/>
                <a:gd name="T12" fmla="*/ 67 w 345"/>
                <a:gd name="T13" fmla="*/ 137 h 255"/>
                <a:gd name="T14" fmla="*/ 81 w 345"/>
                <a:gd name="T15" fmla="*/ 137 h 255"/>
                <a:gd name="T16" fmla="*/ 94 w 345"/>
                <a:gd name="T17" fmla="*/ 133 h 255"/>
                <a:gd name="T18" fmla="*/ 119 w 345"/>
                <a:gd name="T19" fmla="*/ 119 h 255"/>
                <a:gd name="T20" fmla="*/ 132 w 345"/>
                <a:gd name="T21" fmla="*/ 111 h 255"/>
                <a:gd name="T22" fmla="*/ 132 w 345"/>
                <a:gd name="T23" fmla="*/ 101 h 255"/>
                <a:gd name="T24" fmla="*/ 132 w 345"/>
                <a:gd name="T25" fmla="*/ 91 h 255"/>
                <a:gd name="T26" fmla="*/ 126 w 345"/>
                <a:gd name="T27" fmla="*/ 87 h 255"/>
                <a:gd name="T28" fmla="*/ 122 w 345"/>
                <a:gd name="T29" fmla="*/ 79 h 255"/>
                <a:gd name="T30" fmla="*/ 140 w 345"/>
                <a:gd name="T31" fmla="*/ 63 h 255"/>
                <a:gd name="T32" fmla="*/ 147 w 345"/>
                <a:gd name="T33" fmla="*/ 46 h 255"/>
                <a:gd name="T34" fmla="*/ 165 w 345"/>
                <a:gd name="T35" fmla="*/ 22 h 255"/>
                <a:gd name="T36" fmla="*/ 186 w 345"/>
                <a:gd name="T37" fmla="*/ 12 h 255"/>
                <a:gd name="T38" fmla="*/ 211 w 345"/>
                <a:gd name="T39" fmla="*/ 3 h 255"/>
                <a:gd name="T40" fmla="*/ 233 w 345"/>
                <a:gd name="T41" fmla="*/ 8 h 255"/>
                <a:gd name="T42" fmla="*/ 236 w 345"/>
                <a:gd name="T43" fmla="*/ 24 h 255"/>
                <a:gd name="T44" fmla="*/ 245 w 345"/>
                <a:gd name="T45" fmla="*/ 35 h 255"/>
                <a:gd name="T46" fmla="*/ 245 w 345"/>
                <a:gd name="T47" fmla="*/ 48 h 255"/>
                <a:gd name="T48" fmla="*/ 249 w 345"/>
                <a:gd name="T49" fmla="*/ 69 h 255"/>
                <a:gd name="T50" fmla="*/ 258 w 345"/>
                <a:gd name="T51" fmla="*/ 84 h 255"/>
                <a:gd name="T52" fmla="*/ 263 w 345"/>
                <a:gd name="T53" fmla="*/ 113 h 255"/>
                <a:gd name="T54" fmla="*/ 269 w 345"/>
                <a:gd name="T55" fmla="*/ 127 h 255"/>
                <a:gd name="T56" fmla="*/ 269 w 345"/>
                <a:gd name="T57" fmla="*/ 172 h 255"/>
                <a:gd name="T58" fmla="*/ 274 w 345"/>
                <a:gd name="T59" fmla="*/ 209 h 255"/>
                <a:gd name="T60" fmla="*/ 274 w 345"/>
                <a:gd name="T61" fmla="*/ 226 h 255"/>
                <a:gd name="T62" fmla="*/ 266 w 345"/>
                <a:gd name="T63" fmla="*/ 244 h 255"/>
                <a:gd name="T64" fmla="*/ 283 w 345"/>
                <a:gd name="T65" fmla="*/ 238 h 255"/>
                <a:gd name="T66" fmla="*/ 295 w 345"/>
                <a:gd name="T67" fmla="*/ 229 h 255"/>
                <a:gd name="T68" fmla="*/ 310 w 345"/>
                <a:gd name="T69" fmla="*/ 226 h 255"/>
                <a:gd name="T70" fmla="*/ 321 w 345"/>
                <a:gd name="T71" fmla="*/ 219 h 255"/>
                <a:gd name="T72" fmla="*/ 321 w 345"/>
                <a:gd name="T73" fmla="*/ 225 h 255"/>
                <a:gd name="T74" fmla="*/ 334 w 345"/>
                <a:gd name="T75" fmla="*/ 217 h 255"/>
                <a:gd name="T76" fmla="*/ 343 w 345"/>
                <a:gd name="T77" fmla="*/ 212 h 255"/>
                <a:gd name="T78" fmla="*/ 334 w 345"/>
                <a:gd name="T79" fmla="*/ 225 h 255"/>
                <a:gd name="T80" fmla="*/ 313 w 345"/>
                <a:gd name="T81" fmla="*/ 236 h 255"/>
                <a:gd name="T82" fmla="*/ 295 w 345"/>
                <a:gd name="T83" fmla="*/ 248 h 255"/>
                <a:gd name="T84" fmla="*/ 271 w 345"/>
                <a:gd name="T85" fmla="*/ 255 h 255"/>
                <a:gd name="T86" fmla="*/ 261 w 345"/>
                <a:gd name="T87" fmla="*/ 244 h 255"/>
                <a:gd name="T88" fmla="*/ 258 w 345"/>
                <a:gd name="T89" fmla="*/ 235 h 255"/>
                <a:gd name="T90" fmla="*/ 220 w 345"/>
                <a:gd name="T91" fmla="*/ 226 h 255"/>
                <a:gd name="T92" fmla="*/ 220 w 345"/>
                <a:gd name="T93" fmla="*/ 217 h 255"/>
                <a:gd name="T94" fmla="*/ 212 w 345"/>
                <a:gd name="T95" fmla="*/ 214 h 255"/>
                <a:gd name="T96" fmla="*/ 200 w 345"/>
                <a:gd name="T97" fmla="*/ 198 h 255"/>
                <a:gd name="T98" fmla="*/ 3 w 345"/>
                <a:gd name="T99" fmla="*/ 223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45" h="255">
                  <a:moveTo>
                    <a:pt x="0" y="209"/>
                  </a:moveTo>
                  <a:lnTo>
                    <a:pt x="14" y="195"/>
                  </a:lnTo>
                  <a:lnTo>
                    <a:pt x="18" y="190"/>
                  </a:lnTo>
                  <a:lnTo>
                    <a:pt x="23" y="185"/>
                  </a:lnTo>
                  <a:lnTo>
                    <a:pt x="25" y="182"/>
                  </a:lnTo>
                  <a:lnTo>
                    <a:pt x="31" y="178"/>
                  </a:lnTo>
                  <a:lnTo>
                    <a:pt x="31" y="173"/>
                  </a:lnTo>
                  <a:lnTo>
                    <a:pt x="31" y="171"/>
                  </a:lnTo>
                  <a:lnTo>
                    <a:pt x="25" y="155"/>
                  </a:lnTo>
                  <a:lnTo>
                    <a:pt x="20" y="146"/>
                  </a:lnTo>
                  <a:lnTo>
                    <a:pt x="25" y="141"/>
                  </a:lnTo>
                  <a:lnTo>
                    <a:pt x="44" y="137"/>
                  </a:lnTo>
                  <a:lnTo>
                    <a:pt x="54" y="137"/>
                  </a:lnTo>
                  <a:lnTo>
                    <a:pt x="67" y="137"/>
                  </a:lnTo>
                  <a:lnTo>
                    <a:pt x="75" y="137"/>
                  </a:lnTo>
                  <a:lnTo>
                    <a:pt x="81" y="137"/>
                  </a:lnTo>
                  <a:lnTo>
                    <a:pt x="91" y="133"/>
                  </a:lnTo>
                  <a:lnTo>
                    <a:pt x="94" y="133"/>
                  </a:lnTo>
                  <a:lnTo>
                    <a:pt x="109" y="129"/>
                  </a:lnTo>
                  <a:lnTo>
                    <a:pt x="119" y="119"/>
                  </a:lnTo>
                  <a:lnTo>
                    <a:pt x="127" y="114"/>
                  </a:lnTo>
                  <a:lnTo>
                    <a:pt x="132" y="111"/>
                  </a:lnTo>
                  <a:lnTo>
                    <a:pt x="132" y="107"/>
                  </a:lnTo>
                  <a:lnTo>
                    <a:pt x="132" y="101"/>
                  </a:lnTo>
                  <a:lnTo>
                    <a:pt x="128" y="94"/>
                  </a:lnTo>
                  <a:lnTo>
                    <a:pt x="132" y="91"/>
                  </a:lnTo>
                  <a:lnTo>
                    <a:pt x="134" y="84"/>
                  </a:lnTo>
                  <a:lnTo>
                    <a:pt x="126" y="87"/>
                  </a:lnTo>
                  <a:lnTo>
                    <a:pt x="124" y="84"/>
                  </a:lnTo>
                  <a:lnTo>
                    <a:pt x="122" y="79"/>
                  </a:lnTo>
                  <a:lnTo>
                    <a:pt x="129" y="74"/>
                  </a:lnTo>
                  <a:lnTo>
                    <a:pt x="140" y="63"/>
                  </a:lnTo>
                  <a:lnTo>
                    <a:pt x="144" y="54"/>
                  </a:lnTo>
                  <a:lnTo>
                    <a:pt x="147" y="46"/>
                  </a:lnTo>
                  <a:lnTo>
                    <a:pt x="157" y="34"/>
                  </a:lnTo>
                  <a:lnTo>
                    <a:pt x="165" y="22"/>
                  </a:lnTo>
                  <a:lnTo>
                    <a:pt x="176" y="14"/>
                  </a:lnTo>
                  <a:lnTo>
                    <a:pt x="186" y="12"/>
                  </a:lnTo>
                  <a:lnTo>
                    <a:pt x="201" y="7"/>
                  </a:lnTo>
                  <a:lnTo>
                    <a:pt x="211" y="3"/>
                  </a:lnTo>
                  <a:lnTo>
                    <a:pt x="233" y="0"/>
                  </a:lnTo>
                  <a:lnTo>
                    <a:pt x="233" y="8"/>
                  </a:lnTo>
                  <a:lnTo>
                    <a:pt x="233" y="15"/>
                  </a:lnTo>
                  <a:lnTo>
                    <a:pt x="236" y="24"/>
                  </a:lnTo>
                  <a:lnTo>
                    <a:pt x="240" y="34"/>
                  </a:lnTo>
                  <a:lnTo>
                    <a:pt x="245" y="35"/>
                  </a:lnTo>
                  <a:lnTo>
                    <a:pt x="249" y="46"/>
                  </a:lnTo>
                  <a:lnTo>
                    <a:pt x="245" y="48"/>
                  </a:lnTo>
                  <a:lnTo>
                    <a:pt x="243" y="58"/>
                  </a:lnTo>
                  <a:lnTo>
                    <a:pt x="249" y="69"/>
                  </a:lnTo>
                  <a:lnTo>
                    <a:pt x="253" y="81"/>
                  </a:lnTo>
                  <a:lnTo>
                    <a:pt x="258" y="84"/>
                  </a:lnTo>
                  <a:lnTo>
                    <a:pt x="261" y="100"/>
                  </a:lnTo>
                  <a:lnTo>
                    <a:pt x="263" y="113"/>
                  </a:lnTo>
                  <a:lnTo>
                    <a:pt x="269" y="126"/>
                  </a:lnTo>
                  <a:lnTo>
                    <a:pt x="269" y="127"/>
                  </a:lnTo>
                  <a:lnTo>
                    <a:pt x="269" y="146"/>
                  </a:lnTo>
                  <a:lnTo>
                    <a:pt x="269" y="172"/>
                  </a:lnTo>
                  <a:lnTo>
                    <a:pt x="274" y="199"/>
                  </a:lnTo>
                  <a:lnTo>
                    <a:pt x="274" y="209"/>
                  </a:lnTo>
                  <a:lnTo>
                    <a:pt x="281" y="217"/>
                  </a:lnTo>
                  <a:lnTo>
                    <a:pt x="274" y="226"/>
                  </a:lnTo>
                  <a:lnTo>
                    <a:pt x="276" y="231"/>
                  </a:lnTo>
                  <a:lnTo>
                    <a:pt x="266" y="244"/>
                  </a:lnTo>
                  <a:lnTo>
                    <a:pt x="275" y="241"/>
                  </a:lnTo>
                  <a:lnTo>
                    <a:pt x="283" y="238"/>
                  </a:lnTo>
                  <a:lnTo>
                    <a:pt x="291" y="232"/>
                  </a:lnTo>
                  <a:lnTo>
                    <a:pt x="295" y="229"/>
                  </a:lnTo>
                  <a:lnTo>
                    <a:pt x="303" y="227"/>
                  </a:lnTo>
                  <a:lnTo>
                    <a:pt x="310" y="226"/>
                  </a:lnTo>
                  <a:lnTo>
                    <a:pt x="313" y="224"/>
                  </a:lnTo>
                  <a:lnTo>
                    <a:pt x="321" y="219"/>
                  </a:lnTo>
                  <a:lnTo>
                    <a:pt x="329" y="211"/>
                  </a:lnTo>
                  <a:lnTo>
                    <a:pt x="321" y="225"/>
                  </a:lnTo>
                  <a:lnTo>
                    <a:pt x="329" y="222"/>
                  </a:lnTo>
                  <a:lnTo>
                    <a:pt x="334" y="217"/>
                  </a:lnTo>
                  <a:lnTo>
                    <a:pt x="337" y="215"/>
                  </a:lnTo>
                  <a:lnTo>
                    <a:pt x="343" y="212"/>
                  </a:lnTo>
                  <a:lnTo>
                    <a:pt x="345" y="212"/>
                  </a:lnTo>
                  <a:lnTo>
                    <a:pt x="334" y="225"/>
                  </a:lnTo>
                  <a:lnTo>
                    <a:pt x="321" y="233"/>
                  </a:lnTo>
                  <a:lnTo>
                    <a:pt x="313" y="236"/>
                  </a:lnTo>
                  <a:lnTo>
                    <a:pt x="306" y="244"/>
                  </a:lnTo>
                  <a:lnTo>
                    <a:pt x="295" y="248"/>
                  </a:lnTo>
                  <a:lnTo>
                    <a:pt x="281" y="251"/>
                  </a:lnTo>
                  <a:lnTo>
                    <a:pt x="271" y="255"/>
                  </a:lnTo>
                  <a:lnTo>
                    <a:pt x="263" y="251"/>
                  </a:lnTo>
                  <a:lnTo>
                    <a:pt x="261" y="244"/>
                  </a:lnTo>
                  <a:lnTo>
                    <a:pt x="261" y="239"/>
                  </a:lnTo>
                  <a:lnTo>
                    <a:pt x="258" y="235"/>
                  </a:lnTo>
                  <a:lnTo>
                    <a:pt x="240" y="230"/>
                  </a:lnTo>
                  <a:lnTo>
                    <a:pt x="220" y="226"/>
                  </a:lnTo>
                  <a:lnTo>
                    <a:pt x="224" y="219"/>
                  </a:lnTo>
                  <a:lnTo>
                    <a:pt x="220" y="217"/>
                  </a:lnTo>
                  <a:lnTo>
                    <a:pt x="216" y="216"/>
                  </a:lnTo>
                  <a:lnTo>
                    <a:pt x="212" y="214"/>
                  </a:lnTo>
                  <a:lnTo>
                    <a:pt x="206" y="204"/>
                  </a:lnTo>
                  <a:lnTo>
                    <a:pt x="200" y="198"/>
                  </a:lnTo>
                  <a:lnTo>
                    <a:pt x="189" y="190"/>
                  </a:lnTo>
                  <a:lnTo>
                    <a:pt x="3" y="223"/>
                  </a:lnTo>
                  <a:lnTo>
                    <a:pt x="0" y="209"/>
                  </a:ln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4" name="Freeform 24">
              <a:extLst>
                <a:ext uri="{FF2B5EF4-FFF2-40B4-BE49-F238E27FC236}">
                  <a16:creationId xmlns:a16="http://schemas.microsoft.com/office/drawing/2014/main" id="{E5770525-B531-4B33-9FC8-1CD6204EEC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2629" y="1786080"/>
              <a:ext cx="105457" cy="191140"/>
            </a:xfrm>
            <a:custGeom>
              <a:avLst/>
              <a:gdLst>
                <a:gd name="T0" fmla="*/ 0 w 80"/>
                <a:gd name="T1" fmla="*/ 33 h 145"/>
                <a:gd name="T2" fmla="*/ 3 w 80"/>
                <a:gd name="T3" fmla="*/ 42 h 145"/>
                <a:gd name="T4" fmla="*/ 7 w 80"/>
                <a:gd name="T5" fmla="*/ 52 h 145"/>
                <a:gd name="T6" fmla="*/ 12 w 80"/>
                <a:gd name="T7" fmla="*/ 53 h 145"/>
                <a:gd name="T8" fmla="*/ 16 w 80"/>
                <a:gd name="T9" fmla="*/ 64 h 145"/>
                <a:gd name="T10" fmla="*/ 12 w 80"/>
                <a:gd name="T11" fmla="*/ 66 h 145"/>
                <a:gd name="T12" fmla="*/ 10 w 80"/>
                <a:gd name="T13" fmla="*/ 76 h 145"/>
                <a:gd name="T14" fmla="*/ 16 w 80"/>
                <a:gd name="T15" fmla="*/ 87 h 145"/>
                <a:gd name="T16" fmla="*/ 20 w 80"/>
                <a:gd name="T17" fmla="*/ 99 h 145"/>
                <a:gd name="T18" fmla="*/ 25 w 80"/>
                <a:gd name="T19" fmla="*/ 102 h 145"/>
                <a:gd name="T20" fmla="*/ 28 w 80"/>
                <a:gd name="T21" fmla="*/ 118 h 145"/>
                <a:gd name="T22" fmla="*/ 30 w 80"/>
                <a:gd name="T23" fmla="*/ 131 h 145"/>
                <a:gd name="T24" fmla="*/ 36 w 80"/>
                <a:gd name="T25" fmla="*/ 144 h 145"/>
                <a:gd name="T26" fmla="*/ 36 w 80"/>
                <a:gd name="T27" fmla="*/ 145 h 145"/>
                <a:gd name="T28" fmla="*/ 68 w 80"/>
                <a:gd name="T29" fmla="*/ 141 h 145"/>
                <a:gd name="T30" fmla="*/ 64 w 80"/>
                <a:gd name="T31" fmla="*/ 131 h 145"/>
                <a:gd name="T32" fmla="*/ 66 w 80"/>
                <a:gd name="T33" fmla="*/ 118 h 145"/>
                <a:gd name="T34" fmla="*/ 64 w 80"/>
                <a:gd name="T35" fmla="*/ 102 h 145"/>
                <a:gd name="T36" fmla="*/ 62 w 80"/>
                <a:gd name="T37" fmla="*/ 87 h 145"/>
                <a:gd name="T38" fmla="*/ 67 w 80"/>
                <a:gd name="T39" fmla="*/ 65 h 145"/>
                <a:gd name="T40" fmla="*/ 68 w 80"/>
                <a:gd name="T41" fmla="*/ 47 h 145"/>
                <a:gd name="T42" fmla="*/ 80 w 80"/>
                <a:gd name="T43" fmla="*/ 36 h 145"/>
                <a:gd name="T44" fmla="*/ 80 w 80"/>
                <a:gd name="T45" fmla="*/ 31 h 145"/>
                <a:gd name="T46" fmla="*/ 76 w 80"/>
                <a:gd name="T47" fmla="*/ 26 h 145"/>
                <a:gd name="T48" fmla="*/ 76 w 80"/>
                <a:gd name="T49" fmla="*/ 18 h 145"/>
                <a:gd name="T50" fmla="*/ 76 w 80"/>
                <a:gd name="T51" fmla="*/ 6 h 145"/>
                <a:gd name="T52" fmla="*/ 72 w 80"/>
                <a:gd name="T53" fmla="*/ 0 h 145"/>
                <a:gd name="T54" fmla="*/ 61 w 80"/>
                <a:gd name="T55" fmla="*/ 4 h 145"/>
                <a:gd name="T56" fmla="*/ 51 w 80"/>
                <a:gd name="T57" fmla="*/ 7 h 145"/>
                <a:gd name="T58" fmla="*/ 31 w 80"/>
                <a:gd name="T59" fmla="*/ 11 h 145"/>
                <a:gd name="T60" fmla="*/ 21 w 80"/>
                <a:gd name="T61" fmla="*/ 12 h 145"/>
                <a:gd name="T62" fmla="*/ 8 w 80"/>
                <a:gd name="T63" fmla="*/ 18 h 145"/>
                <a:gd name="T64" fmla="*/ 0 w 80"/>
                <a:gd name="T65" fmla="*/ 18 h 145"/>
                <a:gd name="T66" fmla="*/ 0 w 80"/>
                <a:gd name="T67" fmla="*/ 26 h 145"/>
                <a:gd name="T68" fmla="*/ 0 w 80"/>
                <a:gd name="T69" fmla="*/ 3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0" h="145">
                  <a:moveTo>
                    <a:pt x="0" y="33"/>
                  </a:moveTo>
                  <a:lnTo>
                    <a:pt x="3" y="42"/>
                  </a:lnTo>
                  <a:lnTo>
                    <a:pt x="7" y="52"/>
                  </a:lnTo>
                  <a:lnTo>
                    <a:pt x="12" y="53"/>
                  </a:lnTo>
                  <a:lnTo>
                    <a:pt x="16" y="64"/>
                  </a:lnTo>
                  <a:lnTo>
                    <a:pt x="12" y="66"/>
                  </a:lnTo>
                  <a:lnTo>
                    <a:pt x="10" y="76"/>
                  </a:lnTo>
                  <a:lnTo>
                    <a:pt x="16" y="87"/>
                  </a:lnTo>
                  <a:lnTo>
                    <a:pt x="20" y="99"/>
                  </a:lnTo>
                  <a:lnTo>
                    <a:pt x="25" y="102"/>
                  </a:lnTo>
                  <a:lnTo>
                    <a:pt x="28" y="118"/>
                  </a:lnTo>
                  <a:lnTo>
                    <a:pt x="30" y="131"/>
                  </a:lnTo>
                  <a:lnTo>
                    <a:pt x="36" y="144"/>
                  </a:lnTo>
                  <a:lnTo>
                    <a:pt x="36" y="145"/>
                  </a:lnTo>
                  <a:lnTo>
                    <a:pt x="68" y="141"/>
                  </a:lnTo>
                  <a:lnTo>
                    <a:pt x="64" y="131"/>
                  </a:lnTo>
                  <a:lnTo>
                    <a:pt x="66" y="118"/>
                  </a:lnTo>
                  <a:lnTo>
                    <a:pt x="64" y="102"/>
                  </a:lnTo>
                  <a:lnTo>
                    <a:pt x="62" y="87"/>
                  </a:lnTo>
                  <a:lnTo>
                    <a:pt x="67" y="65"/>
                  </a:lnTo>
                  <a:lnTo>
                    <a:pt x="68" y="47"/>
                  </a:lnTo>
                  <a:lnTo>
                    <a:pt x="80" y="36"/>
                  </a:lnTo>
                  <a:lnTo>
                    <a:pt x="80" y="31"/>
                  </a:lnTo>
                  <a:lnTo>
                    <a:pt x="76" y="26"/>
                  </a:lnTo>
                  <a:lnTo>
                    <a:pt x="76" y="18"/>
                  </a:lnTo>
                  <a:lnTo>
                    <a:pt x="76" y="6"/>
                  </a:lnTo>
                  <a:lnTo>
                    <a:pt x="72" y="0"/>
                  </a:lnTo>
                  <a:lnTo>
                    <a:pt x="61" y="4"/>
                  </a:lnTo>
                  <a:lnTo>
                    <a:pt x="51" y="7"/>
                  </a:lnTo>
                  <a:lnTo>
                    <a:pt x="31" y="11"/>
                  </a:lnTo>
                  <a:lnTo>
                    <a:pt x="21" y="12"/>
                  </a:lnTo>
                  <a:lnTo>
                    <a:pt x="8" y="18"/>
                  </a:lnTo>
                  <a:lnTo>
                    <a:pt x="0" y="18"/>
                  </a:lnTo>
                  <a:lnTo>
                    <a:pt x="0" y="26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5" name="Freeform 25">
              <a:extLst>
                <a:ext uri="{FF2B5EF4-FFF2-40B4-BE49-F238E27FC236}">
                  <a16:creationId xmlns:a16="http://schemas.microsoft.com/office/drawing/2014/main" id="{87884EED-E5FD-409B-98C0-6FAA7C673F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4358" y="1762352"/>
              <a:ext cx="94910" cy="209594"/>
            </a:xfrm>
            <a:custGeom>
              <a:avLst/>
              <a:gdLst>
                <a:gd name="T0" fmla="*/ 26 w 72"/>
                <a:gd name="T1" fmla="*/ 0 h 159"/>
                <a:gd name="T2" fmla="*/ 20 w 72"/>
                <a:gd name="T3" fmla="*/ 2 h 159"/>
                <a:gd name="T4" fmla="*/ 14 w 72"/>
                <a:gd name="T5" fmla="*/ 2 h 159"/>
                <a:gd name="T6" fmla="*/ 14 w 72"/>
                <a:gd name="T7" fmla="*/ 9 h 159"/>
                <a:gd name="T8" fmla="*/ 12 w 72"/>
                <a:gd name="T9" fmla="*/ 14 h 159"/>
                <a:gd name="T10" fmla="*/ 10 w 72"/>
                <a:gd name="T11" fmla="*/ 18 h 159"/>
                <a:gd name="T12" fmla="*/ 14 w 72"/>
                <a:gd name="T13" fmla="*/ 24 h 159"/>
                <a:gd name="T14" fmla="*/ 14 w 72"/>
                <a:gd name="T15" fmla="*/ 36 h 159"/>
                <a:gd name="T16" fmla="*/ 14 w 72"/>
                <a:gd name="T17" fmla="*/ 44 h 159"/>
                <a:gd name="T18" fmla="*/ 18 w 72"/>
                <a:gd name="T19" fmla="*/ 49 h 159"/>
                <a:gd name="T20" fmla="*/ 18 w 72"/>
                <a:gd name="T21" fmla="*/ 54 h 159"/>
                <a:gd name="T22" fmla="*/ 6 w 72"/>
                <a:gd name="T23" fmla="*/ 65 h 159"/>
                <a:gd name="T24" fmla="*/ 5 w 72"/>
                <a:gd name="T25" fmla="*/ 83 h 159"/>
                <a:gd name="T26" fmla="*/ 0 w 72"/>
                <a:gd name="T27" fmla="*/ 105 h 159"/>
                <a:gd name="T28" fmla="*/ 2 w 72"/>
                <a:gd name="T29" fmla="*/ 120 h 159"/>
                <a:gd name="T30" fmla="*/ 4 w 72"/>
                <a:gd name="T31" fmla="*/ 136 h 159"/>
                <a:gd name="T32" fmla="*/ 2 w 72"/>
                <a:gd name="T33" fmla="*/ 149 h 159"/>
                <a:gd name="T34" fmla="*/ 6 w 72"/>
                <a:gd name="T35" fmla="*/ 159 h 159"/>
                <a:gd name="T36" fmla="*/ 58 w 72"/>
                <a:gd name="T37" fmla="*/ 147 h 159"/>
                <a:gd name="T38" fmla="*/ 61 w 72"/>
                <a:gd name="T39" fmla="*/ 138 h 159"/>
                <a:gd name="T40" fmla="*/ 71 w 72"/>
                <a:gd name="T41" fmla="*/ 134 h 159"/>
                <a:gd name="T42" fmla="*/ 70 w 72"/>
                <a:gd name="T43" fmla="*/ 131 h 159"/>
                <a:gd name="T44" fmla="*/ 72 w 72"/>
                <a:gd name="T45" fmla="*/ 119 h 159"/>
                <a:gd name="T46" fmla="*/ 72 w 72"/>
                <a:gd name="T47" fmla="*/ 119 h 159"/>
                <a:gd name="T48" fmla="*/ 61 w 72"/>
                <a:gd name="T49" fmla="*/ 107 h 159"/>
                <a:gd name="T50" fmla="*/ 26 w 72"/>
                <a:gd name="T51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2" h="159">
                  <a:moveTo>
                    <a:pt x="26" y="0"/>
                  </a:moveTo>
                  <a:lnTo>
                    <a:pt x="20" y="2"/>
                  </a:lnTo>
                  <a:lnTo>
                    <a:pt x="14" y="2"/>
                  </a:lnTo>
                  <a:lnTo>
                    <a:pt x="14" y="9"/>
                  </a:lnTo>
                  <a:lnTo>
                    <a:pt x="12" y="14"/>
                  </a:lnTo>
                  <a:lnTo>
                    <a:pt x="10" y="18"/>
                  </a:lnTo>
                  <a:lnTo>
                    <a:pt x="14" y="24"/>
                  </a:lnTo>
                  <a:lnTo>
                    <a:pt x="14" y="36"/>
                  </a:lnTo>
                  <a:lnTo>
                    <a:pt x="14" y="44"/>
                  </a:lnTo>
                  <a:lnTo>
                    <a:pt x="18" y="49"/>
                  </a:lnTo>
                  <a:lnTo>
                    <a:pt x="18" y="54"/>
                  </a:lnTo>
                  <a:lnTo>
                    <a:pt x="6" y="65"/>
                  </a:lnTo>
                  <a:lnTo>
                    <a:pt x="5" y="83"/>
                  </a:lnTo>
                  <a:lnTo>
                    <a:pt x="0" y="105"/>
                  </a:lnTo>
                  <a:lnTo>
                    <a:pt x="2" y="120"/>
                  </a:lnTo>
                  <a:lnTo>
                    <a:pt x="4" y="136"/>
                  </a:lnTo>
                  <a:lnTo>
                    <a:pt x="2" y="149"/>
                  </a:lnTo>
                  <a:lnTo>
                    <a:pt x="6" y="159"/>
                  </a:lnTo>
                  <a:lnTo>
                    <a:pt x="58" y="147"/>
                  </a:lnTo>
                  <a:lnTo>
                    <a:pt x="61" y="138"/>
                  </a:lnTo>
                  <a:lnTo>
                    <a:pt x="71" y="134"/>
                  </a:lnTo>
                  <a:lnTo>
                    <a:pt x="70" y="131"/>
                  </a:lnTo>
                  <a:lnTo>
                    <a:pt x="72" y="119"/>
                  </a:lnTo>
                  <a:lnTo>
                    <a:pt x="72" y="119"/>
                  </a:lnTo>
                  <a:lnTo>
                    <a:pt x="61" y="107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6" name="Freeform 26">
              <a:extLst>
                <a:ext uri="{FF2B5EF4-FFF2-40B4-BE49-F238E27FC236}">
                  <a16:creationId xmlns:a16="http://schemas.microsoft.com/office/drawing/2014/main" id="{8A51591C-5047-43BB-94AA-59F6D2F72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0084" y="2016767"/>
              <a:ext cx="106775" cy="97547"/>
            </a:xfrm>
            <a:custGeom>
              <a:avLst/>
              <a:gdLst>
                <a:gd name="T0" fmla="*/ 5 w 81"/>
                <a:gd name="T1" fmla="*/ 42 h 74"/>
                <a:gd name="T2" fmla="*/ 5 w 81"/>
                <a:gd name="T3" fmla="*/ 52 h 74"/>
                <a:gd name="T4" fmla="*/ 12 w 81"/>
                <a:gd name="T5" fmla="*/ 60 h 74"/>
                <a:gd name="T6" fmla="*/ 5 w 81"/>
                <a:gd name="T7" fmla="*/ 69 h 74"/>
                <a:gd name="T8" fmla="*/ 7 w 81"/>
                <a:gd name="T9" fmla="*/ 74 h 74"/>
                <a:gd name="T10" fmla="*/ 13 w 81"/>
                <a:gd name="T11" fmla="*/ 71 h 74"/>
                <a:gd name="T12" fmla="*/ 19 w 81"/>
                <a:gd name="T13" fmla="*/ 66 h 74"/>
                <a:gd name="T14" fmla="*/ 21 w 81"/>
                <a:gd name="T15" fmla="*/ 63 h 74"/>
                <a:gd name="T16" fmla="*/ 29 w 81"/>
                <a:gd name="T17" fmla="*/ 56 h 74"/>
                <a:gd name="T18" fmla="*/ 35 w 81"/>
                <a:gd name="T19" fmla="*/ 52 h 74"/>
                <a:gd name="T20" fmla="*/ 48 w 81"/>
                <a:gd name="T21" fmla="*/ 52 h 74"/>
                <a:gd name="T22" fmla="*/ 52 w 81"/>
                <a:gd name="T23" fmla="*/ 49 h 74"/>
                <a:gd name="T24" fmla="*/ 56 w 81"/>
                <a:gd name="T25" fmla="*/ 46 h 74"/>
                <a:gd name="T26" fmla="*/ 62 w 81"/>
                <a:gd name="T27" fmla="*/ 43 h 74"/>
                <a:gd name="T28" fmla="*/ 71 w 81"/>
                <a:gd name="T29" fmla="*/ 41 h 74"/>
                <a:gd name="T30" fmla="*/ 78 w 81"/>
                <a:gd name="T31" fmla="*/ 40 h 74"/>
                <a:gd name="T32" fmla="*/ 81 w 81"/>
                <a:gd name="T33" fmla="*/ 38 h 74"/>
                <a:gd name="T34" fmla="*/ 72 w 81"/>
                <a:gd name="T35" fmla="*/ 0 h 74"/>
                <a:gd name="T36" fmla="*/ 35 w 81"/>
                <a:gd name="T37" fmla="*/ 7 h 74"/>
                <a:gd name="T38" fmla="*/ 0 w 81"/>
                <a:gd name="T39" fmla="*/ 14 h 74"/>
                <a:gd name="T40" fmla="*/ 0 w 81"/>
                <a:gd name="T41" fmla="*/ 15 h 74"/>
                <a:gd name="T42" fmla="*/ 5 w 81"/>
                <a:gd name="T43" fmla="*/ 4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1" h="74">
                  <a:moveTo>
                    <a:pt x="5" y="42"/>
                  </a:moveTo>
                  <a:lnTo>
                    <a:pt x="5" y="52"/>
                  </a:lnTo>
                  <a:lnTo>
                    <a:pt x="12" y="60"/>
                  </a:lnTo>
                  <a:lnTo>
                    <a:pt x="5" y="69"/>
                  </a:lnTo>
                  <a:lnTo>
                    <a:pt x="7" y="74"/>
                  </a:lnTo>
                  <a:lnTo>
                    <a:pt x="13" y="71"/>
                  </a:lnTo>
                  <a:lnTo>
                    <a:pt x="19" y="66"/>
                  </a:lnTo>
                  <a:lnTo>
                    <a:pt x="21" y="63"/>
                  </a:lnTo>
                  <a:lnTo>
                    <a:pt x="29" y="56"/>
                  </a:lnTo>
                  <a:lnTo>
                    <a:pt x="35" y="52"/>
                  </a:lnTo>
                  <a:lnTo>
                    <a:pt x="48" y="52"/>
                  </a:lnTo>
                  <a:lnTo>
                    <a:pt x="52" y="49"/>
                  </a:lnTo>
                  <a:lnTo>
                    <a:pt x="56" y="46"/>
                  </a:lnTo>
                  <a:lnTo>
                    <a:pt x="62" y="43"/>
                  </a:lnTo>
                  <a:lnTo>
                    <a:pt x="71" y="41"/>
                  </a:lnTo>
                  <a:lnTo>
                    <a:pt x="78" y="40"/>
                  </a:lnTo>
                  <a:lnTo>
                    <a:pt x="81" y="38"/>
                  </a:lnTo>
                  <a:lnTo>
                    <a:pt x="72" y="0"/>
                  </a:lnTo>
                  <a:lnTo>
                    <a:pt x="35" y="7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5" y="42"/>
                  </a:ln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7" name="Freeform 27">
              <a:extLst>
                <a:ext uri="{FF2B5EF4-FFF2-40B4-BE49-F238E27FC236}">
                  <a16:creationId xmlns:a16="http://schemas.microsoft.com/office/drawing/2014/main" id="{F8D16717-2D76-47AE-8048-007B29B185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4996" y="2008857"/>
              <a:ext cx="44819" cy="58001"/>
            </a:xfrm>
            <a:custGeom>
              <a:avLst/>
              <a:gdLst>
                <a:gd name="T0" fmla="*/ 32 w 34"/>
                <a:gd name="T1" fmla="*/ 20 h 44"/>
                <a:gd name="T2" fmla="*/ 31 w 34"/>
                <a:gd name="T3" fmla="*/ 18 h 44"/>
                <a:gd name="T4" fmla="*/ 29 w 34"/>
                <a:gd name="T5" fmla="*/ 17 h 44"/>
                <a:gd name="T6" fmla="*/ 25 w 34"/>
                <a:gd name="T7" fmla="*/ 15 h 44"/>
                <a:gd name="T8" fmla="*/ 23 w 34"/>
                <a:gd name="T9" fmla="*/ 14 h 44"/>
                <a:gd name="T10" fmla="*/ 22 w 34"/>
                <a:gd name="T11" fmla="*/ 10 h 44"/>
                <a:gd name="T12" fmla="*/ 18 w 34"/>
                <a:gd name="T13" fmla="*/ 6 h 44"/>
                <a:gd name="T14" fmla="*/ 14 w 34"/>
                <a:gd name="T15" fmla="*/ 0 h 44"/>
                <a:gd name="T16" fmla="*/ 0 w 34"/>
                <a:gd name="T17" fmla="*/ 6 h 44"/>
                <a:gd name="T18" fmla="*/ 9 w 34"/>
                <a:gd name="T19" fmla="*/ 44 h 44"/>
                <a:gd name="T20" fmla="*/ 11 w 34"/>
                <a:gd name="T21" fmla="*/ 41 h 44"/>
                <a:gd name="T22" fmla="*/ 14 w 34"/>
                <a:gd name="T23" fmla="*/ 40 h 44"/>
                <a:gd name="T24" fmla="*/ 19 w 34"/>
                <a:gd name="T25" fmla="*/ 37 h 44"/>
                <a:gd name="T26" fmla="*/ 19 w 34"/>
                <a:gd name="T27" fmla="*/ 33 h 44"/>
                <a:gd name="T28" fmla="*/ 19 w 34"/>
                <a:gd name="T29" fmla="*/ 31 h 44"/>
                <a:gd name="T30" fmla="*/ 19 w 34"/>
                <a:gd name="T31" fmla="*/ 27 h 44"/>
                <a:gd name="T32" fmla="*/ 19 w 34"/>
                <a:gd name="T33" fmla="*/ 24 h 44"/>
                <a:gd name="T34" fmla="*/ 19 w 34"/>
                <a:gd name="T35" fmla="*/ 21 h 44"/>
                <a:gd name="T36" fmla="*/ 19 w 34"/>
                <a:gd name="T37" fmla="*/ 20 h 44"/>
                <a:gd name="T38" fmla="*/ 21 w 34"/>
                <a:gd name="T39" fmla="*/ 18 h 44"/>
                <a:gd name="T40" fmla="*/ 23 w 34"/>
                <a:gd name="T41" fmla="*/ 18 h 44"/>
                <a:gd name="T42" fmla="*/ 26 w 34"/>
                <a:gd name="T43" fmla="*/ 20 h 44"/>
                <a:gd name="T44" fmla="*/ 27 w 34"/>
                <a:gd name="T45" fmla="*/ 22 h 44"/>
                <a:gd name="T46" fmla="*/ 29 w 34"/>
                <a:gd name="T47" fmla="*/ 28 h 44"/>
                <a:gd name="T48" fmla="*/ 29 w 34"/>
                <a:gd name="T49" fmla="*/ 29 h 44"/>
                <a:gd name="T50" fmla="*/ 31 w 34"/>
                <a:gd name="T51" fmla="*/ 31 h 44"/>
                <a:gd name="T52" fmla="*/ 33 w 34"/>
                <a:gd name="T53" fmla="*/ 29 h 44"/>
                <a:gd name="T54" fmla="*/ 34 w 34"/>
                <a:gd name="T55" fmla="*/ 28 h 44"/>
                <a:gd name="T56" fmla="*/ 34 w 34"/>
                <a:gd name="T57" fmla="*/ 27 h 44"/>
                <a:gd name="T58" fmla="*/ 32 w 34"/>
                <a:gd name="T59" fmla="*/ 2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" h="44">
                  <a:moveTo>
                    <a:pt x="32" y="20"/>
                  </a:moveTo>
                  <a:lnTo>
                    <a:pt x="31" y="18"/>
                  </a:lnTo>
                  <a:lnTo>
                    <a:pt x="29" y="17"/>
                  </a:lnTo>
                  <a:lnTo>
                    <a:pt x="25" y="15"/>
                  </a:lnTo>
                  <a:lnTo>
                    <a:pt x="23" y="14"/>
                  </a:lnTo>
                  <a:lnTo>
                    <a:pt x="22" y="10"/>
                  </a:lnTo>
                  <a:lnTo>
                    <a:pt x="18" y="6"/>
                  </a:lnTo>
                  <a:lnTo>
                    <a:pt x="14" y="0"/>
                  </a:lnTo>
                  <a:lnTo>
                    <a:pt x="0" y="6"/>
                  </a:lnTo>
                  <a:lnTo>
                    <a:pt x="9" y="44"/>
                  </a:lnTo>
                  <a:lnTo>
                    <a:pt x="11" y="41"/>
                  </a:lnTo>
                  <a:lnTo>
                    <a:pt x="14" y="40"/>
                  </a:lnTo>
                  <a:lnTo>
                    <a:pt x="19" y="37"/>
                  </a:lnTo>
                  <a:lnTo>
                    <a:pt x="19" y="33"/>
                  </a:lnTo>
                  <a:lnTo>
                    <a:pt x="19" y="31"/>
                  </a:lnTo>
                  <a:lnTo>
                    <a:pt x="19" y="27"/>
                  </a:lnTo>
                  <a:lnTo>
                    <a:pt x="19" y="24"/>
                  </a:lnTo>
                  <a:lnTo>
                    <a:pt x="19" y="21"/>
                  </a:lnTo>
                  <a:lnTo>
                    <a:pt x="19" y="20"/>
                  </a:lnTo>
                  <a:lnTo>
                    <a:pt x="21" y="18"/>
                  </a:lnTo>
                  <a:lnTo>
                    <a:pt x="23" y="18"/>
                  </a:lnTo>
                  <a:lnTo>
                    <a:pt x="26" y="20"/>
                  </a:lnTo>
                  <a:lnTo>
                    <a:pt x="27" y="22"/>
                  </a:lnTo>
                  <a:lnTo>
                    <a:pt x="29" y="28"/>
                  </a:lnTo>
                  <a:lnTo>
                    <a:pt x="29" y="29"/>
                  </a:lnTo>
                  <a:lnTo>
                    <a:pt x="31" y="31"/>
                  </a:lnTo>
                  <a:lnTo>
                    <a:pt x="33" y="29"/>
                  </a:lnTo>
                  <a:lnTo>
                    <a:pt x="34" y="28"/>
                  </a:lnTo>
                  <a:lnTo>
                    <a:pt x="34" y="27"/>
                  </a:lnTo>
                  <a:lnTo>
                    <a:pt x="32" y="20"/>
                  </a:ln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8" name="Freeform 28">
              <a:extLst>
                <a:ext uri="{FF2B5EF4-FFF2-40B4-BE49-F238E27FC236}">
                  <a16:creationId xmlns:a16="http://schemas.microsoft.com/office/drawing/2014/main" id="{F8CB2BA2-6C73-4476-BA9A-1AE9577E9C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80084" y="1938992"/>
              <a:ext cx="204323" cy="112047"/>
            </a:xfrm>
            <a:custGeom>
              <a:avLst/>
              <a:gdLst>
                <a:gd name="T0" fmla="*/ 882 w 887"/>
                <a:gd name="T1" fmla="*/ 316 h 481"/>
                <a:gd name="T2" fmla="*/ 841 w 887"/>
                <a:gd name="T3" fmla="*/ 336 h 481"/>
                <a:gd name="T4" fmla="*/ 793 w 887"/>
                <a:gd name="T5" fmla="*/ 356 h 481"/>
                <a:gd name="T6" fmla="*/ 750 w 887"/>
                <a:gd name="T7" fmla="*/ 369 h 481"/>
                <a:gd name="T8" fmla="*/ 735 w 887"/>
                <a:gd name="T9" fmla="*/ 405 h 481"/>
                <a:gd name="T10" fmla="*/ 709 w 887"/>
                <a:gd name="T11" fmla="*/ 405 h 481"/>
                <a:gd name="T12" fmla="*/ 692 w 887"/>
                <a:gd name="T13" fmla="*/ 356 h 481"/>
                <a:gd name="T14" fmla="*/ 668 w 887"/>
                <a:gd name="T15" fmla="*/ 385 h 481"/>
                <a:gd name="T16" fmla="*/ 649 w 887"/>
                <a:gd name="T17" fmla="*/ 435 h 481"/>
                <a:gd name="T18" fmla="*/ 617 w 887"/>
                <a:gd name="T19" fmla="*/ 455 h 481"/>
                <a:gd name="T20" fmla="*/ 607 w 887"/>
                <a:gd name="T21" fmla="*/ 452 h 481"/>
                <a:gd name="T22" fmla="*/ 585 w 887"/>
                <a:gd name="T23" fmla="*/ 406 h 481"/>
                <a:gd name="T24" fmla="*/ 553 w 887"/>
                <a:gd name="T25" fmla="*/ 385 h 481"/>
                <a:gd name="T26" fmla="*/ 534 w 887"/>
                <a:gd name="T27" fmla="*/ 357 h 481"/>
                <a:gd name="T28" fmla="*/ 493 w 887"/>
                <a:gd name="T29" fmla="*/ 303 h 481"/>
                <a:gd name="T30" fmla="*/ 197 w 887"/>
                <a:gd name="T31" fmla="*/ 376 h 481"/>
                <a:gd name="T32" fmla="*/ 0 w 887"/>
                <a:gd name="T33" fmla="*/ 270 h 481"/>
                <a:gd name="T34" fmla="*/ 183 w 887"/>
                <a:gd name="T35" fmla="*/ 142 h 481"/>
                <a:gd name="T36" fmla="*/ 495 w 887"/>
                <a:gd name="T37" fmla="*/ 20 h 481"/>
                <a:gd name="T38" fmla="*/ 567 w 887"/>
                <a:gd name="T39" fmla="*/ 26 h 481"/>
                <a:gd name="T40" fmla="*/ 598 w 887"/>
                <a:gd name="T41" fmla="*/ 53 h 481"/>
                <a:gd name="T42" fmla="*/ 628 w 887"/>
                <a:gd name="T43" fmla="*/ 62 h 481"/>
                <a:gd name="T44" fmla="*/ 600 w 887"/>
                <a:gd name="T45" fmla="*/ 90 h 481"/>
                <a:gd name="T46" fmla="*/ 566 w 887"/>
                <a:gd name="T47" fmla="*/ 117 h 481"/>
                <a:gd name="T48" fmla="*/ 554 w 887"/>
                <a:gd name="T49" fmla="*/ 165 h 481"/>
                <a:gd name="T50" fmla="*/ 576 w 887"/>
                <a:gd name="T51" fmla="*/ 185 h 481"/>
                <a:gd name="T52" fmla="*/ 633 w 887"/>
                <a:gd name="T53" fmla="*/ 198 h 481"/>
                <a:gd name="T54" fmla="*/ 674 w 887"/>
                <a:gd name="T55" fmla="*/ 243 h 481"/>
                <a:gd name="T56" fmla="*/ 676 w 887"/>
                <a:gd name="T57" fmla="*/ 274 h 481"/>
                <a:gd name="T58" fmla="*/ 707 w 887"/>
                <a:gd name="T59" fmla="*/ 297 h 481"/>
                <a:gd name="T60" fmla="*/ 727 w 887"/>
                <a:gd name="T61" fmla="*/ 322 h 481"/>
                <a:gd name="T62" fmla="*/ 812 w 887"/>
                <a:gd name="T63" fmla="*/ 303 h 481"/>
                <a:gd name="T64" fmla="*/ 816 w 887"/>
                <a:gd name="T65" fmla="*/ 266 h 481"/>
                <a:gd name="T66" fmla="*/ 785 w 887"/>
                <a:gd name="T67" fmla="*/ 223 h 481"/>
                <a:gd name="T68" fmla="*/ 800 w 887"/>
                <a:gd name="T69" fmla="*/ 221 h 481"/>
                <a:gd name="T70" fmla="*/ 847 w 887"/>
                <a:gd name="T71" fmla="*/ 256 h 481"/>
                <a:gd name="T72" fmla="*/ 874 w 887"/>
                <a:gd name="T73" fmla="*/ 285 h 481"/>
                <a:gd name="T74" fmla="*/ 709 w 887"/>
                <a:gd name="T75" fmla="*/ 481 h 481"/>
                <a:gd name="T76" fmla="*/ 758 w 887"/>
                <a:gd name="T77" fmla="*/ 462 h 481"/>
                <a:gd name="T78" fmla="*/ 741 w 887"/>
                <a:gd name="T79" fmla="*/ 435 h 481"/>
                <a:gd name="T80" fmla="*/ 689 w 887"/>
                <a:gd name="T81" fmla="*/ 469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87" h="481">
                  <a:moveTo>
                    <a:pt x="887" y="295"/>
                  </a:moveTo>
                  <a:cubicBezTo>
                    <a:pt x="882" y="316"/>
                    <a:pt x="882" y="316"/>
                    <a:pt x="882" y="316"/>
                  </a:cubicBezTo>
                  <a:cubicBezTo>
                    <a:pt x="865" y="329"/>
                    <a:pt x="865" y="329"/>
                    <a:pt x="865" y="329"/>
                  </a:cubicBezTo>
                  <a:cubicBezTo>
                    <a:pt x="841" y="336"/>
                    <a:pt x="841" y="336"/>
                    <a:pt x="841" y="336"/>
                  </a:cubicBezTo>
                  <a:cubicBezTo>
                    <a:pt x="823" y="356"/>
                    <a:pt x="823" y="356"/>
                    <a:pt x="823" y="356"/>
                  </a:cubicBezTo>
                  <a:cubicBezTo>
                    <a:pt x="793" y="356"/>
                    <a:pt x="793" y="356"/>
                    <a:pt x="793" y="356"/>
                  </a:cubicBezTo>
                  <a:cubicBezTo>
                    <a:pt x="773" y="367"/>
                    <a:pt x="773" y="367"/>
                    <a:pt x="773" y="367"/>
                  </a:cubicBezTo>
                  <a:cubicBezTo>
                    <a:pt x="750" y="369"/>
                    <a:pt x="750" y="369"/>
                    <a:pt x="750" y="369"/>
                  </a:cubicBezTo>
                  <a:cubicBezTo>
                    <a:pt x="750" y="381"/>
                    <a:pt x="750" y="381"/>
                    <a:pt x="750" y="381"/>
                  </a:cubicBezTo>
                  <a:cubicBezTo>
                    <a:pt x="735" y="405"/>
                    <a:pt x="735" y="405"/>
                    <a:pt x="735" y="405"/>
                  </a:cubicBezTo>
                  <a:cubicBezTo>
                    <a:pt x="709" y="417"/>
                    <a:pt x="709" y="417"/>
                    <a:pt x="709" y="417"/>
                  </a:cubicBezTo>
                  <a:cubicBezTo>
                    <a:pt x="709" y="405"/>
                    <a:pt x="709" y="405"/>
                    <a:pt x="709" y="405"/>
                  </a:cubicBezTo>
                  <a:cubicBezTo>
                    <a:pt x="704" y="374"/>
                    <a:pt x="704" y="374"/>
                    <a:pt x="704" y="374"/>
                  </a:cubicBezTo>
                  <a:cubicBezTo>
                    <a:pt x="692" y="356"/>
                    <a:pt x="692" y="356"/>
                    <a:pt x="692" y="356"/>
                  </a:cubicBezTo>
                  <a:cubicBezTo>
                    <a:pt x="675" y="369"/>
                    <a:pt x="675" y="369"/>
                    <a:pt x="675" y="369"/>
                  </a:cubicBezTo>
                  <a:cubicBezTo>
                    <a:pt x="668" y="385"/>
                    <a:pt x="668" y="385"/>
                    <a:pt x="668" y="385"/>
                  </a:cubicBezTo>
                  <a:cubicBezTo>
                    <a:pt x="649" y="407"/>
                    <a:pt x="649" y="407"/>
                    <a:pt x="649" y="407"/>
                  </a:cubicBezTo>
                  <a:cubicBezTo>
                    <a:pt x="649" y="435"/>
                    <a:pt x="649" y="435"/>
                    <a:pt x="649" y="435"/>
                  </a:cubicBezTo>
                  <a:cubicBezTo>
                    <a:pt x="628" y="455"/>
                    <a:pt x="628" y="455"/>
                    <a:pt x="628" y="455"/>
                  </a:cubicBezTo>
                  <a:cubicBezTo>
                    <a:pt x="617" y="455"/>
                    <a:pt x="617" y="455"/>
                    <a:pt x="617" y="455"/>
                  </a:cubicBezTo>
                  <a:cubicBezTo>
                    <a:pt x="606" y="455"/>
                    <a:pt x="606" y="455"/>
                    <a:pt x="606" y="455"/>
                  </a:cubicBezTo>
                  <a:cubicBezTo>
                    <a:pt x="607" y="452"/>
                    <a:pt x="607" y="452"/>
                    <a:pt x="607" y="452"/>
                  </a:cubicBezTo>
                  <a:cubicBezTo>
                    <a:pt x="595" y="416"/>
                    <a:pt x="595" y="416"/>
                    <a:pt x="595" y="416"/>
                  </a:cubicBezTo>
                  <a:cubicBezTo>
                    <a:pt x="585" y="406"/>
                    <a:pt x="585" y="406"/>
                    <a:pt x="585" y="406"/>
                  </a:cubicBezTo>
                  <a:cubicBezTo>
                    <a:pt x="574" y="395"/>
                    <a:pt x="574" y="395"/>
                    <a:pt x="574" y="395"/>
                  </a:cubicBezTo>
                  <a:cubicBezTo>
                    <a:pt x="553" y="385"/>
                    <a:pt x="553" y="385"/>
                    <a:pt x="553" y="385"/>
                  </a:cubicBezTo>
                  <a:cubicBezTo>
                    <a:pt x="544" y="378"/>
                    <a:pt x="544" y="378"/>
                    <a:pt x="544" y="378"/>
                  </a:cubicBezTo>
                  <a:cubicBezTo>
                    <a:pt x="534" y="357"/>
                    <a:pt x="534" y="357"/>
                    <a:pt x="534" y="357"/>
                  </a:cubicBezTo>
                  <a:cubicBezTo>
                    <a:pt x="515" y="336"/>
                    <a:pt x="515" y="336"/>
                    <a:pt x="515" y="336"/>
                  </a:cubicBezTo>
                  <a:cubicBezTo>
                    <a:pt x="493" y="303"/>
                    <a:pt x="493" y="303"/>
                    <a:pt x="493" y="303"/>
                  </a:cubicBezTo>
                  <a:cubicBezTo>
                    <a:pt x="413" y="336"/>
                    <a:pt x="413" y="336"/>
                    <a:pt x="413" y="336"/>
                  </a:cubicBezTo>
                  <a:cubicBezTo>
                    <a:pt x="197" y="376"/>
                    <a:pt x="197" y="376"/>
                    <a:pt x="197" y="376"/>
                  </a:cubicBezTo>
                  <a:cubicBezTo>
                    <a:pt x="0" y="413"/>
                    <a:pt x="0" y="413"/>
                    <a:pt x="0" y="413"/>
                  </a:cubicBezTo>
                  <a:cubicBezTo>
                    <a:pt x="0" y="270"/>
                    <a:pt x="0" y="270"/>
                    <a:pt x="0" y="270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183" y="142"/>
                    <a:pt x="183" y="142"/>
                    <a:pt x="183" y="142"/>
                  </a:cubicBezTo>
                  <a:cubicBezTo>
                    <a:pt x="479" y="70"/>
                    <a:pt x="479" y="70"/>
                    <a:pt x="479" y="70"/>
                  </a:cubicBezTo>
                  <a:cubicBezTo>
                    <a:pt x="495" y="20"/>
                    <a:pt x="495" y="20"/>
                    <a:pt x="495" y="2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67" y="26"/>
                    <a:pt x="567" y="26"/>
                    <a:pt x="567" y="26"/>
                  </a:cubicBezTo>
                  <a:cubicBezTo>
                    <a:pt x="586" y="53"/>
                    <a:pt x="586" y="53"/>
                    <a:pt x="586" y="53"/>
                  </a:cubicBezTo>
                  <a:cubicBezTo>
                    <a:pt x="598" y="53"/>
                    <a:pt x="598" y="53"/>
                    <a:pt x="598" y="53"/>
                  </a:cubicBezTo>
                  <a:cubicBezTo>
                    <a:pt x="617" y="53"/>
                    <a:pt x="617" y="53"/>
                    <a:pt x="617" y="53"/>
                  </a:cubicBezTo>
                  <a:cubicBezTo>
                    <a:pt x="628" y="62"/>
                    <a:pt x="628" y="62"/>
                    <a:pt x="628" y="62"/>
                  </a:cubicBezTo>
                  <a:cubicBezTo>
                    <a:pt x="622" y="77"/>
                    <a:pt x="622" y="77"/>
                    <a:pt x="622" y="77"/>
                  </a:cubicBezTo>
                  <a:cubicBezTo>
                    <a:pt x="600" y="90"/>
                    <a:pt x="600" y="90"/>
                    <a:pt x="600" y="90"/>
                  </a:cubicBezTo>
                  <a:cubicBezTo>
                    <a:pt x="581" y="104"/>
                    <a:pt x="581" y="104"/>
                    <a:pt x="581" y="104"/>
                  </a:cubicBezTo>
                  <a:cubicBezTo>
                    <a:pt x="566" y="117"/>
                    <a:pt x="566" y="117"/>
                    <a:pt x="566" y="117"/>
                  </a:cubicBezTo>
                  <a:cubicBezTo>
                    <a:pt x="554" y="137"/>
                    <a:pt x="554" y="137"/>
                    <a:pt x="554" y="137"/>
                  </a:cubicBezTo>
                  <a:cubicBezTo>
                    <a:pt x="554" y="165"/>
                    <a:pt x="554" y="165"/>
                    <a:pt x="554" y="165"/>
                  </a:cubicBezTo>
                  <a:cubicBezTo>
                    <a:pt x="560" y="179"/>
                    <a:pt x="560" y="179"/>
                    <a:pt x="560" y="179"/>
                  </a:cubicBezTo>
                  <a:cubicBezTo>
                    <a:pt x="576" y="185"/>
                    <a:pt x="576" y="185"/>
                    <a:pt x="576" y="185"/>
                  </a:cubicBezTo>
                  <a:cubicBezTo>
                    <a:pt x="597" y="179"/>
                    <a:pt x="597" y="179"/>
                    <a:pt x="597" y="179"/>
                  </a:cubicBezTo>
                  <a:cubicBezTo>
                    <a:pt x="633" y="198"/>
                    <a:pt x="633" y="198"/>
                    <a:pt x="633" y="198"/>
                  </a:cubicBezTo>
                  <a:cubicBezTo>
                    <a:pt x="660" y="222"/>
                    <a:pt x="660" y="222"/>
                    <a:pt x="660" y="222"/>
                  </a:cubicBezTo>
                  <a:cubicBezTo>
                    <a:pt x="674" y="243"/>
                    <a:pt x="674" y="243"/>
                    <a:pt x="674" y="243"/>
                  </a:cubicBezTo>
                  <a:cubicBezTo>
                    <a:pt x="661" y="262"/>
                    <a:pt x="661" y="262"/>
                    <a:pt x="661" y="262"/>
                  </a:cubicBezTo>
                  <a:cubicBezTo>
                    <a:pt x="676" y="274"/>
                    <a:pt x="676" y="274"/>
                    <a:pt x="676" y="274"/>
                  </a:cubicBezTo>
                  <a:cubicBezTo>
                    <a:pt x="693" y="288"/>
                    <a:pt x="693" y="288"/>
                    <a:pt x="693" y="288"/>
                  </a:cubicBezTo>
                  <a:cubicBezTo>
                    <a:pt x="707" y="297"/>
                    <a:pt x="707" y="297"/>
                    <a:pt x="707" y="297"/>
                  </a:cubicBezTo>
                  <a:cubicBezTo>
                    <a:pt x="712" y="308"/>
                    <a:pt x="712" y="308"/>
                    <a:pt x="712" y="308"/>
                  </a:cubicBezTo>
                  <a:cubicBezTo>
                    <a:pt x="727" y="322"/>
                    <a:pt x="727" y="322"/>
                    <a:pt x="727" y="322"/>
                  </a:cubicBezTo>
                  <a:cubicBezTo>
                    <a:pt x="779" y="303"/>
                    <a:pt x="779" y="303"/>
                    <a:pt x="779" y="303"/>
                  </a:cubicBezTo>
                  <a:cubicBezTo>
                    <a:pt x="812" y="303"/>
                    <a:pt x="812" y="303"/>
                    <a:pt x="812" y="303"/>
                  </a:cubicBezTo>
                  <a:cubicBezTo>
                    <a:pt x="830" y="285"/>
                    <a:pt x="830" y="285"/>
                    <a:pt x="830" y="285"/>
                  </a:cubicBezTo>
                  <a:cubicBezTo>
                    <a:pt x="816" y="266"/>
                    <a:pt x="816" y="266"/>
                    <a:pt x="816" y="266"/>
                  </a:cubicBezTo>
                  <a:cubicBezTo>
                    <a:pt x="794" y="236"/>
                    <a:pt x="794" y="236"/>
                    <a:pt x="794" y="236"/>
                  </a:cubicBezTo>
                  <a:cubicBezTo>
                    <a:pt x="785" y="223"/>
                    <a:pt x="785" y="223"/>
                    <a:pt x="785" y="223"/>
                  </a:cubicBezTo>
                  <a:cubicBezTo>
                    <a:pt x="789" y="212"/>
                    <a:pt x="789" y="212"/>
                    <a:pt x="789" y="212"/>
                  </a:cubicBezTo>
                  <a:cubicBezTo>
                    <a:pt x="800" y="221"/>
                    <a:pt x="800" y="221"/>
                    <a:pt x="800" y="221"/>
                  </a:cubicBezTo>
                  <a:cubicBezTo>
                    <a:pt x="828" y="241"/>
                    <a:pt x="828" y="241"/>
                    <a:pt x="828" y="241"/>
                  </a:cubicBezTo>
                  <a:cubicBezTo>
                    <a:pt x="847" y="256"/>
                    <a:pt x="847" y="256"/>
                    <a:pt x="847" y="256"/>
                  </a:cubicBezTo>
                  <a:cubicBezTo>
                    <a:pt x="857" y="269"/>
                    <a:pt x="857" y="269"/>
                    <a:pt x="857" y="269"/>
                  </a:cubicBezTo>
                  <a:cubicBezTo>
                    <a:pt x="874" y="285"/>
                    <a:pt x="874" y="285"/>
                    <a:pt x="874" y="285"/>
                  </a:cubicBezTo>
                  <a:lnTo>
                    <a:pt x="887" y="295"/>
                  </a:lnTo>
                  <a:close/>
                  <a:moveTo>
                    <a:pt x="709" y="481"/>
                  </a:moveTo>
                  <a:cubicBezTo>
                    <a:pt x="736" y="481"/>
                    <a:pt x="736" y="481"/>
                    <a:pt x="736" y="481"/>
                  </a:cubicBezTo>
                  <a:cubicBezTo>
                    <a:pt x="758" y="462"/>
                    <a:pt x="758" y="462"/>
                    <a:pt x="758" y="462"/>
                  </a:cubicBezTo>
                  <a:cubicBezTo>
                    <a:pt x="772" y="449"/>
                    <a:pt x="772" y="449"/>
                    <a:pt x="772" y="449"/>
                  </a:cubicBezTo>
                  <a:cubicBezTo>
                    <a:pt x="741" y="435"/>
                    <a:pt x="741" y="435"/>
                    <a:pt x="741" y="435"/>
                  </a:cubicBezTo>
                  <a:cubicBezTo>
                    <a:pt x="741" y="435"/>
                    <a:pt x="719" y="421"/>
                    <a:pt x="716" y="427"/>
                  </a:cubicBezTo>
                  <a:cubicBezTo>
                    <a:pt x="713" y="433"/>
                    <a:pt x="689" y="469"/>
                    <a:pt x="689" y="469"/>
                  </a:cubicBezTo>
                  <a:lnTo>
                    <a:pt x="709" y="481"/>
                  </a:ln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9" name="Freeform 29">
              <a:extLst>
                <a:ext uri="{FF2B5EF4-FFF2-40B4-BE49-F238E27FC236}">
                  <a16:creationId xmlns:a16="http://schemas.microsoft.com/office/drawing/2014/main" id="{B691A6F5-A1EA-46E1-9C48-382F9223B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0992" y="2107723"/>
              <a:ext cx="79092" cy="177958"/>
            </a:xfrm>
            <a:custGeom>
              <a:avLst/>
              <a:gdLst>
                <a:gd name="T0" fmla="*/ 52 w 60"/>
                <a:gd name="T1" fmla="*/ 18 h 135"/>
                <a:gd name="T2" fmla="*/ 52 w 60"/>
                <a:gd name="T3" fmla="*/ 13 h 135"/>
                <a:gd name="T4" fmla="*/ 49 w 60"/>
                <a:gd name="T5" fmla="*/ 9 h 135"/>
                <a:gd name="T6" fmla="*/ 31 w 60"/>
                <a:gd name="T7" fmla="*/ 4 h 135"/>
                <a:gd name="T8" fmla="*/ 11 w 60"/>
                <a:gd name="T9" fmla="*/ 0 h 135"/>
                <a:gd name="T10" fmla="*/ 10 w 60"/>
                <a:gd name="T11" fmla="*/ 4 h 135"/>
                <a:gd name="T12" fmla="*/ 9 w 60"/>
                <a:gd name="T13" fmla="*/ 9 h 135"/>
                <a:gd name="T14" fmla="*/ 5 w 60"/>
                <a:gd name="T15" fmla="*/ 13 h 135"/>
                <a:gd name="T16" fmla="*/ 3 w 60"/>
                <a:gd name="T17" fmla="*/ 20 h 135"/>
                <a:gd name="T18" fmla="*/ 3 w 60"/>
                <a:gd name="T19" fmla="*/ 29 h 135"/>
                <a:gd name="T20" fmla="*/ 3 w 60"/>
                <a:gd name="T21" fmla="*/ 36 h 135"/>
                <a:gd name="T22" fmla="*/ 3 w 60"/>
                <a:gd name="T23" fmla="*/ 43 h 135"/>
                <a:gd name="T24" fmla="*/ 7 w 60"/>
                <a:gd name="T25" fmla="*/ 46 h 135"/>
                <a:gd name="T26" fmla="*/ 12 w 60"/>
                <a:gd name="T27" fmla="*/ 49 h 135"/>
                <a:gd name="T28" fmla="*/ 15 w 60"/>
                <a:gd name="T29" fmla="*/ 55 h 135"/>
                <a:gd name="T30" fmla="*/ 21 w 60"/>
                <a:gd name="T31" fmla="*/ 60 h 135"/>
                <a:gd name="T32" fmla="*/ 29 w 60"/>
                <a:gd name="T33" fmla="*/ 65 h 135"/>
                <a:gd name="T34" fmla="*/ 29 w 60"/>
                <a:gd name="T35" fmla="*/ 68 h 135"/>
                <a:gd name="T36" fmla="*/ 25 w 60"/>
                <a:gd name="T37" fmla="*/ 76 h 135"/>
                <a:gd name="T38" fmla="*/ 15 w 60"/>
                <a:gd name="T39" fmla="*/ 84 h 135"/>
                <a:gd name="T40" fmla="*/ 5 w 60"/>
                <a:gd name="T41" fmla="*/ 92 h 135"/>
                <a:gd name="T42" fmla="*/ 2 w 60"/>
                <a:gd name="T43" fmla="*/ 96 h 135"/>
                <a:gd name="T44" fmla="*/ 0 w 60"/>
                <a:gd name="T45" fmla="*/ 103 h 135"/>
                <a:gd name="T46" fmla="*/ 1 w 60"/>
                <a:gd name="T47" fmla="*/ 108 h 135"/>
                <a:gd name="T48" fmla="*/ 4 w 60"/>
                <a:gd name="T49" fmla="*/ 113 h 135"/>
                <a:gd name="T50" fmla="*/ 11 w 60"/>
                <a:gd name="T51" fmla="*/ 119 h 135"/>
                <a:gd name="T52" fmla="*/ 17 w 60"/>
                <a:gd name="T53" fmla="*/ 121 h 135"/>
                <a:gd name="T54" fmla="*/ 22 w 60"/>
                <a:gd name="T55" fmla="*/ 124 h 135"/>
                <a:gd name="T56" fmla="*/ 27 w 60"/>
                <a:gd name="T57" fmla="*/ 122 h 135"/>
                <a:gd name="T58" fmla="*/ 34 w 60"/>
                <a:gd name="T59" fmla="*/ 124 h 135"/>
                <a:gd name="T60" fmla="*/ 36 w 60"/>
                <a:gd name="T61" fmla="*/ 124 h 135"/>
                <a:gd name="T62" fmla="*/ 34 w 60"/>
                <a:gd name="T63" fmla="*/ 128 h 135"/>
                <a:gd name="T64" fmla="*/ 34 w 60"/>
                <a:gd name="T65" fmla="*/ 133 h 135"/>
                <a:gd name="T66" fmla="*/ 36 w 60"/>
                <a:gd name="T67" fmla="*/ 135 h 135"/>
                <a:gd name="T68" fmla="*/ 38 w 60"/>
                <a:gd name="T69" fmla="*/ 135 h 135"/>
                <a:gd name="T70" fmla="*/ 39 w 60"/>
                <a:gd name="T71" fmla="*/ 126 h 135"/>
                <a:gd name="T72" fmla="*/ 40 w 60"/>
                <a:gd name="T73" fmla="*/ 122 h 135"/>
                <a:gd name="T74" fmla="*/ 44 w 60"/>
                <a:gd name="T75" fmla="*/ 118 h 135"/>
                <a:gd name="T76" fmla="*/ 51 w 60"/>
                <a:gd name="T77" fmla="*/ 111 h 135"/>
                <a:gd name="T78" fmla="*/ 52 w 60"/>
                <a:gd name="T79" fmla="*/ 100 h 135"/>
                <a:gd name="T80" fmla="*/ 52 w 60"/>
                <a:gd name="T81" fmla="*/ 93 h 135"/>
                <a:gd name="T82" fmla="*/ 57 w 60"/>
                <a:gd name="T83" fmla="*/ 88 h 135"/>
                <a:gd name="T84" fmla="*/ 58 w 60"/>
                <a:gd name="T85" fmla="*/ 76 h 135"/>
                <a:gd name="T86" fmla="*/ 60 w 60"/>
                <a:gd name="T87" fmla="*/ 69 h 135"/>
                <a:gd name="T88" fmla="*/ 60 w 60"/>
                <a:gd name="T89" fmla="*/ 58 h 135"/>
                <a:gd name="T90" fmla="*/ 60 w 60"/>
                <a:gd name="T91" fmla="*/ 51 h 135"/>
                <a:gd name="T92" fmla="*/ 57 w 60"/>
                <a:gd name="T93" fmla="*/ 44 h 135"/>
                <a:gd name="T94" fmla="*/ 51 w 60"/>
                <a:gd name="T95" fmla="*/ 42 h 135"/>
                <a:gd name="T96" fmla="*/ 49 w 60"/>
                <a:gd name="T97" fmla="*/ 42 h 135"/>
                <a:gd name="T98" fmla="*/ 49 w 60"/>
                <a:gd name="T99" fmla="*/ 35 h 135"/>
                <a:gd name="T100" fmla="*/ 53 w 60"/>
                <a:gd name="T101" fmla="*/ 29 h 135"/>
                <a:gd name="T102" fmla="*/ 55 w 60"/>
                <a:gd name="T103" fmla="*/ 25 h 135"/>
                <a:gd name="T104" fmla="*/ 54 w 60"/>
                <a:gd name="T105" fmla="*/ 25 h 135"/>
                <a:gd name="T106" fmla="*/ 52 w 60"/>
                <a:gd name="T107" fmla="*/ 1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0" h="135">
                  <a:moveTo>
                    <a:pt x="52" y="18"/>
                  </a:moveTo>
                  <a:lnTo>
                    <a:pt x="52" y="13"/>
                  </a:lnTo>
                  <a:lnTo>
                    <a:pt x="49" y="9"/>
                  </a:lnTo>
                  <a:lnTo>
                    <a:pt x="31" y="4"/>
                  </a:lnTo>
                  <a:lnTo>
                    <a:pt x="11" y="0"/>
                  </a:lnTo>
                  <a:lnTo>
                    <a:pt x="10" y="4"/>
                  </a:lnTo>
                  <a:lnTo>
                    <a:pt x="9" y="9"/>
                  </a:lnTo>
                  <a:lnTo>
                    <a:pt x="5" y="13"/>
                  </a:lnTo>
                  <a:lnTo>
                    <a:pt x="3" y="20"/>
                  </a:lnTo>
                  <a:lnTo>
                    <a:pt x="3" y="29"/>
                  </a:lnTo>
                  <a:lnTo>
                    <a:pt x="3" y="36"/>
                  </a:lnTo>
                  <a:lnTo>
                    <a:pt x="3" y="43"/>
                  </a:lnTo>
                  <a:lnTo>
                    <a:pt x="7" y="46"/>
                  </a:lnTo>
                  <a:lnTo>
                    <a:pt x="12" y="49"/>
                  </a:lnTo>
                  <a:lnTo>
                    <a:pt x="15" y="55"/>
                  </a:lnTo>
                  <a:lnTo>
                    <a:pt x="21" y="60"/>
                  </a:lnTo>
                  <a:lnTo>
                    <a:pt x="29" y="65"/>
                  </a:lnTo>
                  <a:lnTo>
                    <a:pt x="29" y="68"/>
                  </a:lnTo>
                  <a:lnTo>
                    <a:pt x="25" y="76"/>
                  </a:lnTo>
                  <a:lnTo>
                    <a:pt x="15" y="84"/>
                  </a:lnTo>
                  <a:lnTo>
                    <a:pt x="5" y="92"/>
                  </a:lnTo>
                  <a:lnTo>
                    <a:pt x="2" y="96"/>
                  </a:lnTo>
                  <a:lnTo>
                    <a:pt x="0" y="103"/>
                  </a:lnTo>
                  <a:lnTo>
                    <a:pt x="1" y="108"/>
                  </a:lnTo>
                  <a:lnTo>
                    <a:pt x="4" y="113"/>
                  </a:lnTo>
                  <a:lnTo>
                    <a:pt x="11" y="119"/>
                  </a:lnTo>
                  <a:lnTo>
                    <a:pt x="17" y="121"/>
                  </a:lnTo>
                  <a:lnTo>
                    <a:pt x="22" y="124"/>
                  </a:lnTo>
                  <a:lnTo>
                    <a:pt x="27" y="122"/>
                  </a:lnTo>
                  <a:lnTo>
                    <a:pt x="34" y="124"/>
                  </a:lnTo>
                  <a:lnTo>
                    <a:pt x="36" y="124"/>
                  </a:lnTo>
                  <a:lnTo>
                    <a:pt x="34" y="128"/>
                  </a:lnTo>
                  <a:lnTo>
                    <a:pt x="34" y="133"/>
                  </a:lnTo>
                  <a:lnTo>
                    <a:pt x="36" y="135"/>
                  </a:lnTo>
                  <a:lnTo>
                    <a:pt x="38" y="135"/>
                  </a:lnTo>
                  <a:lnTo>
                    <a:pt x="39" y="126"/>
                  </a:lnTo>
                  <a:lnTo>
                    <a:pt x="40" y="122"/>
                  </a:lnTo>
                  <a:lnTo>
                    <a:pt x="44" y="118"/>
                  </a:lnTo>
                  <a:lnTo>
                    <a:pt x="51" y="111"/>
                  </a:lnTo>
                  <a:lnTo>
                    <a:pt x="52" y="100"/>
                  </a:lnTo>
                  <a:lnTo>
                    <a:pt x="52" y="93"/>
                  </a:lnTo>
                  <a:lnTo>
                    <a:pt x="57" y="88"/>
                  </a:lnTo>
                  <a:lnTo>
                    <a:pt x="58" y="76"/>
                  </a:lnTo>
                  <a:lnTo>
                    <a:pt x="60" y="69"/>
                  </a:lnTo>
                  <a:lnTo>
                    <a:pt x="60" y="58"/>
                  </a:lnTo>
                  <a:lnTo>
                    <a:pt x="60" y="51"/>
                  </a:lnTo>
                  <a:lnTo>
                    <a:pt x="57" y="44"/>
                  </a:lnTo>
                  <a:lnTo>
                    <a:pt x="51" y="42"/>
                  </a:lnTo>
                  <a:lnTo>
                    <a:pt x="49" y="42"/>
                  </a:lnTo>
                  <a:lnTo>
                    <a:pt x="49" y="35"/>
                  </a:lnTo>
                  <a:lnTo>
                    <a:pt x="53" y="29"/>
                  </a:lnTo>
                  <a:lnTo>
                    <a:pt x="55" y="25"/>
                  </a:lnTo>
                  <a:lnTo>
                    <a:pt x="54" y="25"/>
                  </a:lnTo>
                  <a:lnTo>
                    <a:pt x="52" y="18"/>
                  </a:ln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0" name="Freeform 30">
              <a:extLst>
                <a:ext uri="{FF2B5EF4-FFF2-40B4-BE49-F238E27FC236}">
                  <a16:creationId xmlns:a16="http://schemas.microsoft.com/office/drawing/2014/main" id="{F13504E0-D3E9-454E-ADB5-0528A4A85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492" y="2230316"/>
              <a:ext cx="60637" cy="101502"/>
            </a:xfrm>
            <a:custGeom>
              <a:avLst/>
              <a:gdLst>
                <a:gd name="T0" fmla="*/ 12 w 46"/>
                <a:gd name="T1" fmla="*/ 15 h 77"/>
                <a:gd name="T2" fmla="*/ 11 w 46"/>
                <a:gd name="T3" fmla="*/ 10 h 77"/>
                <a:gd name="T4" fmla="*/ 13 w 46"/>
                <a:gd name="T5" fmla="*/ 3 h 77"/>
                <a:gd name="T6" fmla="*/ 14 w 46"/>
                <a:gd name="T7" fmla="*/ 1 h 77"/>
                <a:gd name="T8" fmla="*/ 13 w 46"/>
                <a:gd name="T9" fmla="*/ 0 h 77"/>
                <a:gd name="T10" fmla="*/ 8 w 46"/>
                <a:gd name="T11" fmla="*/ 0 h 77"/>
                <a:gd name="T12" fmla="*/ 6 w 46"/>
                <a:gd name="T13" fmla="*/ 0 h 77"/>
                <a:gd name="T14" fmla="*/ 2 w 46"/>
                <a:gd name="T15" fmla="*/ 3 h 77"/>
                <a:gd name="T16" fmla="*/ 0 w 46"/>
                <a:gd name="T17" fmla="*/ 8 h 77"/>
                <a:gd name="T18" fmla="*/ 17 w 46"/>
                <a:gd name="T19" fmla="*/ 77 h 77"/>
                <a:gd name="T20" fmla="*/ 46 w 46"/>
                <a:gd name="T21" fmla="*/ 73 h 77"/>
                <a:gd name="T22" fmla="*/ 45 w 46"/>
                <a:gd name="T23" fmla="*/ 63 h 77"/>
                <a:gd name="T24" fmla="*/ 41 w 46"/>
                <a:gd name="T25" fmla="*/ 57 h 77"/>
                <a:gd name="T26" fmla="*/ 38 w 46"/>
                <a:gd name="T27" fmla="*/ 54 h 77"/>
                <a:gd name="T28" fmla="*/ 36 w 46"/>
                <a:gd name="T29" fmla="*/ 52 h 77"/>
                <a:gd name="T30" fmla="*/ 32 w 46"/>
                <a:gd name="T31" fmla="*/ 49 h 77"/>
                <a:gd name="T32" fmla="*/ 28 w 46"/>
                <a:gd name="T33" fmla="*/ 45 h 77"/>
                <a:gd name="T34" fmla="*/ 25 w 46"/>
                <a:gd name="T35" fmla="*/ 40 h 77"/>
                <a:gd name="T36" fmla="*/ 22 w 46"/>
                <a:gd name="T37" fmla="*/ 34 h 77"/>
                <a:gd name="T38" fmla="*/ 19 w 46"/>
                <a:gd name="T39" fmla="*/ 28 h 77"/>
                <a:gd name="T40" fmla="*/ 22 w 46"/>
                <a:gd name="T41" fmla="*/ 25 h 77"/>
                <a:gd name="T42" fmla="*/ 15 w 46"/>
                <a:gd name="T43" fmla="*/ 20 h 77"/>
                <a:gd name="T44" fmla="*/ 12 w 46"/>
                <a:gd name="T45" fmla="*/ 1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" h="77">
                  <a:moveTo>
                    <a:pt x="12" y="15"/>
                  </a:moveTo>
                  <a:lnTo>
                    <a:pt x="11" y="10"/>
                  </a:lnTo>
                  <a:lnTo>
                    <a:pt x="13" y="3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8" y="0"/>
                  </a:lnTo>
                  <a:lnTo>
                    <a:pt x="6" y="0"/>
                  </a:lnTo>
                  <a:lnTo>
                    <a:pt x="2" y="3"/>
                  </a:lnTo>
                  <a:lnTo>
                    <a:pt x="0" y="8"/>
                  </a:lnTo>
                  <a:lnTo>
                    <a:pt x="17" y="77"/>
                  </a:lnTo>
                  <a:lnTo>
                    <a:pt x="46" y="73"/>
                  </a:lnTo>
                  <a:lnTo>
                    <a:pt x="45" y="63"/>
                  </a:lnTo>
                  <a:lnTo>
                    <a:pt x="41" y="57"/>
                  </a:lnTo>
                  <a:lnTo>
                    <a:pt x="38" y="54"/>
                  </a:lnTo>
                  <a:lnTo>
                    <a:pt x="36" y="52"/>
                  </a:lnTo>
                  <a:lnTo>
                    <a:pt x="32" y="49"/>
                  </a:lnTo>
                  <a:lnTo>
                    <a:pt x="28" y="45"/>
                  </a:lnTo>
                  <a:lnTo>
                    <a:pt x="25" y="40"/>
                  </a:lnTo>
                  <a:lnTo>
                    <a:pt x="22" y="34"/>
                  </a:lnTo>
                  <a:lnTo>
                    <a:pt x="19" y="28"/>
                  </a:lnTo>
                  <a:lnTo>
                    <a:pt x="22" y="25"/>
                  </a:lnTo>
                  <a:lnTo>
                    <a:pt x="15" y="20"/>
                  </a:lnTo>
                  <a:lnTo>
                    <a:pt x="12" y="15"/>
                  </a:ln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1" name="Freeform 31">
              <a:extLst>
                <a:ext uri="{FF2B5EF4-FFF2-40B4-BE49-F238E27FC236}">
                  <a16:creationId xmlns:a16="http://schemas.microsoft.com/office/drawing/2014/main" id="{2C972624-EC99-43E1-AB5E-5AD2EDAE9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4622" y="2060267"/>
              <a:ext cx="354598" cy="229368"/>
            </a:xfrm>
            <a:custGeom>
              <a:avLst/>
              <a:gdLst>
                <a:gd name="T0" fmla="*/ 235 w 269"/>
                <a:gd name="T1" fmla="*/ 129 h 174"/>
                <a:gd name="T2" fmla="*/ 237 w 269"/>
                <a:gd name="T3" fmla="*/ 129 h 174"/>
                <a:gd name="T4" fmla="*/ 242 w 269"/>
                <a:gd name="T5" fmla="*/ 129 h 174"/>
                <a:gd name="T6" fmla="*/ 243 w 269"/>
                <a:gd name="T7" fmla="*/ 130 h 174"/>
                <a:gd name="T8" fmla="*/ 245 w 269"/>
                <a:gd name="T9" fmla="*/ 128 h 174"/>
                <a:gd name="T10" fmla="*/ 255 w 269"/>
                <a:gd name="T11" fmla="*/ 120 h 174"/>
                <a:gd name="T12" fmla="*/ 265 w 269"/>
                <a:gd name="T13" fmla="*/ 112 h 174"/>
                <a:gd name="T14" fmla="*/ 269 w 269"/>
                <a:gd name="T15" fmla="*/ 104 h 174"/>
                <a:gd name="T16" fmla="*/ 269 w 269"/>
                <a:gd name="T17" fmla="*/ 101 h 174"/>
                <a:gd name="T18" fmla="*/ 261 w 269"/>
                <a:gd name="T19" fmla="*/ 96 h 174"/>
                <a:gd name="T20" fmla="*/ 255 w 269"/>
                <a:gd name="T21" fmla="*/ 91 h 174"/>
                <a:gd name="T22" fmla="*/ 252 w 269"/>
                <a:gd name="T23" fmla="*/ 85 h 174"/>
                <a:gd name="T24" fmla="*/ 247 w 269"/>
                <a:gd name="T25" fmla="*/ 82 h 174"/>
                <a:gd name="T26" fmla="*/ 243 w 269"/>
                <a:gd name="T27" fmla="*/ 79 h 174"/>
                <a:gd name="T28" fmla="*/ 243 w 269"/>
                <a:gd name="T29" fmla="*/ 72 h 174"/>
                <a:gd name="T30" fmla="*/ 243 w 269"/>
                <a:gd name="T31" fmla="*/ 65 h 174"/>
                <a:gd name="T32" fmla="*/ 243 w 269"/>
                <a:gd name="T33" fmla="*/ 56 h 174"/>
                <a:gd name="T34" fmla="*/ 245 w 269"/>
                <a:gd name="T35" fmla="*/ 49 h 174"/>
                <a:gd name="T36" fmla="*/ 249 w 269"/>
                <a:gd name="T37" fmla="*/ 45 h 174"/>
                <a:gd name="T38" fmla="*/ 250 w 269"/>
                <a:gd name="T39" fmla="*/ 40 h 174"/>
                <a:gd name="T40" fmla="*/ 251 w 269"/>
                <a:gd name="T41" fmla="*/ 36 h 174"/>
                <a:gd name="T42" fmla="*/ 255 w 269"/>
                <a:gd name="T43" fmla="*/ 29 h 174"/>
                <a:gd name="T44" fmla="*/ 251 w 269"/>
                <a:gd name="T45" fmla="*/ 27 h 174"/>
                <a:gd name="T46" fmla="*/ 247 w 269"/>
                <a:gd name="T47" fmla="*/ 26 h 174"/>
                <a:gd name="T48" fmla="*/ 243 w 269"/>
                <a:gd name="T49" fmla="*/ 24 h 174"/>
                <a:gd name="T50" fmla="*/ 237 w 269"/>
                <a:gd name="T51" fmla="*/ 14 h 174"/>
                <a:gd name="T52" fmla="*/ 231 w 269"/>
                <a:gd name="T53" fmla="*/ 8 h 174"/>
                <a:gd name="T54" fmla="*/ 220 w 269"/>
                <a:gd name="T55" fmla="*/ 0 h 174"/>
                <a:gd name="T56" fmla="*/ 34 w 269"/>
                <a:gd name="T57" fmla="*/ 33 h 174"/>
                <a:gd name="T58" fmla="*/ 31 w 269"/>
                <a:gd name="T59" fmla="*/ 19 h 174"/>
                <a:gd name="T60" fmla="*/ 22 w 269"/>
                <a:gd name="T61" fmla="*/ 25 h 174"/>
                <a:gd name="T62" fmla="*/ 15 w 269"/>
                <a:gd name="T63" fmla="*/ 30 h 174"/>
                <a:gd name="T64" fmla="*/ 7 w 269"/>
                <a:gd name="T65" fmla="*/ 35 h 174"/>
                <a:gd name="T66" fmla="*/ 0 w 269"/>
                <a:gd name="T67" fmla="*/ 40 h 174"/>
                <a:gd name="T68" fmla="*/ 22 w 269"/>
                <a:gd name="T69" fmla="*/ 174 h 174"/>
                <a:gd name="T70" fmla="*/ 229 w 269"/>
                <a:gd name="T71" fmla="*/ 137 h 174"/>
                <a:gd name="T72" fmla="*/ 231 w 269"/>
                <a:gd name="T73" fmla="*/ 132 h 174"/>
                <a:gd name="T74" fmla="*/ 235 w 269"/>
                <a:gd name="T75" fmla="*/ 129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9" h="174">
                  <a:moveTo>
                    <a:pt x="235" y="129"/>
                  </a:moveTo>
                  <a:lnTo>
                    <a:pt x="237" y="129"/>
                  </a:lnTo>
                  <a:lnTo>
                    <a:pt x="242" y="129"/>
                  </a:lnTo>
                  <a:lnTo>
                    <a:pt x="243" y="130"/>
                  </a:lnTo>
                  <a:lnTo>
                    <a:pt x="245" y="128"/>
                  </a:lnTo>
                  <a:lnTo>
                    <a:pt x="255" y="120"/>
                  </a:lnTo>
                  <a:lnTo>
                    <a:pt x="265" y="112"/>
                  </a:lnTo>
                  <a:lnTo>
                    <a:pt x="269" y="104"/>
                  </a:lnTo>
                  <a:lnTo>
                    <a:pt x="269" y="101"/>
                  </a:lnTo>
                  <a:lnTo>
                    <a:pt x="261" y="96"/>
                  </a:lnTo>
                  <a:lnTo>
                    <a:pt x="255" y="91"/>
                  </a:lnTo>
                  <a:lnTo>
                    <a:pt x="252" y="85"/>
                  </a:lnTo>
                  <a:lnTo>
                    <a:pt x="247" y="82"/>
                  </a:lnTo>
                  <a:lnTo>
                    <a:pt x="243" y="79"/>
                  </a:lnTo>
                  <a:lnTo>
                    <a:pt x="243" y="72"/>
                  </a:lnTo>
                  <a:lnTo>
                    <a:pt x="243" y="65"/>
                  </a:lnTo>
                  <a:lnTo>
                    <a:pt x="243" y="56"/>
                  </a:lnTo>
                  <a:lnTo>
                    <a:pt x="245" y="49"/>
                  </a:lnTo>
                  <a:lnTo>
                    <a:pt x="249" y="45"/>
                  </a:lnTo>
                  <a:lnTo>
                    <a:pt x="250" y="40"/>
                  </a:lnTo>
                  <a:lnTo>
                    <a:pt x="251" y="36"/>
                  </a:lnTo>
                  <a:lnTo>
                    <a:pt x="255" y="29"/>
                  </a:lnTo>
                  <a:lnTo>
                    <a:pt x="251" y="27"/>
                  </a:lnTo>
                  <a:lnTo>
                    <a:pt x="247" y="26"/>
                  </a:lnTo>
                  <a:lnTo>
                    <a:pt x="243" y="24"/>
                  </a:lnTo>
                  <a:lnTo>
                    <a:pt x="237" y="14"/>
                  </a:lnTo>
                  <a:lnTo>
                    <a:pt x="231" y="8"/>
                  </a:lnTo>
                  <a:lnTo>
                    <a:pt x="220" y="0"/>
                  </a:lnTo>
                  <a:lnTo>
                    <a:pt x="34" y="33"/>
                  </a:lnTo>
                  <a:lnTo>
                    <a:pt x="31" y="19"/>
                  </a:lnTo>
                  <a:lnTo>
                    <a:pt x="22" y="25"/>
                  </a:lnTo>
                  <a:lnTo>
                    <a:pt x="15" y="30"/>
                  </a:lnTo>
                  <a:lnTo>
                    <a:pt x="7" y="35"/>
                  </a:lnTo>
                  <a:lnTo>
                    <a:pt x="0" y="40"/>
                  </a:lnTo>
                  <a:lnTo>
                    <a:pt x="22" y="174"/>
                  </a:lnTo>
                  <a:lnTo>
                    <a:pt x="229" y="137"/>
                  </a:lnTo>
                  <a:lnTo>
                    <a:pt x="231" y="132"/>
                  </a:lnTo>
                  <a:lnTo>
                    <a:pt x="235" y="129"/>
                  </a:ln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3" name="Freeform 33">
              <a:extLst>
                <a:ext uri="{FF2B5EF4-FFF2-40B4-BE49-F238E27FC236}">
                  <a16:creationId xmlns:a16="http://schemas.microsoft.com/office/drawing/2014/main" id="{081D9024-2EAE-47B8-94ED-D85A589C7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6652" y="2869647"/>
              <a:ext cx="342734" cy="304506"/>
            </a:xfrm>
            <a:custGeom>
              <a:avLst/>
              <a:gdLst>
                <a:gd name="T0" fmla="*/ 252 w 260"/>
                <a:gd name="T1" fmla="*/ 210 h 231"/>
                <a:gd name="T2" fmla="*/ 244 w 260"/>
                <a:gd name="T3" fmla="*/ 209 h 231"/>
                <a:gd name="T4" fmla="*/ 228 w 260"/>
                <a:gd name="T5" fmla="*/ 199 h 231"/>
                <a:gd name="T6" fmla="*/ 217 w 260"/>
                <a:gd name="T7" fmla="*/ 191 h 231"/>
                <a:gd name="T8" fmla="*/ 222 w 260"/>
                <a:gd name="T9" fmla="*/ 186 h 231"/>
                <a:gd name="T10" fmla="*/ 237 w 260"/>
                <a:gd name="T11" fmla="*/ 184 h 231"/>
                <a:gd name="T12" fmla="*/ 231 w 260"/>
                <a:gd name="T13" fmla="*/ 169 h 231"/>
                <a:gd name="T14" fmla="*/ 210 w 260"/>
                <a:gd name="T15" fmla="*/ 175 h 231"/>
                <a:gd name="T16" fmla="*/ 211 w 260"/>
                <a:gd name="T17" fmla="*/ 170 h 231"/>
                <a:gd name="T18" fmla="*/ 220 w 260"/>
                <a:gd name="T19" fmla="*/ 162 h 231"/>
                <a:gd name="T20" fmla="*/ 214 w 260"/>
                <a:gd name="T21" fmla="*/ 142 h 231"/>
                <a:gd name="T22" fmla="*/ 120 w 260"/>
                <a:gd name="T23" fmla="*/ 117 h 231"/>
                <a:gd name="T24" fmla="*/ 120 w 260"/>
                <a:gd name="T25" fmla="*/ 105 h 231"/>
                <a:gd name="T26" fmla="*/ 123 w 260"/>
                <a:gd name="T27" fmla="*/ 91 h 231"/>
                <a:gd name="T28" fmla="*/ 128 w 260"/>
                <a:gd name="T29" fmla="*/ 83 h 231"/>
                <a:gd name="T30" fmla="*/ 138 w 260"/>
                <a:gd name="T31" fmla="*/ 61 h 231"/>
                <a:gd name="T32" fmla="*/ 141 w 260"/>
                <a:gd name="T33" fmla="*/ 52 h 231"/>
                <a:gd name="T34" fmla="*/ 145 w 260"/>
                <a:gd name="T35" fmla="*/ 33 h 231"/>
                <a:gd name="T36" fmla="*/ 138 w 260"/>
                <a:gd name="T37" fmla="*/ 20 h 231"/>
                <a:gd name="T38" fmla="*/ 134 w 260"/>
                <a:gd name="T39" fmla="*/ 13 h 231"/>
                <a:gd name="T40" fmla="*/ 138 w 260"/>
                <a:gd name="T41" fmla="*/ 3 h 231"/>
                <a:gd name="T42" fmla="*/ 0 w 260"/>
                <a:gd name="T43" fmla="*/ 67 h 231"/>
                <a:gd name="T44" fmla="*/ 15 w 260"/>
                <a:gd name="T45" fmla="*/ 92 h 231"/>
                <a:gd name="T46" fmla="*/ 18 w 260"/>
                <a:gd name="T47" fmla="*/ 107 h 231"/>
                <a:gd name="T48" fmla="*/ 18 w 260"/>
                <a:gd name="T49" fmla="*/ 135 h 231"/>
                <a:gd name="T50" fmla="*/ 12 w 260"/>
                <a:gd name="T51" fmla="*/ 156 h 231"/>
                <a:gd name="T52" fmla="*/ 12 w 260"/>
                <a:gd name="T53" fmla="*/ 187 h 231"/>
                <a:gd name="T54" fmla="*/ 20 w 260"/>
                <a:gd name="T55" fmla="*/ 194 h 231"/>
                <a:gd name="T56" fmla="*/ 35 w 260"/>
                <a:gd name="T57" fmla="*/ 192 h 231"/>
                <a:gd name="T58" fmla="*/ 62 w 260"/>
                <a:gd name="T59" fmla="*/ 199 h 231"/>
                <a:gd name="T60" fmla="*/ 103 w 260"/>
                <a:gd name="T61" fmla="*/ 203 h 231"/>
                <a:gd name="T62" fmla="*/ 111 w 260"/>
                <a:gd name="T63" fmla="*/ 198 h 231"/>
                <a:gd name="T64" fmla="*/ 98 w 260"/>
                <a:gd name="T65" fmla="*/ 195 h 231"/>
                <a:gd name="T66" fmla="*/ 109 w 260"/>
                <a:gd name="T67" fmla="*/ 190 h 231"/>
                <a:gd name="T68" fmla="*/ 138 w 260"/>
                <a:gd name="T69" fmla="*/ 203 h 231"/>
                <a:gd name="T70" fmla="*/ 139 w 260"/>
                <a:gd name="T71" fmla="*/ 215 h 231"/>
                <a:gd name="T72" fmla="*/ 158 w 260"/>
                <a:gd name="T73" fmla="*/ 223 h 231"/>
                <a:gd name="T74" fmla="*/ 173 w 260"/>
                <a:gd name="T75" fmla="*/ 221 h 231"/>
                <a:gd name="T76" fmla="*/ 188 w 260"/>
                <a:gd name="T77" fmla="*/ 214 h 231"/>
                <a:gd name="T78" fmla="*/ 202 w 260"/>
                <a:gd name="T79" fmla="*/ 219 h 231"/>
                <a:gd name="T80" fmla="*/ 202 w 260"/>
                <a:gd name="T81" fmla="*/ 202 h 231"/>
                <a:gd name="T82" fmla="*/ 215 w 260"/>
                <a:gd name="T83" fmla="*/ 210 h 231"/>
                <a:gd name="T84" fmla="*/ 239 w 260"/>
                <a:gd name="T85" fmla="*/ 221 h 231"/>
                <a:gd name="T86" fmla="*/ 241 w 260"/>
                <a:gd name="T87" fmla="*/ 231 h 231"/>
                <a:gd name="T88" fmla="*/ 250 w 260"/>
                <a:gd name="T89" fmla="*/ 226 h 231"/>
                <a:gd name="T90" fmla="*/ 258 w 260"/>
                <a:gd name="T91" fmla="*/ 221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0" h="231">
                  <a:moveTo>
                    <a:pt x="257" y="214"/>
                  </a:moveTo>
                  <a:lnTo>
                    <a:pt x="255" y="212"/>
                  </a:lnTo>
                  <a:lnTo>
                    <a:pt x="252" y="210"/>
                  </a:lnTo>
                  <a:lnTo>
                    <a:pt x="249" y="210"/>
                  </a:lnTo>
                  <a:lnTo>
                    <a:pt x="247" y="210"/>
                  </a:lnTo>
                  <a:lnTo>
                    <a:pt x="244" y="209"/>
                  </a:lnTo>
                  <a:lnTo>
                    <a:pt x="237" y="205"/>
                  </a:lnTo>
                  <a:lnTo>
                    <a:pt x="234" y="204"/>
                  </a:lnTo>
                  <a:lnTo>
                    <a:pt x="228" y="199"/>
                  </a:lnTo>
                  <a:lnTo>
                    <a:pt x="225" y="197"/>
                  </a:lnTo>
                  <a:lnTo>
                    <a:pt x="221" y="195"/>
                  </a:lnTo>
                  <a:lnTo>
                    <a:pt x="217" y="191"/>
                  </a:lnTo>
                  <a:lnTo>
                    <a:pt x="215" y="190"/>
                  </a:lnTo>
                  <a:lnTo>
                    <a:pt x="218" y="188"/>
                  </a:lnTo>
                  <a:lnTo>
                    <a:pt x="222" y="186"/>
                  </a:lnTo>
                  <a:lnTo>
                    <a:pt x="228" y="186"/>
                  </a:lnTo>
                  <a:lnTo>
                    <a:pt x="230" y="184"/>
                  </a:lnTo>
                  <a:lnTo>
                    <a:pt x="237" y="184"/>
                  </a:lnTo>
                  <a:lnTo>
                    <a:pt x="239" y="181"/>
                  </a:lnTo>
                  <a:lnTo>
                    <a:pt x="235" y="173"/>
                  </a:lnTo>
                  <a:lnTo>
                    <a:pt x="231" y="169"/>
                  </a:lnTo>
                  <a:lnTo>
                    <a:pt x="229" y="169"/>
                  </a:lnTo>
                  <a:lnTo>
                    <a:pt x="215" y="174"/>
                  </a:lnTo>
                  <a:lnTo>
                    <a:pt x="210" y="175"/>
                  </a:lnTo>
                  <a:lnTo>
                    <a:pt x="206" y="175"/>
                  </a:lnTo>
                  <a:lnTo>
                    <a:pt x="207" y="173"/>
                  </a:lnTo>
                  <a:lnTo>
                    <a:pt x="211" y="170"/>
                  </a:lnTo>
                  <a:lnTo>
                    <a:pt x="216" y="169"/>
                  </a:lnTo>
                  <a:lnTo>
                    <a:pt x="220" y="166"/>
                  </a:lnTo>
                  <a:lnTo>
                    <a:pt x="220" y="162"/>
                  </a:lnTo>
                  <a:lnTo>
                    <a:pt x="220" y="158"/>
                  </a:lnTo>
                  <a:lnTo>
                    <a:pt x="218" y="147"/>
                  </a:lnTo>
                  <a:lnTo>
                    <a:pt x="214" y="142"/>
                  </a:lnTo>
                  <a:lnTo>
                    <a:pt x="210" y="136"/>
                  </a:lnTo>
                  <a:lnTo>
                    <a:pt x="212" y="114"/>
                  </a:lnTo>
                  <a:lnTo>
                    <a:pt x="120" y="117"/>
                  </a:lnTo>
                  <a:lnTo>
                    <a:pt x="118" y="112"/>
                  </a:lnTo>
                  <a:lnTo>
                    <a:pt x="118" y="107"/>
                  </a:lnTo>
                  <a:lnTo>
                    <a:pt x="120" y="105"/>
                  </a:lnTo>
                  <a:lnTo>
                    <a:pt x="123" y="101"/>
                  </a:lnTo>
                  <a:lnTo>
                    <a:pt x="123" y="94"/>
                  </a:lnTo>
                  <a:lnTo>
                    <a:pt x="123" y="91"/>
                  </a:lnTo>
                  <a:lnTo>
                    <a:pt x="124" y="88"/>
                  </a:lnTo>
                  <a:lnTo>
                    <a:pt x="127" y="85"/>
                  </a:lnTo>
                  <a:lnTo>
                    <a:pt x="128" y="83"/>
                  </a:lnTo>
                  <a:lnTo>
                    <a:pt x="129" y="72"/>
                  </a:lnTo>
                  <a:lnTo>
                    <a:pt x="132" y="70"/>
                  </a:lnTo>
                  <a:lnTo>
                    <a:pt x="138" y="61"/>
                  </a:lnTo>
                  <a:lnTo>
                    <a:pt x="139" y="58"/>
                  </a:lnTo>
                  <a:lnTo>
                    <a:pt x="138" y="52"/>
                  </a:lnTo>
                  <a:lnTo>
                    <a:pt x="141" y="52"/>
                  </a:lnTo>
                  <a:lnTo>
                    <a:pt x="145" y="48"/>
                  </a:lnTo>
                  <a:lnTo>
                    <a:pt x="147" y="38"/>
                  </a:lnTo>
                  <a:lnTo>
                    <a:pt x="145" y="33"/>
                  </a:lnTo>
                  <a:lnTo>
                    <a:pt x="140" y="30"/>
                  </a:lnTo>
                  <a:lnTo>
                    <a:pt x="140" y="27"/>
                  </a:lnTo>
                  <a:lnTo>
                    <a:pt x="138" y="20"/>
                  </a:lnTo>
                  <a:lnTo>
                    <a:pt x="139" y="18"/>
                  </a:lnTo>
                  <a:lnTo>
                    <a:pt x="138" y="16"/>
                  </a:lnTo>
                  <a:lnTo>
                    <a:pt x="134" y="13"/>
                  </a:lnTo>
                  <a:lnTo>
                    <a:pt x="138" y="10"/>
                  </a:lnTo>
                  <a:lnTo>
                    <a:pt x="139" y="7"/>
                  </a:lnTo>
                  <a:lnTo>
                    <a:pt x="138" y="3"/>
                  </a:lnTo>
                  <a:lnTo>
                    <a:pt x="134" y="0"/>
                  </a:lnTo>
                  <a:lnTo>
                    <a:pt x="0" y="4"/>
                  </a:lnTo>
                  <a:lnTo>
                    <a:pt x="0" y="67"/>
                  </a:lnTo>
                  <a:lnTo>
                    <a:pt x="9" y="76"/>
                  </a:lnTo>
                  <a:lnTo>
                    <a:pt x="9" y="79"/>
                  </a:lnTo>
                  <a:lnTo>
                    <a:pt x="15" y="92"/>
                  </a:lnTo>
                  <a:lnTo>
                    <a:pt x="17" y="95"/>
                  </a:lnTo>
                  <a:lnTo>
                    <a:pt x="17" y="103"/>
                  </a:lnTo>
                  <a:lnTo>
                    <a:pt x="18" y="107"/>
                  </a:lnTo>
                  <a:lnTo>
                    <a:pt x="21" y="119"/>
                  </a:lnTo>
                  <a:lnTo>
                    <a:pt x="22" y="127"/>
                  </a:lnTo>
                  <a:lnTo>
                    <a:pt x="18" y="135"/>
                  </a:lnTo>
                  <a:lnTo>
                    <a:pt x="14" y="145"/>
                  </a:lnTo>
                  <a:lnTo>
                    <a:pt x="13" y="150"/>
                  </a:lnTo>
                  <a:lnTo>
                    <a:pt x="12" y="156"/>
                  </a:lnTo>
                  <a:lnTo>
                    <a:pt x="16" y="168"/>
                  </a:lnTo>
                  <a:lnTo>
                    <a:pt x="16" y="172"/>
                  </a:lnTo>
                  <a:lnTo>
                    <a:pt x="12" y="187"/>
                  </a:lnTo>
                  <a:lnTo>
                    <a:pt x="8" y="194"/>
                  </a:lnTo>
                  <a:lnTo>
                    <a:pt x="13" y="194"/>
                  </a:lnTo>
                  <a:lnTo>
                    <a:pt x="20" y="194"/>
                  </a:lnTo>
                  <a:lnTo>
                    <a:pt x="25" y="192"/>
                  </a:lnTo>
                  <a:lnTo>
                    <a:pt x="29" y="192"/>
                  </a:lnTo>
                  <a:lnTo>
                    <a:pt x="35" y="192"/>
                  </a:lnTo>
                  <a:lnTo>
                    <a:pt x="48" y="194"/>
                  </a:lnTo>
                  <a:lnTo>
                    <a:pt x="55" y="196"/>
                  </a:lnTo>
                  <a:lnTo>
                    <a:pt x="62" y="199"/>
                  </a:lnTo>
                  <a:lnTo>
                    <a:pt x="72" y="203"/>
                  </a:lnTo>
                  <a:lnTo>
                    <a:pt x="90" y="203"/>
                  </a:lnTo>
                  <a:lnTo>
                    <a:pt x="103" y="203"/>
                  </a:lnTo>
                  <a:lnTo>
                    <a:pt x="112" y="203"/>
                  </a:lnTo>
                  <a:lnTo>
                    <a:pt x="114" y="201"/>
                  </a:lnTo>
                  <a:lnTo>
                    <a:pt x="111" y="198"/>
                  </a:lnTo>
                  <a:lnTo>
                    <a:pt x="104" y="198"/>
                  </a:lnTo>
                  <a:lnTo>
                    <a:pt x="102" y="198"/>
                  </a:lnTo>
                  <a:lnTo>
                    <a:pt x="98" y="195"/>
                  </a:lnTo>
                  <a:lnTo>
                    <a:pt x="100" y="192"/>
                  </a:lnTo>
                  <a:lnTo>
                    <a:pt x="103" y="190"/>
                  </a:lnTo>
                  <a:lnTo>
                    <a:pt x="109" y="190"/>
                  </a:lnTo>
                  <a:lnTo>
                    <a:pt x="119" y="193"/>
                  </a:lnTo>
                  <a:lnTo>
                    <a:pt x="129" y="201"/>
                  </a:lnTo>
                  <a:lnTo>
                    <a:pt x="138" y="203"/>
                  </a:lnTo>
                  <a:lnTo>
                    <a:pt x="144" y="200"/>
                  </a:lnTo>
                  <a:lnTo>
                    <a:pt x="142" y="206"/>
                  </a:lnTo>
                  <a:lnTo>
                    <a:pt x="139" y="215"/>
                  </a:lnTo>
                  <a:lnTo>
                    <a:pt x="142" y="218"/>
                  </a:lnTo>
                  <a:lnTo>
                    <a:pt x="150" y="223"/>
                  </a:lnTo>
                  <a:lnTo>
                    <a:pt x="158" y="223"/>
                  </a:lnTo>
                  <a:lnTo>
                    <a:pt x="164" y="226"/>
                  </a:lnTo>
                  <a:lnTo>
                    <a:pt x="169" y="226"/>
                  </a:lnTo>
                  <a:lnTo>
                    <a:pt x="173" y="221"/>
                  </a:lnTo>
                  <a:lnTo>
                    <a:pt x="178" y="214"/>
                  </a:lnTo>
                  <a:lnTo>
                    <a:pt x="182" y="213"/>
                  </a:lnTo>
                  <a:lnTo>
                    <a:pt x="188" y="214"/>
                  </a:lnTo>
                  <a:lnTo>
                    <a:pt x="194" y="222"/>
                  </a:lnTo>
                  <a:lnTo>
                    <a:pt x="200" y="222"/>
                  </a:lnTo>
                  <a:lnTo>
                    <a:pt x="202" y="219"/>
                  </a:lnTo>
                  <a:lnTo>
                    <a:pt x="199" y="208"/>
                  </a:lnTo>
                  <a:lnTo>
                    <a:pt x="199" y="204"/>
                  </a:lnTo>
                  <a:lnTo>
                    <a:pt x="202" y="202"/>
                  </a:lnTo>
                  <a:lnTo>
                    <a:pt x="208" y="202"/>
                  </a:lnTo>
                  <a:lnTo>
                    <a:pt x="215" y="204"/>
                  </a:lnTo>
                  <a:lnTo>
                    <a:pt x="215" y="210"/>
                  </a:lnTo>
                  <a:lnTo>
                    <a:pt x="224" y="211"/>
                  </a:lnTo>
                  <a:lnTo>
                    <a:pt x="234" y="216"/>
                  </a:lnTo>
                  <a:lnTo>
                    <a:pt x="239" y="221"/>
                  </a:lnTo>
                  <a:lnTo>
                    <a:pt x="237" y="224"/>
                  </a:lnTo>
                  <a:lnTo>
                    <a:pt x="236" y="231"/>
                  </a:lnTo>
                  <a:lnTo>
                    <a:pt x="241" y="231"/>
                  </a:lnTo>
                  <a:lnTo>
                    <a:pt x="243" y="226"/>
                  </a:lnTo>
                  <a:lnTo>
                    <a:pt x="247" y="223"/>
                  </a:lnTo>
                  <a:lnTo>
                    <a:pt x="250" y="226"/>
                  </a:lnTo>
                  <a:lnTo>
                    <a:pt x="252" y="228"/>
                  </a:lnTo>
                  <a:lnTo>
                    <a:pt x="254" y="224"/>
                  </a:lnTo>
                  <a:lnTo>
                    <a:pt x="258" y="221"/>
                  </a:lnTo>
                  <a:lnTo>
                    <a:pt x="260" y="218"/>
                  </a:lnTo>
                  <a:lnTo>
                    <a:pt x="257" y="214"/>
                  </a:ln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4" name="Freeform 34">
              <a:extLst>
                <a:ext uri="{FF2B5EF4-FFF2-40B4-BE49-F238E27FC236}">
                  <a16:creationId xmlns:a16="http://schemas.microsoft.com/office/drawing/2014/main" id="{4B190D56-6DFD-4FF4-9063-0462E0ECE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4470" y="2598096"/>
              <a:ext cx="307143" cy="276824"/>
            </a:xfrm>
            <a:custGeom>
              <a:avLst/>
              <a:gdLst>
                <a:gd name="T0" fmla="*/ 9 w 233"/>
                <a:gd name="T1" fmla="*/ 176 h 210"/>
                <a:gd name="T2" fmla="*/ 5 w 233"/>
                <a:gd name="T3" fmla="*/ 173 h 210"/>
                <a:gd name="T4" fmla="*/ 9 w 233"/>
                <a:gd name="T5" fmla="*/ 177 h 210"/>
                <a:gd name="T6" fmla="*/ 13 w 233"/>
                <a:gd name="T7" fmla="*/ 178 h 210"/>
                <a:gd name="T8" fmla="*/ 16 w 233"/>
                <a:gd name="T9" fmla="*/ 176 h 210"/>
                <a:gd name="T10" fmla="*/ 32 w 233"/>
                <a:gd name="T11" fmla="*/ 177 h 210"/>
                <a:gd name="T12" fmla="*/ 32 w 233"/>
                <a:gd name="T13" fmla="*/ 210 h 210"/>
                <a:gd name="T14" fmla="*/ 166 w 233"/>
                <a:gd name="T15" fmla="*/ 206 h 210"/>
                <a:gd name="T16" fmla="*/ 167 w 233"/>
                <a:gd name="T17" fmla="*/ 207 h 210"/>
                <a:gd name="T18" fmla="*/ 170 w 233"/>
                <a:gd name="T19" fmla="*/ 199 h 210"/>
                <a:gd name="T20" fmla="*/ 171 w 233"/>
                <a:gd name="T21" fmla="*/ 195 h 210"/>
                <a:gd name="T22" fmla="*/ 169 w 233"/>
                <a:gd name="T23" fmla="*/ 191 h 210"/>
                <a:gd name="T24" fmla="*/ 169 w 233"/>
                <a:gd name="T25" fmla="*/ 182 h 210"/>
                <a:gd name="T26" fmla="*/ 170 w 233"/>
                <a:gd name="T27" fmla="*/ 179 h 210"/>
                <a:gd name="T28" fmla="*/ 168 w 233"/>
                <a:gd name="T29" fmla="*/ 175 h 210"/>
                <a:gd name="T30" fmla="*/ 165 w 233"/>
                <a:gd name="T31" fmla="*/ 173 h 210"/>
                <a:gd name="T32" fmla="*/ 165 w 233"/>
                <a:gd name="T33" fmla="*/ 170 h 210"/>
                <a:gd name="T34" fmla="*/ 167 w 233"/>
                <a:gd name="T35" fmla="*/ 168 h 210"/>
                <a:gd name="T36" fmla="*/ 166 w 233"/>
                <a:gd name="T37" fmla="*/ 166 h 210"/>
                <a:gd name="T38" fmla="*/ 168 w 233"/>
                <a:gd name="T39" fmla="*/ 161 h 210"/>
                <a:gd name="T40" fmla="*/ 172 w 233"/>
                <a:gd name="T41" fmla="*/ 157 h 210"/>
                <a:gd name="T42" fmla="*/ 174 w 233"/>
                <a:gd name="T43" fmla="*/ 157 h 210"/>
                <a:gd name="T44" fmla="*/ 174 w 233"/>
                <a:gd name="T45" fmla="*/ 152 h 210"/>
                <a:gd name="T46" fmla="*/ 175 w 233"/>
                <a:gd name="T47" fmla="*/ 147 h 210"/>
                <a:gd name="T48" fmla="*/ 178 w 233"/>
                <a:gd name="T49" fmla="*/ 143 h 210"/>
                <a:gd name="T50" fmla="*/ 176 w 233"/>
                <a:gd name="T51" fmla="*/ 142 h 210"/>
                <a:gd name="T52" fmla="*/ 177 w 233"/>
                <a:gd name="T53" fmla="*/ 136 h 210"/>
                <a:gd name="T54" fmla="*/ 182 w 233"/>
                <a:gd name="T55" fmla="*/ 131 h 210"/>
                <a:gd name="T56" fmla="*/ 189 w 233"/>
                <a:gd name="T57" fmla="*/ 123 h 210"/>
                <a:gd name="T58" fmla="*/ 193 w 233"/>
                <a:gd name="T59" fmla="*/ 117 h 210"/>
                <a:gd name="T60" fmla="*/ 193 w 233"/>
                <a:gd name="T61" fmla="*/ 111 h 210"/>
                <a:gd name="T62" fmla="*/ 195 w 233"/>
                <a:gd name="T63" fmla="*/ 103 h 210"/>
                <a:gd name="T64" fmla="*/ 198 w 233"/>
                <a:gd name="T65" fmla="*/ 103 h 210"/>
                <a:gd name="T66" fmla="*/ 199 w 233"/>
                <a:gd name="T67" fmla="*/ 100 h 210"/>
                <a:gd name="T68" fmla="*/ 201 w 233"/>
                <a:gd name="T69" fmla="*/ 96 h 210"/>
                <a:gd name="T70" fmla="*/ 205 w 233"/>
                <a:gd name="T71" fmla="*/ 93 h 210"/>
                <a:gd name="T72" fmla="*/ 209 w 233"/>
                <a:gd name="T73" fmla="*/ 90 h 210"/>
                <a:gd name="T74" fmla="*/ 208 w 233"/>
                <a:gd name="T75" fmla="*/ 86 h 210"/>
                <a:gd name="T76" fmla="*/ 210 w 233"/>
                <a:gd name="T77" fmla="*/ 83 h 210"/>
                <a:gd name="T78" fmla="*/ 214 w 233"/>
                <a:gd name="T79" fmla="*/ 77 h 210"/>
                <a:gd name="T80" fmla="*/ 214 w 233"/>
                <a:gd name="T81" fmla="*/ 68 h 210"/>
                <a:gd name="T82" fmla="*/ 214 w 233"/>
                <a:gd name="T83" fmla="*/ 61 h 210"/>
                <a:gd name="T84" fmla="*/ 218 w 233"/>
                <a:gd name="T85" fmla="*/ 55 h 210"/>
                <a:gd name="T86" fmla="*/ 223 w 233"/>
                <a:gd name="T87" fmla="*/ 52 h 210"/>
                <a:gd name="T88" fmla="*/ 223 w 233"/>
                <a:gd name="T89" fmla="*/ 50 h 210"/>
                <a:gd name="T90" fmla="*/ 224 w 233"/>
                <a:gd name="T91" fmla="*/ 47 h 210"/>
                <a:gd name="T92" fmla="*/ 225 w 233"/>
                <a:gd name="T93" fmla="*/ 41 h 210"/>
                <a:gd name="T94" fmla="*/ 227 w 233"/>
                <a:gd name="T95" fmla="*/ 40 h 210"/>
                <a:gd name="T96" fmla="*/ 231 w 233"/>
                <a:gd name="T97" fmla="*/ 36 h 210"/>
                <a:gd name="T98" fmla="*/ 232 w 233"/>
                <a:gd name="T99" fmla="*/ 34 h 210"/>
                <a:gd name="T100" fmla="*/ 233 w 233"/>
                <a:gd name="T101" fmla="*/ 32 h 210"/>
                <a:gd name="T102" fmla="*/ 233 w 233"/>
                <a:gd name="T103" fmla="*/ 27 h 210"/>
                <a:gd name="T104" fmla="*/ 198 w 233"/>
                <a:gd name="T105" fmla="*/ 29 h 210"/>
                <a:gd name="T106" fmla="*/ 211 w 233"/>
                <a:gd name="T107" fmla="*/ 8 h 210"/>
                <a:gd name="T108" fmla="*/ 210 w 233"/>
                <a:gd name="T109" fmla="*/ 0 h 210"/>
                <a:gd name="T110" fmla="*/ 0 w 233"/>
                <a:gd name="T111" fmla="*/ 5 h 210"/>
                <a:gd name="T112" fmla="*/ 10 w 233"/>
                <a:gd name="T113" fmla="*/ 67 h 210"/>
                <a:gd name="T114" fmla="*/ 9 w 233"/>
                <a:gd name="T115" fmla="*/ 176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33" h="210">
                  <a:moveTo>
                    <a:pt x="9" y="176"/>
                  </a:moveTo>
                  <a:lnTo>
                    <a:pt x="5" y="173"/>
                  </a:lnTo>
                  <a:lnTo>
                    <a:pt x="9" y="177"/>
                  </a:lnTo>
                  <a:lnTo>
                    <a:pt x="13" y="178"/>
                  </a:lnTo>
                  <a:lnTo>
                    <a:pt x="16" y="176"/>
                  </a:lnTo>
                  <a:lnTo>
                    <a:pt x="32" y="177"/>
                  </a:lnTo>
                  <a:lnTo>
                    <a:pt x="32" y="210"/>
                  </a:lnTo>
                  <a:lnTo>
                    <a:pt x="166" y="206"/>
                  </a:lnTo>
                  <a:lnTo>
                    <a:pt x="167" y="207"/>
                  </a:lnTo>
                  <a:lnTo>
                    <a:pt x="170" y="199"/>
                  </a:lnTo>
                  <a:lnTo>
                    <a:pt x="171" y="195"/>
                  </a:lnTo>
                  <a:lnTo>
                    <a:pt x="169" y="191"/>
                  </a:lnTo>
                  <a:lnTo>
                    <a:pt x="169" y="182"/>
                  </a:lnTo>
                  <a:lnTo>
                    <a:pt x="170" y="179"/>
                  </a:lnTo>
                  <a:lnTo>
                    <a:pt x="168" y="175"/>
                  </a:lnTo>
                  <a:lnTo>
                    <a:pt x="165" y="173"/>
                  </a:lnTo>
                  <a:lnTo>
                    <a:pt x="165" y="170"/>
                  </a:lnTo>
                  <a:lnTo>
                    <a:pt x="167" y="168"/>
                  </a:lnTo>
                  <a:lnTo>
                    <a:pt x="166" y="166"/>
                  </a:lnTo>
                  <a:lnTo>
                    <a:pt x="168" y="161"/>
                  </a:lnTo>
                  <a:lnTo>
                    <a:pt x="172" y="157"/>
                  </a:lnTo>
                  <a:lnTo>
                    <a:pt x="174" y="157"/>
                  </a:lnTo>
                  <a:lnTo>
                    <a:pt x="174" y="152"/>
                  </a:lnTo>
                  <a:lnTo>
                    <a:pt x="175" y="147"/>
                  </a:lnTo>
                  <a:lnTo>
                    <a:pt x="178" y="143"/>
                  </a:lnTo>
                  <a:lnTo>
                    <a:pt x="176" y="142"/>
                  </a:lnTo>
                  <a:lnTo>
                    <a:pt x="177" y="136"/>
                  </a:lnTo>
                  <a:lnTo>
                    <a:pt x="182" y="131"/>
                  </a:lnTo>
                  <a:lnTo>
                    <a:pt x="189" y="123"/>
                  </a:lnTo>
                  <a:lnTo>
                    <a:pt x="193" y="117"/>
                  </a:lnTo>
                  <a:lnTo>
                    <a:pt x="193" y="111"/>
                  </a:lnTo>
                  <a:lnTo>
                    <a:pt x="195" y="103"/>
                  </a:lnTo>
                  <a:lnTo>
                    <a:pt x="198" y="103"/>
                  </a:lnTo>
                  <a:lnTo>
                    <a:pt x="199" y="100"/>
                  </a:lnTo>
                  <a:lnTo>
                    <a:pt x="201" y="96"/>
                  </a:lnTo>
                  <a:lnTo>
                    <a:pt x="205" y="93"/>
                  </a:lnTo>
                  <a:lnTo>
                    <a:pt x="209" y="90"/>
                  </a:lnTo>
                  <a:lnTo>
                    <a:pt x="208" y="86"/>
                  </a:lnTo>
                  <a:lnTo>
                    <a:pt x="210" y="83"/>
                  </a:lnTo>
                  <a:lnTo>
                    <a:pt x="214" y="77"/>
                  </a:lnTo>
                  <a:lnTo>
                    <a:pt x="214" y="68"/>
                  </a:lnTo>
                  <a:lnTo>
                    <a:pt x="214" y="61"/>
                  </a:lnTo>
                  <a:lnTo>
                    <a:pt x="218" y="55"/>
                  </a:lnTo>
                  <a:lnTo>
                    <a:pt x="223" y="52"/>
                  </a:lnTo>
                  <a:lnTo>
                    <a:pt x="223" y="50"/>
                  </a:lnTo>
                  <a:lnTo>
                    <a:pt x="224" y="47"/>
                  </a:lnTo>
                  <a:lnTo>
                    <a:pt x="225" y="41"/>
                  </a:lnTo>
                  <a:lnTo>
                    <a:pt x="227" y="40"/>
                  </a:lnTo>
                  <a:lnTo>
                    <a:pt x="231" y="36"/>
                  </a:lnTo>
                  <a:lnTo>
                    <a:pt x="232" y="34"/>
                  </a:lnTo>
                  <a:lnTo>
                    <a:pt x="233" y="32"/>
                  </a:lnTo>
                  <a:lnTo>
                    <a:pt x="233" y="27"/>
                  </a:lnTo>
                  <a:lnTo>
                    <a:pt x="198" y="29"/>
                  </a:lnTo>
                  <a:lnTo>
                    <a:pt x="211" y="8"/>
                  </a:lnTo>
                  <a:lnTo>
                    <a:pt x="210" y="0"/>
                  </a:lnTo>
                  <a:lnTo>
                    <a:pt x="0" y="5"/>
                  </a:lnTo>
                  <a:lnTo>
                    <a:pt x="10" y="67"/>
                  </a:lnTo>
                  <a:lnTo>
                    <a:pt x="9" y="176"/>
                  </a:ln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5" name="Freeform 35">
              <a:extLst>
                <a:ext uri="{FF2B5EF4-FFF2-40B4-BE49-F238E27FC236}">
                  <a16:creationId xmlns:a16="http://schemas.microsoft.com/office/drawing/2014/main" id="{B1B1CA3F-BF30-434C-88F6-8BF125D9D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8657" y="2541413"/>
              <a:ext cx="522010" cy="170048"/>
            </a:xfrm>
            <a:custGeom>
              <a:avLst/>
              <a:gdLst>
                <a:gd name="T0" fmla="*/ 1336 w 2262"/>
                <a:gd name="T1" fmla="*/ 97 h 741"/>
                <a:gd name="T2" fmla="*/ 576 w 2262"/>
                <a:gd name="T3" fmla="*/ 142 h 741"/>
                <a:gd name="T4" fmla="*/ 586 w 2262"/>
                <a:gd name="T5" fmla="*/ 213 h 741"/>
                <a:gd name="T6" fmla="*/ 181 w 2262"/>
                <a:gd name="T7" fmla="*/ 220 h 741"/>
                <a:gd name="T8" fmla="*/ 170 w 2262"/>
                <a:gd name="T9" fmla="*/ 227 h 741"/>
                <a:gd name="T10" fmla="*/ 165 w 2262"/>
                <a:gd name="T11" fmla="*/ 247 h 741"/>
                <a:gd name="T12" fmla="*/ 170 w 2262"/>
                <a:gd name="T13" fmla="*/ 267 h 741"/>
                <a:gd name="T14" fmla="*/ 162 w 2262"/>
                <a:gd name="T15" fmla="*/ 289 h 741"/>
                <a:gd name="T16" fmla="*/ 149 w 2262"/>
                <a:gd name="T17" fmla="*/ 297 h 741"/>
                <a:gd name="T18" fmla="*/ 139 w 2262"/>
                <a:gd name="T19" fmla="*/ 313 h 741"/>
                <a:gd name="T20" fmla="*/ 149 w 2262"/>
                <a:gd name="T21" fmla="*/ 319 h 741"/>
                <a:gd name="T22" fmla="*/ 162 w 2262"/>
                <a:gd name="T23" fmla="*/ 346 h 741"/>
                <a:gd name="T24" fmla="*/ 153 w 2262"/>
                <a:gd name="T25" fmla="*/ 362 h 741"/>
                <a:gd name="T26" fmla="*/ 139 w 2262"/>
                <a:gd name="T27" fmla="*/ 378 h 741"/>
                <a:gd name="T28" fmla="*/ 135 w 2262"/>
                <a:gd name="T29" fmla="*/ 399 h 741"/>
                <a:gd name="T30" fmla="*/ 139 w 2262"/>
                <a:gd name="T31" fmla="*/ 399 h 741"/>
                <a:gd name="T32" fmla="*/ 139 w 2262"/>
                <a:gd name="T33" fmla="*/ 427 h 741"/>
                <a:gd name="T34" fmla="*/ 133 w 2262"/>
                <a:gd name="T35" fmla="*/ 443 h 741"/>
                <a:gd name="T36" fmla="*/ 128 w 2262"/>
                <a:gd name="T37" fmla="*/ 453 h 741"/>
                <a:gd name="T38" fmla="*/ 109 w 2262"/>
                <a:gd name="T39" fmla="*/ 475 h 741"/>
                <a:gd name="T40" fmla="*/ 93 w 2262"/>
                <a:gd name="T41" fmla="*/ 481 h 741"/>
                <a:gd name="T42" fmla="*/ 90 w 2262"/>
                <a:gd name="T43" fmla="*/ 517 h 741"/>
                <a:gd name="T44" fmla="*/ 85 w 2262"/>
                <a:gd name="T45" fmla="*/ 533 h 741"/>
                <a:gd name="T46" fmla="*/ 84 w 2262"/>
                <a:gd name="T47" fmla="*/ 544 h 741"/>
                <a:gd name="T48" fmla="*/ 55 w 2262"/>
                <a:gd name="T49" fmla="*/ 563 h 741"/>
                <a:gd name="T50" fmla="*/ 33 w 2262"/>
                <a:gd name="T51" fmla="*/ 598 h 741"/>
                <a:gd name="T52" fmla="*/ 31 w 2262"/>
                <a:gd name="T53" fmla="*/ 635 h 741"/>
                <a:gd name="T54" fmla="*/ 33 w 2262"/>
                <a:gd name="T55" fmla="*/ 685 h 741"/>
                <a:gd name="T56" fmla="*/ 11 w 2262"/>
                <a:gd name="T57" fmla="*/ 722 h 741"/>
                <a:gd name="T58" fmla="*/ 0 w 2262"/>
                <a:gd name="T59" fmla="*/ 738 h 741"/>
                <a:gd name="T60" fmla="*/ 0 w 2262"/>
                <a:gd name="T61" fmla="*/ 741 h 741"/>
                <a:gd name="T62" fmla="*/ 1611 w 2262"/>
                <a:gd name="T63" fmla="*/ 616 h 741"/>
                <a:gd name="T64" fmla="*/ 1611 w 2262"/>
                <a:gd name="T65" fmla="*/ 612 h 741"/>
                <a:gd name="T66" fmla="*/ 1611 w 2262"/>
                <a:gd name="T67" fmla="*/ 605 h 741"/>
                <a:gd name="T68" fmla="*/ 1613 w 2262"/>
                <a:gd name="T69" fmla="*/ 564 h 741"/>
                <a:gd name="T70" fmla="*/ 1615 w 2262"/>
                <a:gd name="T71" fmla="*/ 546 h 741"/>
                <a:gd name="T72" fmla="*/ 1644 w 2262"/>
                <a:gd name="T73" fmla="*/ 517 h 741"/>
                <a:gd name="T74" fmla="*/ 1667 w 2262"/>
                <a:gd name="T75" fmla="*/ 517 h 741"/>
                <a:gd name="T76" fmla="*/ 1689 w 2262"/>
                <a:gd name="T77" fmla="*/ 496 h 741"/>
                <a:gd name="T78" fmla="*/ 1685 w 2262"/>
                <a:gd name="T79" fmla="*/ 471 h 741"/>
                <a:gd name="T80" fmla="*/ 1706 w 2262"/>
                <a:gd name="T81" fmla="*/ 442 h 741"/>
                <a:gd name="T82" fmla="*/ 1940 w 2262"/>
                <a:gd name="T83" fmla="*/ 302 h 741"/>
                <a:gd name="T84" fmla="*/ 1975 w 2262"/>
                <a:gd name="T85" fmla="*/ 281 h 741"/>
                <a:gd name="T86" fmla="*/ 1989 w 2262"/>
                <a:gd name="T87" fmla="*/ 256 h 741"/>
                <a:gd name="T88" fmla="*/ 2016 w 2262"/>
                <a:gd name="T89" fmla="*/ 213 h 741"/>
                <a:gd name="T90" fmla="*/ 2035 w 2262"/>
                <a:gd name="T91" fmla="*/ 211 h 741"/>
                <a:gd name="T92" fmla="*/ 2055 w 2262"/>
                <a:gd name="T93" fmla="*/ 242 h 741"/>
                <a:gd name="T94" fmla="*/ 2086 w 2262"/>
                <a:gd name="T95" fmla="*/ 213 h 741"/>
                <a:gd name="T96" fmla="*/ 2123 w 2262"/>
                <a:gd name="T97" fmla="*/ 172 h 741"/>
                <a:gd name="T98" fmla="*/ 2200 w 2262"/>
                <a:gd name="T99" fmla="*/ 157 h 741"/>
                <a:gd name="T100" fmla="*/ 2204 w 2262"/>
                <a:gd name="T101" fmla="*/ 128 h 741"/>
                <a:gd name="T102" fmla="*/ 2227 w 2262"/>
                <a:gd name="T103" fmla="*/ 93 h 741"/>
                <a:gd name="T104" fmla="*/ 2252 w 2262"/>
                <a:gd name="T105" fmla="*/ 79 h 741"/>
                <a:gd name="T106" fmla="*/ 2262 w 2262"/>
                <a:gd name="T107" fmla="*/ 83 h 741"/>
                <a:gd name="T108" fmla="*/ 2262 w 2262"/>
                <a:gd name="T109" fmla="*/ 0 h 741"/>
                <a:gd name="T110" fmla="*/ 1336 w 2262"/>
                <a:gd name="T111" fmla="*/ 97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62" h="741">
                  <a:moveTo>
                    <a:pt x="1336" y="97"/>
                  </a:moveTo>
                  <a:cubicBezTo>
                    <a:pt x="576" y="142"/>
                    <a:pt x="576" y="142"/>
                    <a:pt x="576" y="142"/>
                  </a:cubicBezTo>
                  <a:cubicBezTo>
                    <a:pt x="586" y="213"/>
                    <a:pt x="586" y="213"/>
                    <a:pt x="586" y="213"/>
                  </a:cubicBezTo>
                  <a:cubicBezTo>
                    <a:pt x="181" y="220"/>
                    <a:pt x="181" y="220"/>
                    <a:pt x="181" y="220"/>
                  </a:cubicBezTo>
                  <a:cubicBezTo>
                    <a:pt x="170" y="227"/>
                    <a:pt x="170" y="227"/>
                    <a:pt x="170" y="227"/>
                  </a:cubicBezTo>
                  <a:cubicBezTo>
                    <a:pt x="165" y="247"/>
                    <a:pt x="165" y="247"/>
                    <a:pt x="165" y="247"/>
                  </a:cubicBezTo>
                  <a:cubicBezTo>
                    <a:pt x="170" y="267"/>
                    <a:pt x="170" y="267"/>
                    <a:pt x="170" y="267"/>
                  </a:cubicBezTo>
                  <a:cubicBezTo>
                    <a:pt x="162" y="289"/>
                    <a:pt x="162" y="289"/>
                    <a:pt x="162" y="289"/>
                  </a:cubicBezTo>
                  <a:cubicBezTo>
                    <a:pt x="149" y="297"/>
                    <a:pt x="149" y="297"/>
                    <a:pt x="149" y="297"/>
                  </a:cubicBezTo>
                  <a:cubicBezTo>
                    <a:pt x="139" y="313"/>
                    <a:pt x="139" y="313"/>
                    <a:pt x="139" y="313"/>
                  </a:cubicBezTo>
                  <a:cubicBezTo>
                    <a:pt x="149" y="319"/>
                    <a:pt x="149" y="319"/>
                    <a:pt x="149" y="319"/>
                  </a:cubicBezTo>
                  <a:cubicBezTo>
                    <a:pt x="149" y="319"/>
                    <a:pt x="159" y="340"/>
                    <a:pt x="162" y="346"/>
                  </a:cubicBezTo>
                  <a:cubicBezTo>
                    <a:pt x="165" y="353"/>
                    <a:pt x="153" y="362"/>
                    <a:pt x="153" y="362"/>
                  </a:cubicBezTo>
                  <a:cubicBezTo>
                    <a:pt x="139" y="378"/>
                    <a:pt x="139" y="378"/>
                    <a:pt x="139" y="378"/>
                  </a:cubicBezTo>
                  <a:cubicBezTo>
                    <a:pt x="135" y="399"/>
                    <a:pt x="135" y="399"/>
                    <a:pt x="135" y="399"/>
                  </a:cubicBezTo>
                  <a:cubicBezTo>
                    <a:pt x="139" y="399"/>
                    <a:pt x="139" y="399"/>
                    <a:pt x="139" y="399"/>
                  </a:cubicBezTo>
                  <a:cubicBezTo>
                    <a:pt x="139" y="427"/>
                    <a:pt x="139" y="427"/>
                    <a:pt x="139" y="427"/>
                  </a:cubicBezTo>
                  <a:cubicBezTo>
                    <a:pt x="133" y="443"/>
                    <a:pt x="133" y="443"/>
                    <a:pt x="133" y="443"/>
                  </a:cubicBezTo>
                  <a:cubicBezTo>
                    <a:pt x="128" y="453"/>
                    <a:pt x="128" y="453"/>
                    <a:pt x="128" y="453"/>
                  </a:cubicBezTo>
                  <a:cubicBezTo>
                    <a:pt x="109" y="475"/>
                    <a:pt x="109" y="475"/>
                    <a:pt x="109" y="475"/>
                  </a:cubicBezTo>
                  <a:cubicBezTo>
                    <a:pt x="93" y="481"/>
                    <a:pt x="93" y="481"/>
                    <a:pt x="93" y="481"/>
                  </a:cubicBezTo>
                  <a:cubicBezTo>
                    <a:pt x="90" y="517"/>
                    <a:pt x="90" y="517"/>
                    <a:pt x="90" y="517"/>
                  </a:cubicBezTo>
                  <a:cubicBezTo>
                    <a:pt x="85" y="533"/>
                    <a:pt x="85" y="533"/>
                    <a:pt x="85" y="533"/>
                  </a:cubicBezTo>
                  <a:cubicBezTo>
                    <a:pt x="84" y="544"/>
                    <a:pt x="84" y="544"/>
                    <a:pt x="84" y="544"/>
                  </a:cubicBezTo>
                  <a:cubicBezTo>
                    <a:pt x="55" y="563"/>
                    <a:pt x="55" y="563"/>
                    <a:pt x="55" y="563"/>
                  </a:cubicBezTo>
                  <a:cubicBezTo>
                    <a:pt x="33" y="598"/>
                    <a:pt x="33" y="598"/>
                    <a:pt x="33" y="598"/>
                  </a:cubicBezTo>
                  <a:cubicBezTo>
                    <a:pt x="31" y="635"/>
                    <a:pt x="31" y="635"/>
                    <a:pt x="31" y="635"/>
                  </a:cubicBezTo>
                  <a:cubicBezTo>
                    <a:pt x="33" y="685"/>
                    <a:pt x="33" y="685"/>
                    <a:pt x="33" y="685"/>
                  </a:cubicBezTo>
                  <a:cubicBezTo>
                    <a:pt x="11" y="722"/>
                    <a:pt x="11" y="722"/>
                    <a:pt x="11" y="722"/>
                  </a:cubicBezTo>
                  <a:cubicBezTo>
                    <a:pt x="0" y="738"/>
                    <a:pt x="0" y="738"/>
                    <a:pt x="0" y="738"/>
                  </a:cubicBezTo>
                  <a:cubicBezTo>
                    <a:pt x="0" y="741"/>
                    <a:pt x="0" y="741"/>
                    <a:pt x="0" y="741"/>
                  </a:cubicBezTo>
                  <a:cubicBezTo>
                    <a:pt x="1611" y="616"/>
                    <a:pt x="1611" y="616"/>
                    <a:pt x="1611" y="616"/>
                  </a:cubicBezTo>
                  <a:cubicBezTo>
                    <a:pt x="1611" y="612"/>
                    <a:pt x="1611" y="612"/>
                    <a:pt x="1611" y="612"/>
                  </a:cubicBezTo>
                  <a:cubicBezTo>
                    <a:pt x="1611" y="605"/>
                    <a:pt x="1611" y="605"/>
                    <a:pt x="1611" y="605"/>
                  </a:cubicBezTo>
                  <a:cubicBezTo>
                    <a:pt x="1613" y="564"/>
                    <a:pt x="1613" y="564"/>
                    <a:pt x="1613" y="564"/>
                  </a:cubicBezTo>
                  <a:cubicBezTo>
                    <a:pt x="1615" y="546"/>
                    <a:pt x="1615" y="546"/>
                    <a:pt x="1615" y="546"/>
                  </a:cubicBezTo>
                  <a:cubicBezTo>
                    <a:pt x="1644" y="517"/>
                    <a:pt x="1644" y="517"/>
                    <a:pt x="1644" y="517"/>
                  </a:cubicBezTo>
                  <a:cubicBezTo>
                    <a:pt x="1667" y="517"/>
                    <a:pt x="1667" y="517"/>
                    <a:pt x="1667" y="517"/>
                  </a:cubicBezTo>
                  <a:cubicBezTo>
                    <a:pt x="1689" y="496"/>
                    <a:pt x="1689" y="496"/>
                    <a:pt x="1689" y="496"/>
                  </a:cubicBezTo>
                  <a:cubicBezTo>
                    <a:pt x="1685" y="471"/>
                    <a:pt x="1685" y="471"/>
                    <a:pt x="1685" y="471"/>
                  </a:cubicBezTo>
                  <a:cubicBezTo>
                    <a:pt x="1706" y="442"/>
                    <a:pt x="1706" y="442"/>
                    <a:pt x="1706" y="442"/>
                  </a:cubicBezTo>
                  <a:cubicBezTo>
                    <a:pt x="1940" y="302"/>
                    <a:pt x="1940" y="302"/>
                    <a:pt x="1940" y="302"/>
                  </a:cubicBezTo>
                  <a:cubicBezTo>
                    <a:pt x="1975" y="281"/>
                    <a:pt x="1975" y="281"/>
                    <a:pt x="1975" y="281"/>
                  </a:cubicBezTo>
                  <a:cubicBezTo>
                    <a:pt x="1989" y="256"/>
                    <a:pt x="1989" y="256"/>
                    <a:pt x="1989" y="256"/>
                  </a:cubicBezTo>
                  <a:cubicBezTo>
                    <a:pt x="2016" y="213"/>
                    <a:pt x="2016" y="213"/>
                    <a:pt x="2016" y="213"/>
                  </a:cubicBezTo>
                  <a:cubicBezTo>
                    <a:pt x="2035" y="211"/>
                    <a:pt x="2035" y="211"/>
                    <a:pt x="2035" y="211"/>
                  </a:cubicBezTo>
                  <a:cubicBezTo>
                    <a:pt x="2055" y="242"/>
                    <a:pt x="2055" y="242"/>
                    <a:pt x="2055" y="242"/>
                  </a:cubicBezTo>
                  <a:cubicBezTo>
                    <a:pt x="2086" y="213"/>
                    <a:pt x="2086" y="213"/>
                    <a:pt x="2086" y="213"/>
                  </a:cubicBezTo>
                  <a:cubicBezTo>
                    <a:pt x="2123" y="172"/>
                    <a:pt x="2123" y="172"/>
                    <a:pt x="2123" y="172"/>
                  </a:cubicBezTo>
                  <a:cubicBezTo>
                    <a:pt x="2200" y="157"/>
                    <a:pt x="2200" y="157"/>
                    <a:pt x="2200" y="157"/>
                  </a:cubicBezTo>
                  <a:cubicBezTo>
                    <a:pt x="2204" y="128"/>
                    <a:pt x="2204" y="128"/>
                    <a:pt x="2204" y="128"/>
                  </a:cubicBezTo>
                  <a:cubicBezTo>
                    <a:pt x="2227" y="93"/>
                    <a:pt x="2227" y="93"/>
                    <a:pt x="2227" y="93"/>
                  </a:cubicBezTo>
                  <a:cubicBezTo>
                    <a:pt x="2252" y="79"/>
                    <a:pt x="2252" y="79"/>
                    <a:pt x="2252" y="79"/>
                  </a:cubicBezTo>
                  <a:cubicBezTo>
                    <a:pt x="2262" y="83"/>
                    <a:pt x="2262" y="83"/>
                    <a:pt x="2262" y="83"/>
                  </a:cubicBezTo>
                  <a:cubicBezTo>
                    <a:pt x="2262" y="0"/>
                    <a:pt x="2262" y="0"/>
                    <a:pt x="2262" y="0"/>
                  </a:cubicBezTo>
                  <a:lnTo>
                    <a:pt x="1336" y="97"/>
                  </a:ln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7" name="Freeform 37">
              <a:extLst>
                <a:ext uri="{FF2B5EF4-FFF2-40B4-BE49-F238E27FC236}">
                  <a16:creationId xmlns:a16="http://schemas.microsoft.com/office/drawing/2014/main" id="{A141E7A7-520D-4767-B92C-ACC29E3273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2618" y="2673234"/>
              <a:ext cx="320325" cy="345370"/>
            </a:xfrm>
            <a:custGeom>
              <a:avLst/>
              <a:gdLst>
                <a:gd name="T0" fmla="*/ 1359 w 1392"/>
                <a:gd name="T1" fmla="*/ 877 h 1498"/>
                <a:gd name="T2" fmla="*/ 1350 w 1392"/>
                <a:gd name="T3" fmla="*/ 833 h 1498"/>
                <a:gd name="T4" fmla="*/ 1329 w 1392"/>
                <a:gd name="T5" fmla="*/ 794 h 1498"/>
                <a:gd name="T6" fmla="*/ 1316 w 1392"/>
                <a:gd name="T7" fmla="*/ 765 h 1498"/>
                <a:gd name="T8" fmla="*/ 1295 w 1392"/>
                <a:gd name="T9" fmla="*/ 744 h 1498"/>
                <a:gd name="T10" fmla="*/ 1271 w 1392"/>
                <a:gd name="T11" fmla="*/ 731 h 1498"/>
                <a:gd name="T12" fmla="*/ 1256 w 1392"/>
                <a:gd name="T13" fmla="*/ 701 h 1498"/>
                <a:gd name="T14" fmla="*/ 1243 w 1392"/>
                <a:gd name="T15" fmla="*/ 664 h 1498"/>
                <a:gd name="T16" fmla="*/ 1207 w 1392"/>
                <a:gd name="T17" fmla="*/ 615 h 1498"/>
                <a:gd name="T18" fmla="*/ 1168 w 1392"/>
                <a:gd name="T19" fmla="*/ 581 h 1498"/>
                <a:gd name="T20" fmla="*/ 1100 w 1392"/>
                <a:gd name="T21" fmla="*/ 537 h 1498"/>
                <a:gd name="T22" fmla="*/ 1019 w 1392"/>
                <a:gd name="T23" fmla="*/ 435 h 1498"/>
                <a:gd name="T24" fmla="*/ 873 w 1392"/>
                <a:gd name="T25" fmla="*/ 319 h 1498"/>
                <a:gd name="T26" fmla="*/ 804 w 1392"/>
                <a:gd name="T27" fmla="*/ 243 h 1498"/>
                <a:gd name="T28" fmla="*/ 773 w 1392"/>
                <a:gd name="T29" fmla="*/ 189 h 1498"/>
                <a:gd name="T30" fmla="*/ 668 w 1392"/>
                <a:gd name="T31" fmla="*/ 132 h 1498"/>
                <a:gd name="T32" fmla="*/ 640 w 1392"/>
                <a:gd name="T33" fmla="*/ 93 h 1498"/>
                <a:gd name="T34" fmla="*/ 674 w 1392"/>
                <a:gd name="T35" fmla="*/ 58 h 1498"/>
                <a:gd name="T36" fmla="*/ 713 w 1392"/>
                <a:gd name="T37" fmla="*/ 25 h 1498"/>
                <a:gd name="T38" fmla="*/ 721 w 1392"/>
                <a:gd name="T39" fmla="*/ 1 h 1498"/>
                <a:gd name="T40" fmla="*/ 338 w 1392"/>
                <a:gd name="T41" fmla="*/ 42 h 1498"/>
                <a:gd name="T42" fmla="*/ 0 w 1392"/>
                <a:gd name="T43" fmla="*/ 68 h 1498"/>
                <a:gd name="T44" fmla="*/ 82 w 1392"/>
                <a:gd name="T45" fmla="*/ 402 h 1498"/>
                <a:gd name="T46" fmla="*/ 178 w 1392"/>
                <a:gd name="T47" fmla="*/ 743 h 1498"/>
                <a:gd name="T48" fmla="*/ 264 w 1392"/>
                <a:gd name="T49" fmla="*/ 886 h 1498"/>
                <a:gd name="T50" fmla="*/ 274 w 1392"/>
                <a:gd name="T51" fmla="*/ 950 h 1498"/>
                <a:gd name="T52" fmla="*/ 280 w 1392"/>
                <a:gd name="T53" fmla="*/ 995 h 1498"/>
                <a:gd name="T54" fmla="*/ 270 w 1392"/>
                <a:gd name="T55" fmla="*/ 1038 h 1498"/>
                <a:gd name="T56" fmla="*/ 248 w 1392"/>
                <a:gd name="T57" fmla="*/ 1084 h 1498"/>
                <a:gd name="T58" fmla="*/ 260 w 1392"/>
                <a:gd name="T59" fmla="*/ 1194 h 1498"/>
                <a:gd name="T60" fmla="*/ 282 w 1392"/>
                <a:gd name="T61" fmla="*/ 1261 h 1498"/>
                <a:gd name="T62" fmla="*/ 260 w 1392"/>
                <a:gd name="T63" fmla="*/ 1286 h 1498"/>
                <a:gd name="T64" fmla="*/ 290 w 1392"/>
                <a:gd name="T65" fmla="*/ 1337 h 1498"/>
                <a:gd name="T66" fmla="*/ 319 w 1392"/>
                <a:gd name="T67" fmla="*/ 1389 h 1498"/>
                <a:gd name="T68" fmla="*/ 1109 w 1392"/>
                <a:gd name="T69" fmla="*/ 1433 h 1498"/>
                <a:gd name="T70" fmla="*/ 1171 w 1392"/>
                <a:gd name="T71" fmla="*/ 1498 h 1498"/>
                <a:gd name="T72" fmla="*/ 1150 w 1392"/>
                <a:gd name="T73" fmla="*/ 1337 h 1498"/>
                <a:gd name="T74" fmla="*/ 1268 w 1392"/>
                <a:gd name="T75" fmla="*/ 1357 h 1498"/>
                <a:gd name="T76" fmla="*/ 1284 w 1392"/>
                <a:gd name="T77" fmla="*/ 1307 h 1498"/>
                <a:gd name="T78" fmla="*/ 1264 w 1392"/>
                <a:gd name="T79" fmla="*/ 1292 h 1498"/>
                <a:gd name="T80" fmla="*/ 1249 w 1392"/>
                <a:gd name="T81" fmla="*/ 1269 h 1498"/>
                <a:gd name="T82" fmla="*/ 1285 w 1392"/>
                <a:gd name="T83" fmla="*/ 1269 h 1498"/>
                <a:gd name="T84" fmla="*/ 1268 w 1392"/>
                <a:gd name="T85" fmla="*/ 1227 h 1498"/>
                <a:gd name="T86" fmla="*/ 1304 w 1392"/>
                <a:gd name="T87" fmla="*/ 1208 h 1498"/>
                <a:gd name="T88" fmla="*/ 1300 w 1392"/>
                <a:gd name="T89" fmla="*/ 1162 h 1498"/>
                <a:gd name="T90" fmla="*/ 1305 w 1392"/>
                <a:gd name="T91" fmla="*/ 1146 h 1498"/>
                <a:gd name="T92" fmla="*/ 1313 w 1392"/>
                <a:gd name="T93" fmla="*/ 1113 h 1498"/>
                <a:gd name="T94" fmla="*/ 1310 w 1392"/>
                <a:gd name="T95" fmla="*/ 1045 h 1498"/>
                <a:gd name="T96" fmla="*/ 1346 w 1392"/>
                <a:gd name="T97" fmla="*/ 1051 h 1498"/>
                <a:gd name="T98" fmla="*/ 1342 w 1392"/>
                <a:gd name="T99" fmla="*/ 1032 h 1498"/>
                <a:gd name="T100" fmla="*/ 1310 w 1392"/>
                <a:gd name="T101" fmla="*/ 998 h 1498"/>
                <a:gd name="T102" fmla="*/ 1359 w 1392"/>
                <a:gd name="T103" fmla="*/ 998 h 1498"/>
                <a:gd name="T104" fmla="*/ 1341 w 1392"/>
                <a:gd name="T105" fmla="*/ 976 h 1498"/>
                <a:gd name="T106" fmla="*/ 1334 w 1392"/>
                <a:gd name="T107" fmla="*/ 951 h 1498"/>
                <a:gd name="T108" fmla="*/ 1369 w 1392"/>
                <a:gd name="T109" fmla="*/ 955 h 1498"/>
                <a:gd name="T110" fmla="*/ 1378 w 1392"/>
                <a:gd name="T111" fmla="*/ 928 h 1498"/>
                <a:gd name="T112" fmla="*/ 1392 w 1392"/>
                <a:gd name="T113" fmla="*/ 900 h 1498"/>
                <a:gd name="T114" fmla="*/ 1378 w 1392"/>
                <a:gd name="T115" fmla="*/ 887 h 1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392" h="1498">
                  <a:moveTo>
                    <a:pt x="1378" y="887"/>
                  </a:moveTo>
                  <a:cubicBezTo>
                    <a:pt x="1359" y="877"/>
                    <a:pt x="1359" y="877"/>
                    <a:pt x="1359" y="877"/>
                  </a:cubicBezTo>
                  <a:cubicBezTo>
                    <a:pt x="1350" y="861"/>
                    <a:pt x="1350" y="861"/>
                    <a:pt x="1350" y="861"/>
                  </a:cubicBezTo>
                  <a:cubicBezTo>
                    <a:pt x="1350" y="833"/>
                    <a:pt x="1350" y="833"/>
                    <a:pt x="1350" y="833"/>
                  </a:cubicBezTo>
                  <a:cubicBezTo>
                    <a:pt x="1350" y="822"/>
                    <a:pt x="1350" y="822"/>
                    <a:pt x="1350" y="822"/>
                  </a:cubicBezTo>
                  <a:cubicBezTo>
                    <a:pt x="1329" y="794"/>
                    <a:pt x="1329" y="794"/>
                    <a:pt x="1329" y="794"/>
                  </a:cubicBezTo>
                  <a:cubicBezTo>
                    <a:pt x="1316" y="778"/>
                    <a:pt x="1316" y="778"/>
                    <a:pt x="1316" y="778"/>
                  </a:cubicBezTo>
                  <a:cubicBezTo>
                    <a:pt x="1316" y="765"/>
                    <a:pt x="1316" y="765"/>
                    <a:pt x="1316" y="765"/>
                  </a:cubicBezTo>
                  <a:cubicBezTo>
                    <a:pt x="1316" y="757"/>
                    <a:pt x="1316" y="757"/>
                    <a:pt x="1316" y="757"/>
                  </a:cubicBezTo>
                  <a:cubicBezTo>
                    <a:pt x="1295" y="744"/>
                    <a:pt x="1295" y="744"/>
                    <a:pt x="1295" y="744"/>
                  </a:cubicBezTo>
                  <a:cubicBezTo>
                    <a:pt x="1281" y="731"/>
                    <a:pt x="1281" y="731"/>
                    <a:pt x="1281" y="731"/>
                  </a:cubicBezTo>
                  <a:cubicBezTo>
                    <a:pt x="1271" y="731"/>
                    <a:pt x="1271" y="731"/>
                    <a:pt x="1271" y="731"/>
                  </a:cubicBezTo>
                  <a:cubicBezTo>
                    <a:pt x="1263" y="722"/>
                    <a:pt x="1263" y="722"/>
                    <a:pt x="1263" y="722"/>
                  </a:cubicBezTo>
                  <a:cubicBezTo>
                    <a:pt x="1256" y="701"/>
                    <a:pt x="1256" y="701"/>
                    <a:pt x="1256" y="701"/>
                  </a:cubicBezTo>
                  <a:cubicBezTo>
                    <a:pt x="1256" y="683"/>
                    <a:pt x="1256" y="683"/>
                    <a:pt x="1256" y="683"/>
                  </a:cubicBezTo>
                  <a:cubicBezTo>
                    <a:pt x="1243" y="664"/>
                    <a:pt x="1243" y="664"/>
                    <a:pt x="1243" y="664"/>
                  </a:cubicBezTo>
                  <a:cubicBezTo>
                    <a:pt x="1219" y="631"/>
                    <a:pt x="1219" y="631"/>
                    <a:pt x="1219" y="631"/>
                  </a:cubicBezTo>
                  <a:cubicBezTo>
                    <a:pt x="1207" y="615"/>
                    <a:pt x="1207" y="615"/>
                    <a:pt x="1207" y="615"/>
                  </a:cubicBezTo>
                  <a:cubicBezTo>
                    <a:pt x="1189" y="599"/>
                    <a:pt x="1189" y="599"/>
                    <a:pt x="1189" y="599"/>
                  </a:cubicBezTo>
                  <a:cubicBezTo>
                    <a:pt x="1168" y="581"/>
                    <a:pt x="1168" y="581"/>
                    <a:pt x="1168" y="581"/>
                  </a:cubicBezTo>
                  <a:cubicBezTo>
                    <a:pt x="1144" y="560"/>
                    <a:pt x="1144" y="560"/>
                    <a:pt x="1144" y="560"/>
                  </a:cubicBezTo>
                  <a:cubicBezTo>
                    <a:pt x="1100" y="537"/>
                    <a:pt x="1100" y="537"/>
                    <a:pt x="1100" y="537"/>
                  </a:cubicBezTo>
                  <a:cubicBezTo>
                    <a:pt x="1061" y="488"/>
                    <a:pt x="1061" y="488"/>
                    <a:pt x="1061" y="488"/>
                  </a:cubicBezTo>
                  <a:cubicBezTo>
                    <a:pt x="1019" y="435"/>
                    <a:pt x="1019" y="435"/>
                    <a:pt x="1019" y="435"/>
                  </a:cubicBezTo>
                  <a:cubicBezTo>
                    <a:pt x="989" y="406"/>
                    <a:pt x="989" y="406"/>
                    <a:pt x="989" y="406"/>
                  </a:cubicBezTo>
                  <a:cubicBezTo>
                    <a:pt x="873" y="319"/>
                    <a:pt x="873" y="319"/>
                    <a:pt x="873" y="319"/>
                  </a:cubicBezTo>
                  <a:cubicBezTo>
                    <a:pt x="840" y="277"/>
                    <a:pt x="840" y="277"/>
                    <a:pt x="840" y="277"/>
                  </a:cubicBezTo>
                  <a:cubicBezTo>
                    <a:pt x="804" y="243"/>
                    <a:pt x="804" y="243"/>
                    <a:pt x="804" y="243"/>
                  </a:cubicBezTo>
                  <a:cubicBezTo>
                    <a:pt x="790" y="212"/>
                    <a:pt x="790" y="212"/>
                    <a:pt x="790" y="212"/>
                  </a:cubicBezTo>
                  <a:cubicBezTo>
                    <a:pt x="773" y="189"/>
                    <a:pt x="773" y="189"/>
                    <a:pt x="773" y="189"/>
                  </a:cubicBezTo>
                  <a:cubicBezTo>
                    <a:pt x="749" y="167"/>
                    <a:pt x="749" y="167"/>
                    <a:pt x="749" y="167"/>
                  </a:cubicBezTo>
                  <a:cubicBezTo>
                    <a:pt x="668" y="132"/>
                    <a:pt x="668" y="132"/>
                    <a:pt x="668" y="132"/>
                  </a:cubicBezTo>
                  <a:cubicBezTo>
                    <a:pt x="651" y="113"/>
                    <a:pt x="651" y="113"/>
                    <a:pt x="651" y="113"/>
                  </a:cubicBezTo>
                  <a:cubicBezTo>
                    <a:pt x="640" y="93"/>
                    <a:pt x="640" y="93"/>
                    <a:pt x="640" y="93"/>
                  </a:cubicBezTo>
                  <a:cubicBezTo>
                    <a:pt x="640" y="77"/>
                    <a:pt x="640" y="77"/>
                    <a:pt x="640" y="77"/>
                  </a:cubicBezTo>
                  <a:cubicBezTo>
                    <a:pt x="674" y="58"/>
                    <a:pt x="674" y="58"/>
                    <a:pt x="674" y="58"/>
                  </a:cubicBezTo>
                  <a:cubicBezTo>
                    <a:pt x="700" y="36"/>
                    <a:pt x="700" y="36"/>
                    <a:pt x="700" y="36"/>
                  </a:cubicBezTo>
                  <a:cubicBezTo>
                    <a:pt x="713" y="25"/>
                    <a:pt x="713" y="25"/>
                    <a:pt x="713" y="25"/>
                  </a:cubicBezTo>
                  <a:cubicBezTo>
                    <a:pt x="718" y="12"/>
                    <a:pt x="718" y="12"/>
                    <a:pt x="718" y="12"/>
                  </a:cubicBezTo>
                  <a:cubicBezTo>
                    <a:pt x="721" y="1"/>
                    <a:pt x="721" y="1"/>
                    <a:pt x="721" y="1"/>
                  </a:cubicBezTo>
                  <a:cubicBezTo>
                    <a:pt x="723" y="0"/>
                    <a:pt x="723" y="0"/>
                    <a:pt x="723" y="0"/>
                  </a:cubicBezTo>
                  <a:cubicBezTo>
                    <a:pt x="338" y="42"/>
                    <a:pt x="338" y="42"/>
                    <a:pt x="338" y="42"/>
                  </a:cubicBezTo>
                  <a:cubicBezTo>
                    <a:pt x="338" y="42"/>
                    <a:pt x="338" y="42"/>
                    <a:pt x="338" y="42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21" y="167"/>
                    <a:pt x="21" y="167"/>
                    <a:pt x="21" y="167"/>
                  </a:cubicBezTo>
                  <a:cubicBezTo>
                    <a:pt x="82" y="402"/>
                    <a:pt x="82" y="402"/>
                    <a:pt x="82" y="402"/>
                  </a:cubicBezTo>
                  <a:cubicBezTo>
                    <a:pt x="160" y="681"/>
                    <a:pt x="160" y="681"/>
                    <a:pt x="160" y="681"/>
                  </a:cubicBezTo>
                  <a:cubicBezTo>
                    <a:pt x="178" y="743"/>
                    <a:pt x="178" y="743"/>
                    <a:pt x="178" y="743"/>
                  </a:cubicBezTo>
                  <a:cubicBezTo>
                    <a:pt x="231" y="844"/>
                    <a:pt x="231" y="844"/>
                    <a:pt x="231" y="844"/>
                  </a:cubicBezTo>
                  <a:cubicBezTo>
                    <a:pt x="264" y="886"/>
                    <a:pt x="264" y="886"/>
                    <a:pt x="264" y="886"/>
                  </a:cubicBezTo>
                  <a:cubicBezTo>
                    <a:pt x="268" y="913"/>
                    <a:pt x="268" y="913"/>
                    <a:pt x="268" y="913"/>
                  </a:cubicBezTo>
                  <a:cubicBezTo>
                    <a:pt x="274" y="950"/>
                    <a:pt x="274" y="950"/>
                    <a:pt x="274" y="950"/>
                  </a:cubicBezTo>
                  <a:cubicBezTo>
                    <a:pt x="293" y="965"/>
                    <a:pt x="293" y="965"/>
                    <a:pt x="293" y="965"/>
                  </a:cubicBezTo>
                  <a:cubicBezTo>
                    <a:pt x="280" y="995"/>
                    <a:pt x="280" y="995"/>
                    <a:pt x="280" y="995"/>
                  </a:cubicBezTo>
                  <a:cubicBezTo>
                    <a:pt x="248" y="1018"/>
                    <a:pt x="248" y="1018"/>
                    <a:pt x="248" y="1018"/>
                  </a:cubicBezTo>
                  <a:cubicBezTo>
                    <a:pt x="270" y="1038"/>
                    <a:pt x="270" y="1038"/>
                    <a:pt x="270" y="1038"/>
                  </a:cubicBezTo>
                  <a:cubicBezTo>
                    <a:pt x="265" y="1075"/>
                    <a:pt x="265" y="1075"/>
                    <a:pt x="265" y="1075"/>
                  </a:cubicBezTo>
                  <a:cubicBezTo>
                    <a:pt x="248" y="1084"/>
                    <a:pt x="248" y="1084"/>
                    <a:pt x="248" y="1084"/>
                  </a:cubicBezTo>
                  <a:cubicBezTo>
                    <a:pt x="248" y="1131"/>
                    <a:pt x="248" y="1131"/>
                    <a:pt x="248" y="1131"/>
                  </a:cubicBezTo>
                  <a:cubicBezTo>
                    <a:pt x="260" y="1194"/>
                    <a:pt x="260" y="1194"/>
                    <a:pt x="260" y="1194"/>
                  </a:cubicBezTo>
                  <a:cubicBezTo>
                    <a:pt x="273" y="1220"/>
                    <a:pt x="273" y="1220"/>
                    <a:pt x="273" y="1220"/>
                  </a:cubicBezTo>
                  <a:cubicBezTo>
                    <a:pt x="282" y="1261"/>
                    <a:pt x="282" y="1261"/>
                    <a:pt x="282" y="1261"/>
                  </a:cubicBezTo>
                  <a:cubicBezTo>
                    <a:pt x="266" y="1273"/>
                    <a:pt x="266" y="1273"/>
                    <a:pt x="266" y="1273"/>
                  </a:cubicBezTo>
                  <a:cubicBezTo>
                    <a:pt x="260" y="1286"/>
                    <a:pt x="260" y="1286"/>
                    <a:pt x="260" y="1286"/>
                  </a:cubicBezTo>
                  <a:cubicBezTo>
                    <a:pt x="270" y="1317"/>
                    <a:pt x="270" y="1317"/>
                    <a:pt x="270" y="1317"/>
                  </a:cubicBezTo>
                  <a:cubicBezTo>
                    <a:pt x="290" y="1337"/>
                    <a:pt x="290" y="1337"/>
                    <a:pt x="290" y="1337"/>
                  </a:cubicBezTo>
                  <a:cubicBezTo>
                    <a:pt x="313" y="1376"/>
                    <a:pt x="313" y="1376"/>
                    <a:pt x="313" y="1376"/>
                  </a:cubicBezTo>
                  <a:cubicBezTo>
                    <a:pt x="319" y="1389"/>
                    <a:pt x="319" y="1389"/>
                    <a:pt x="319" y="1389"/>
                  </a:cubicBezTo>
                  <a:cubicBezTo>
                    <a:pt x="361" y="1479"/>
                    <a:pt x="361" y="1479"/>
                    <a:pt x="361" y="1479"/>
                  </a:cubicBezTo>
                  <a:cubicBezTo>
                    <a:pt x="1109" y="1433"/>
                    <a:pt x="1109" y="1433"/>
                    <a:pt x="1109" y="1433"/>
                  </a:cubicBezTo>
                  <a:cubicBezTo>
                    <a:pt x="1120" y="1498"/>
                    <a:pt x="1120" y="1498"/>
                    <a:pt x="1120" y="1498"/>
                  </a:cubicBezTo>
                  <a:cubicBezTo>
                    <a:pt x="1171" y="1498"/>
                    <a:pt x="1171" y="1498"/>
                    <a:pt x="1171" y="1498"/>
                  </a:cubicBezTo>
                  <a:cubicBezTo>
                    <a:pt x="1154" y="1337"/>
                    <a:pt x="1154" y="1337"/>
                    <a:pt x="1154" y="1337"/>
                  </a:cubicBezTo>
                  <a:cubicBezTo>
                    <a:pt x="1150" y="1337"/>
                    <a:pt x="1150" y="1337"/>
                    <a:pt x="1150" y="1337"/>
                  </a:cubicBezTo>
                  <a:cubicBezTo>
                    <a:pt x="1204" y="1344"/>
                    <a:pt x="1204" y="1344"/>
                    <a:pt x="1204" y="1344"/>
                  </a:cubicBezTo>
                  <a:cubicBezTo>
                    <a:pt x="1268" y="1357"/>
                    <a:pt x="1268" y="1357"/>
                    <a:pt x="1268" y="1357"/>
                  </a:cubicBezTo>
                  <a:cubicBezTo>
                    <a:pt x="1277" y="1335"/>
                    <a:pt x="1277" y="1335"/>
                    <a:pt x="1277" y="1335"/>
                  </a:cubicBezTo>
                  <a:cubicBezTo>
                    <a:pt x="1277" y="1335"/>
                    <a:pt x="1284" y="1309"/>
                    <a:pt x="1284" y="1307"/>
                  </a:cubicBezTo>
                  <a:cubicBezTo>
                    <a:pt x="1284" y="1305"/>
                    <a:pt x="1280" y="1302"/>
                    <a:pt x="1280" y="1302"/>
                  </a:cubicBezTo>
                  <a:cubicBezTo>
                    <a:pt x="1280" y="1302"/>
                    <a:pt x="1270" y="1297"/>
                    <a:pt x="1264" y="1292"/>
                  </a:cubicBezTo>
                  <a:cubicBezTo>
                    <a:pt x="1257" y="1288"/>
                    <a:pt x="1256" y="1283"/>
                    <a:pt x="1249" y="1277"/>
                  </a:cubicBezTo>
                  <a:cubicBezTo>
                    <a:pt x="1242" y="1271"/>
                    <a:pt x="1249" y="1269"/>
                    <a:pt x="1249" y="1269"/>
                  </a:cubicBezTo>
                  <a:cubicBezTo>
                    <a:pt x="1265" y="1269"/>
                    <a:pt x="1265" y="1269"/>
                    <a:pt x="1265" y="1269"/>
                  </a:cubicBezTo>
                  <a:cubicBezTo>
                    <a:pt x="1285" y="1269"/>
                    <a:pt x="1285" y="1269"/>
                    <a:pt x="1285" y="1269"/>
                  </a:cubicBezTo>
                  <a:cubicBezTo>
                    <a:pt x="1285" y="1269"/>
                    <a:pt x="1280" y="1251"/>
                    <a:pt x="1276" y="1240"/>
                  </a:cubicBezTo>
                  <a:cubicBezTo>
                    <a:pt x="1272" y="1228"/>
                    <a:pt x="1268" y="1227"/>
                    <a:pt x="1268" y="1227"/>
                  </a:cubicBezTo>
                  <a:cubicBezTo>
                    <a:pt x="1292" y="1221"/>
                    <a:pt x="1292" y="1221"/>
                    <a:pt x="1292" y="1221"/>
                  </a:cubicBezTo>
                  <a:cubicBezTo>
                    <a:pt x="1304" y="1208"/>
                    <a:pt x="1304" y="1208"/>
                    <a:pt x="1304" y="1208"/>
                  </a:cubicBezTo>
                  <a:cubicBezTo>
                    <a:pt x="1317" y="1170"/>
                    <a:pt x="1317" y="1170"/>
                    <a:pt x="1317" y="1170"/>
                  </a:cubicBezTo>
                  <a:cubicBezTo>
                    <a:pt x="1300" y="1162"/>
                    <a:pt x="1300" y="1162"/>
                    <a:pt x="1300" y="1162"/>
                  </a:cubicBezTo>
                  <a:cubicBezTo>
                    <a:pt x="1300" y="1162"/>
                    <a:pt x="1300" y="1156"/>
                    <a:pt x="1300" y="1154"/>
                  </a:cubicBezTo>
                  <a:cubicBezTo>
                    <a:pt x="1300" y="1152"/>
                    <a:pt x="1303" y="1148"/>
                    <a:pt x="1305" y="1146"/>
                  </a:cubicBezTo>
                  <a:cubicBezTo>
                    <a:pt x="1307" y="1144"/>
                    <a:pt x="1310" y="1135"/>
                    <a:pt x="1310" y="1135"/>
                  </a:cubicBezTo>
                  <a:cubicBezTo>
                    <a:pt x="1313" y="1113"/>
                    <a:pt x="1313" y="1113"/>
                    <a:pt x="1313" y="1113"/>
                  </a:cubicBezTo>
                  <a:cubicBezTo>
                    <a:pt x="1314" y="1070"/>
                    <a:pt x="1314" y="1070"/>
                    <a:pt x="1314" y="1070"/>
                  </a:cubicBezTo>
                  <a:cubicBezTo>
                    <a:pt x="1310" y="1045"/>
                    <a:pt x="1310" y="1045"/>
                    <a:pt x="1310" y="1045"/>
                  </a:cubicBezTo>
                  <a:cubicBezTo>
                    <a:pt x="1310" y="1045"/>
                    <a:pt x="1328" y="1048"/>
                    <a:pt x="1332" y="1048"/>
                  </a:cubicBezTo>
                  <a:cubicBezTo>
                    <a:pt x="1335" y="1048"/>
                    <a:pt x="1346" y="1051"/>
                    <a:pt x="1346" y="1051"/>
                  </a:cubicBezTo>
                  <a:cubicBezTo>
                    <a:pt x="1346" y="1051"/>
                    <a:pt x="1350" y="1043"/>
                    <a:pt x="1351" y="1041"/>
                  </a:cubicBezTo>
                  <a:cubicBezTo>
                    <a:pt x="1352" y="1040"/>
                    <a:pt x="1350" y="1039"/>
                    <a:pt x="1342" y="1032"/>
                  </a:cubicBezTo>
                  <a:cubicBezTo>
                    <a:pt x="1333" y="1025"/>
                    <a:pt x="1322" y="1017"/>
                    <a:pt x="1320" y="1016"/>
                  </a:cubicBezTo>
                  <a:cubicBezTo>
                    <a:pt x="1319" y="1014"/>
                    <a:pt x="1310" y="998"/>
                    <a:pt x="1310" y="998"/>
                  </a:cubicBezTo>
                  <a:cubicBezTo>
                    <a:pt x="1326" y="998"/>
                    <a:pt x="1326" y="998"/>
                    <a:pt x="1326" y="998"/>
                  </a:cubicBezTo>
                  <a:cubicBezTo>
                    <a:pt x="1359" y="998"/>
                    <a:pt x="1359" y="998"/>
                    <a:pt x="1359" y="998"/>
                  </a:cubicBezTo>
                  <a:cubicBezTo>
                    <a:pt x="1365" y="979"/>
                    <a:pt x="1365" y="979"/>
                    <a:pt x="1365" y="979"/>
                  </a:cubicBezTo>
                  <a:cubicBezTo>
                    <a:pt x="1365" y="979"/>
                    <a:pt x="1343" y="977"/>
                    <a:pt x="1341" y="976"/>
                  </a:cubicBezTo>
                  <a:cubicBezTo>
                    <a:pt x="1339" y="975"/>
                    <a:pt x="1326" y="963"/>
                    <a:pt x="1326" y="963"/>
                  </a:cubicBezTo>
                  <a:cubicBezTo>
                    <a:pt x="1334" y="951"/>
                    <a:pt x="1334" y="951"/>
                    <a:pt x="1334" y="951"/>
                  </a:cubicBezTo>
                  <a:cubicBezTo>
                    <a:pt x="1339" y="955"/>
                    <a:pt x="1339" y="955"/>
                    <a:pt x="1339" y="955"/>
                  </a:cubicBezTo>
                  <a:cubicBezTo>
                    <a:pt x="1369" y="955"/>
                    <a:pt x="1369" y="955"/>
                    <a:pt x="1369" y="955"/>
                  </a:cubicBezTo>
                  <a:cubicBezTo>
                    <a:pt x="1378" y="947"/>
                    <a:pt x="1378" y="947"/>
                    <a:pt x="1378" y="947"/>
                  </a:cubicBezTo>
                  <a:cubicBezTo>
                    <a:pt x="1378" y="928"/>
                    <a:pt x="1378" y="928"/>
                    <a:pt x="1378" y="928"/>
                  </a:cubicBezTo>
                  <a:cubicBezTo>
                    <a:pt x="1378" y="913"/>
                    <a:pt x="1378" y="913"/>
                    <a:pt x="1378" y="913"/>
                  </a:cubicBezTo>
                  <a:cubicBezTo>
                    <a:pt x="1392" y="900"/>
                    <a:pt x="1392" y="900"/>
                    <a:pt x="1392" y="900"/>
                  </a:cubicBezTo>
                  <a:cubicBezTo>
                    <a:pt x="1391" y="896"/>
                    <a:pt x="1391" y="896"/>
                    <a:pt x="1391" y="896"/>
                  </a:cubicBezTo>
                  <a:lnTo>
                    <a:pt x="1378" y="887"/>
                  </a:ln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8" name="Freeform 38">
              <a:extLst>
                <a:ext uri="{FF2B5EF4-FFF2-40B4-BE49-F238E27FC236}">
                  <a16:creationId xmlns:a16="http://schemas.microsoft.com/office/drawing/2014/main" id="{D24ABD54-9E6B-4FF6-90DE-18EB273130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9393" y="2289635"/>
              <a:ext cx="469282" cy="264959"/>
            </a:xfrm>
            <a:custGeom>
              <a:avLst/>
              <a:gdLst>
                <a:gd name="T0" fmla="*/ 242 w 356"/>
                <a:gd name="T1" fmla="*/ 170 h 201"/>
                <a:gd name="T2" fmla="*/ 356 w 356"/>
                <a:gd name="T3" fmla="*/ 146 h 201"/>
                <a:gd name="T4" fmla="*/ 352 w 356"/>
                <a:gd name="T5" fmla="*/ 134 h 201"/>
                <a:gd name="T6" fmla="*/ 342 w 356"/>
                <a:gd name="T7" fmla="*/ 124 h 201"/>
                <a:gd name="T8" fmla="*/ 332 w 356"/>
                <a:gd name="T9" fmla="*/ 120 h 201"/>
                <a:gd name="T10" fmla="*/ 326 w 356"/>
                <a:gd name="T11" fmla="*/ 113 h 201"/>
                <a:gd name="T12" fmla="*/ 321 w 356"/>
                <a:gd name="T13" fmla="*/ 104 h 201"/>
                <a:gd name="T14" fmla="*/ 322 w 356"/>
                <a:gd name="T15" fmla="*/ 99 h 201"/>
                <a:gd name="T16" fmla="*/ 327 w 356"/>
                <a:gd name="T17" fmla="*/ 96 h 201"/>
                <a:gd name="T18" fmla="*/ 320 w 356"/>
                <a:gd name="T19" fmla="*/ 91 h 201"/>
                <a:gd name="T20" fmla="*/ 303 w 356"/>
                <a:gd name="T21" fmla="*/ 78 h 201"/>
                <a:gd name="T22" fmla="*/ 307 w 356"/>
                <a:gd name="T23" fmla="*/ 79 h 201"/>
                <a:gd name="T24" fmla="*/ 317 w 356"/>
                <a:gd name="T25" fmla="*/ 85 h 201"/>
                <a:gd name="T26" fmla="*/ 322 w 356"/>
                <a:gd name="T27" fmla="*/ 81 h 201"/>
                <a:gd name="T28" fmla="*/ 322 w 356"/>
                <a:gd name="T29" fmla="*/ 70 h 201"/>
                <a:gd name="T30" fmla="*/ 307 w 356"/>
                <a:gd name="T31" fmla="*/ 64 h 201"/>
                <a:gd name="T32" fmla="*/ 302 w 356"/>
                <a:gd name="T33" fmla="*/ 60 h 201"/>
                <a:gd name="T34" fmla="*/ 296 w 356"/>
                <a:gd name="T35" fmla="*/ 61 h 201"/>
                <a:gd name="T36" fmla="*/ 284 w 356"/>
                <a:gd name="T37" fmla="*/ 54 h 201"/>
                <a:gd name="T38" fmla="*/ 275 w 356"/>
                <a:gd name="T39" fmla="*/ 54 h 201"/>
                <a:gd name="T40" fmla="*/ 269 w 356"/>
                <a:gd name="T41" fmla="*/ 52 h 201"/>
                <a:gd name="T42" fmla="*/ 273 w 356"/>
                <a:gd name="T43" fmla="*/ 36 h 201"/>
                <a:gd name="T44" fmla="*/ 274 w 356"/>
                <a:gd name="T45" fmla="*/ 25 h 201"/>
                <a:gd name="T46" fmla="*/ 262 w 356"/>
                <a:gd name="T47" fmla="*/ 15 h 201"/>
                <a:gd name="T48" fmla="*/ 244 w 356"/>
                <a:gd name="T49" fmla="*/ 7 h 201"/>
                <a:gd name="T50" fmla="*/ 236 w 356"/>
                <a:gd name="T51" fmla="*/ 12 h 201"/>
                <a:gd name="T52" fmla="*/ 217 w 356"/>
                <a:gd name="T53" fmla="*/ 0 h 201"/>
                <a:gd name="T54" fmla="*/ 213 w 356"/>
                <a:gd name="T55" fmla="*/ 22 h 201"/>
                <a:gd name="T56" fmla="*/ 206 w 356"/>
                <a:gd name="T57" fmla="*/ 31 h 201"/>
                <a:gd name="T58" fmla="*/ 197 w 356"/>
                <a:gd name="T59" fmla="*/ 42 h 201"/>
                <a:gd name="T60" fmla="*/ 192 w 356"/>
                <a:gd name="T61" fmla="*/ 40 h 201"/>
                <a:gd name="T62" fmla="*/ 187 w 356"/>
                <a:gd name="T63" fmla="*/ 52 h 201"/>
                <a:gd name="T64" fmla="*/ 182 w 356"/>
                <a:gd name="T65" fmla="*/ 66 h 201"/>
                <a:gd name="T66" fmla="*/ 172 w 356"/>
                <a:gd name="T67" fmla="*/ 63 h 201"/>
                <a:gd name="T68" fmla="*/ 164 w 356"/>
                <a:gd name="T69" fmla="*/ 69 h 201"/>
                <a:gd name="T70" fmla="*/ 155 w 356"/>
                <a:gd name="T71" fmla="*/ 98 h 201"/>
                <a:gd name="T72" fmla="*/ 147 w 356"/>
                <a:gd name="T73" fmla="*/ 113 h 201"/>
                <a:gd name="T74" fmla="*/ 143 w 356"/>
                <a:gd name="T75" fmla="*/ 127 h 201"/>
                <a:gd name="T76" fmla="*/ 116 w 356"/>
                <a:gd name="T77" fmla="*/ 145 h 201"/>
                <a:gd name="T78" fmla="*/ 99 w 356"/>
                <a:gd name="T79" fmla="*/ 145 h 201"/>
                <a:gd name="T80" fmla="*/ 87 w 356"/>
                <a:gd name="T81" fmla="*/ 155 h 201"/>
                <a:gd name="T82" fmla="*/ 71 w 356"/>
                <a:gd name="T83" fmla="*/ 144 h 201"/>
                <a:gd name="T84" fmla="*/ 66 w 356"/>
                <a:gd name="T85" fmla="*/ 140 h 201"/>
                <a:gd name="T86" fmla="*/ 61 w 356"/>
                <a:gd name="T87" fmla="*/ 148 h 201"/>
                <a:gd name="T88" fmla="*/ 40 w 356"/>
                <a:gd name="T89" fmla="*/ 163 h 201"/>
                <a:gd name="T90" fmla="*/ 30 w 356"/>
                <a:gd name="T91" fmla="*/ 182 h 201"/>
                <a:gd name="T92" fmla="*/ 22 w 356"/>
                <a:gd name="T93" fmla="*/ 186 h 201"/>
                <a:gd name="T94" fmla="*/ 8 w 356"/>
                <a:gd name="T95" fmla="*/ 196 h 201"/>
                <a:gd name="T96" fmla="*/ 92 w 356"/>
                <a:gd name="T97" fmla="*/ 19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56" h="201">
                  <a:moveTo>
                    <a:pt x="166" y="182"/>
                  </a:moveTo>
                  <a:lnTo>
                    <a:pt x="242" y="170"/>
                  </a:lnTo>
                  <a:lnTo>
                    <a:pt x="348" y="148"/>
                  </a:lnTo>
                  <a:lnTo>
                    <a:pt x="356" y="146"/>
                  </a:lnTo>
                  <a:lnTo>
                    <a:pt x="354" y="141"/>
                  </a:lnTo>
                  <a:lnTo>
                    <a:pt x="352" y="134"/>
                  </a:lnTo>
                  <a:lnTo>
                    <a:pt x="347" y="128"/>
                  </a:lnTo>
                  <a:lnTo>
                    <a:pt x="342" y="124"/>
                  </a:lnTo>
                  <a:lnTo>
                    <a:pt x="339" y="124"/>
                  </a:lnTo>
                  <a:lnTo>
                    <a:pt x="332" y="120"/>
                  </a:lnTo>
                  <a:lnTo>
                    <a:pt x="330" y="116"/>
                  </a:lnTo>
                  <a:lnTo>
                    <a:pt x="326" y="113"/>
                  </a:lnTo>
                  <a:lnTo>
                    <a:pt x="323" y="107"/>
                  </a:lnTo>
                  <a:lnTo>
                    <a:pt x="321" y="104"/>
                  </a:lnTo>
                  <a:lnTo>
                    <a:pt x="320" y="100"/>
                  </a:lnTo>
                  <a:lnTo>
                    <a:pt x="322" y="99"/>
                  </a:lnTo>
                  <a:lnTo>
                    <a:pt x="328" y="100"/>
                  </a:lnTo>
                  <a:lnTo>
                    <a:pt x="327" y="96"/>
                  </a:lnTo>
                  <a:lnTo>
                    <a:pt x="324" y="93"/>
                  </a:lnTo>
                  <a:lnTo>
                    <a:pt x="320" y="91"/>
                  </a:lnTo>
                  <a:lnTo>
                    <a:pt x="309" y="86"/>
                  </a:lnTo>
                  <a:lnTo>
                    <a:pt x="303" y="78"/>
                  </a:lnTo>
                  <a:lnTo>
                    <a:pt x="303" y="77"/>
                  </a:lnTo>
                  <a:lnTo>
                    <a:pt x="307" y="79"/>
                  </a:lnTo>
                  <a:lnTo>
                    <a:pt x="314" y="82"/>
                  </a:lnTo>
                  <a:lnTo>
                    <a:pt x="317" y="85"/>
                  </a:lnTo>
                  <a:lnTo>
                    <a:pt x="326" y="86"/>
                  </a:lnTo>
                  <a:lnTo>
                    <a:pt x="322" y="81"/>
                  </a:lnTo>
                  <a:lnTo>
                    <a:pt x="321" y="74"/>
                  </a:lnTo>
                  <a:lnTo>
                    <a:pt x="322" y="70"/>
                  </a:lnTo>
                  <a:lnTo>
                    <a:pt x="317" y="70"/>
                  </a:lnTo>
                  <a:lnTo>
                    <a:pt x="307" y="64"/>
                  </a:lnTo>
                  <a:lnTo>
                    <a:pt x="304" y="60"/>
                  </a:lnTo>
                  <a:lnTo>
                    <a:pt x="302" y="60"/>
                  </a:lnTo>
                  <a:lnTo>
                    <a:pt x="300" y="62"/>
                  </a:lnTo>
                  <a:lnTo>
                    <a:pt x="296" y="61"/>
                  </a:lnTo>
                  <a:lnTo>
                    <a:pt x="289" y="58"/>
                  </a:lnTo>
                  <a:lnTo>
                    <a:pt x="284" y="54"/>
                  </a:lnTo>
                  <a:lnTo>
                    <a:pt x="280" y="53"/>
                  </a:lnTo>
                  <a:lnTo>
                    <a:pt x="275" y="54"/>
                  </a:lnTo>
                  <a:lnTo>
                    <a:pt x="272" y="54"/>
                  </a:lnTo>
                  <a:lnTo>
                    <a:pt x="269" y="52"/>
                  </a:lnTo>
                  <a:lnTo>
                    <a:pt x="268" y="37"/>
                  </a:lnTo>
                  <a:lnTo>
                    <a:pt x="273" y="36"/>
                  </a:lnTo>
                  <a:lnTo>
                    <a:pt x="276" y="30"/>
                  </a:lnTo>
                  <a:lnTo>
                    <a:pt x="274" y="25"/>
                  </a:lnTo>
                  <a:lnTo>
                    <a:pt x="268" y="21"/>
                  </a:lnTo>
                  <a:lnTo>
                    <a:pt x="262" y="15"/>
                  </a:lnTo>
                  <a:lnTo>
                    <a:pt x="247" y="6"/>
                  </a:lnTo>
                  <a:lnTo>
                    <a:pt x="244" y="7"/>
                  </a:lnTo>
                  <a:lnTo>
                    <a:pt x="241" y="12"/>
                  </a:lnTo>
                  <a:lnTo>
                    <a:pt x="236" y="12"/>
                  </a:lnTo>
                  <a:lnTo>
                    <a:pt x="230" y="8"/>
                  </a:lnTo>
                  <a:lnTo>
                    <a:pt x="217" y="0"/>
                  </a:lnTo>
                  <a:lnTo>
                    <a:pt x="216" y="12"/>
                  </a:lnTo>
                  <a:lnTo>
                    <a:pt x="213" y="22"/>
                  </a:lnTo>
                  <a:lnTo>
                    <a:pt x="210" y="27"/>
                  </a:lnTo>
                  <a:lnTo>
                    <a:pt x="206" y="31"/>
                  </a:lnTo>
                  <a:lnTo>
                    <a:pt x="199" y="43"/>
                  </a:lnTo>
                  <a:lnTo>
                    <a:pt x="197" y="42"/>
                  </a:lnTo>
                  <a:lnTo>
                    <a:pt x="194" y="40"/>
                  </a:lnTo>
                  <a:lnTo>
                    <a:pt x="192" y="40"/>
                  </a:lnTo>
                  <a:lnTo>
                    <a:pt x="190" y="46"/>
                  </a:lnTo>
                  <a:lnTo>
                    <a:pt x="187" y="52"/>
                  </a:lnTo>
                  <a:lnTo>
                    <a:pt x="184" y="63"/>
                  </a:lnTo>
                  <a:lnTo>
                    <a:pt x="182" y="66"/>
                  </a:lnTo>
                  <a:lnTo>
                    <a:pt x="179" y="66"/>
                  </a:lnTo>
                  <a:lnTo>
                    <a:pt x="172" y="63"/>
                  </a:lnTo>
                  <a:lnTo>
                    <a:pt x="166" y="59"/>
                  </a:lnTo>
                  <a:lnTo>
                    <a:pt x="164" y="69"/>
                  </a:lnTo>
                  <a:lnTo>
                    <a:pt x="160" y="86"/>
                  </a:lnTo>
                  <a:lnTo>
                    <a:pt x="155" y="98"/>
                  </a:lnTo>
                  <a:lnTo>
                    <a:pt x="148" y="106"/>
                  </a:lnTo>
                  <a:lnTo>
                    <a:pt x="147" y="113"/>
                  </a:lnTo>
                  <a:lnTo>
                    <a:pt x="148" y="123"/>
                  </a:lnTo>
                  <a:lnTo>
                    <a:pt x="143" y="127"/>
                  </a:lnTo>
                  <a:lnTo>
                    <a:pt x="128" y="138"/>
                  </a:lnTo>
                  <a:lnTo>
                    <a:pt x="116" y="145"/>
                  </a:lnTo>
                  <a:lnTo>
                    <a:pt x="105" y="148"/>
                  </a:lnTo>
                  <a:lnTo>
                    <a:pt x="99" y="145"/>
                  </a:lnTo>
                  <a:lnTo>
                    <a:pt x="90" y="155"/>
                  </a:lnTo>
                  <a:lnTo>
                    <a:pt x="87" y="155"/>
                  </a:lnTo>
                  <a:lnTo>
                    <a:pt x="81" y="150"/>
                  </a:lnTo>
                  <a:lnTo>
                    <a:pt x="71" y="144"/>
                  </a:lnTo>
                  <a:lnTo>
                    <a:pt x="69" y="140"/>
                  </a:lnTo>
                  <a:lnTo>
                    <a:pt x="66" y="140"/>
                  </a:lnTo>
                  <a:lnTo>
                    <a:pt x="64" y="142"/>
                  </a:lnTo>
                  <a:lnTo>
                    <a:pt x="61" y="148"/>
                  </a:lnTo>
                  <a:lnTo>
                    <a:pt x="55" y="157"/>
                  </a:lnTo>
                  <a:lnTo>
                    <a:pt x="40" y="163"/>
                  </a:lnTo>
                  <a:lnTo>
                    <a:pt x="36" y="170"/>
                  </a:lnTo>
                  <a:lnTo>
                    <a:pt x="30" y="182"/>
                  </a:lnTo>
                  <a:lnTo>
                    <a:pt x="26" y="183"/>
                  </a:lnTo>
                  <a:lnTo>
                    <a:pt x="22" y="186"/>
                  </a:lnTo>
                  <a:lnTo>
                    <a:pt x="14" y="192"/>
                  </a:lnTo>
                  <a:lnTo>
                    <a:pt x="8" y="196"/>
                  </a:lnTo>
                  <a:lnTo>
                    <a:pt x="0" y="201"/>
                  </a:lnTo>
                  <a:lnTo>
                    <a:pt x="92" y="191"/>
                  </a:lnTo>
                  <a:lnTo>
                    <a:pt x="166" y="182"/>
                  </a:ln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0" name="Freeform 40">
              <a:extLst>
                <a:ext uri="{FF2B5EF4-FFF2-40B4-BE49-F238E27FC236}">
                  <a16:creationId xmlns:a16="http://schemas.microsoft.com/office/drawing/2014/main" id="{861CB123-A04D-4C61-9CD8-71F073D97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159" y="2687735"/>
              <a:ext cx="237278" cy="380962"/>
            </a:xfrm>
            <a:custGeom>
              <a:avLst/>
              <a:gdLst>
                <a:gd name="T0" fmla="*/ 56 w 180"/>
                <a:gd name="T1" fmla="*/ 263 h 289"/>
                <a:gd name="T2" fmla="*/ 48 w 180"/>
                <a:gd name="T3" fmla="*/ 253 h 289"/>
                <a:gd name="T4" fmla="*/ 51 w 180"/>
                <a:gd name="T5" fmla="*/ 247 h 289"/>
                <a:gd name="T6" fmla="*/ 74 w 180"/>
                <a:gd name="T7" fmla="*/ 242 h 289"/>
                <a:gd name="T8" fmla="*/ 179 w 180"/>
                <a:gd name="T9" fmla="*/ 230 h 289"/>
                <a:gd name="T10" fmla="*/ 171 w 180"/>
                <a:gd name="T11" fmla="*/ 220 h 289"/>
                <a:gd name="T12" fmla="*/ 170 w 180"/>
                <a:gd name="T13" fmla="*/ 212 h 289"/>
                <a:gd name="T14" fmla="*/ 172 w 180"/>
                <a:gd name="T15" fmla="*/ 203 h 289"/>
                <a:gd name="T16" fmla="*/ 167 w 180"/>
                <a:gd name="T17" fmla="*/ 187 h 289"/>
                <a:gd name="T18" fmla="*/ 170 w 180"/>
                <a:gd name="T19" fmla="*/ 177 h 289"/>
                <a:gd name="T20" fmla="*/ 167 w 180"/>
                <a:gd name="T21" fmla="*/ 167 h 289"/>
                <a:gd name="T22" fmla="*/ 175 w 180"/>
                <a:gd name="T23" fmla="*/ 158 h 289"/>
                <a:gd name="T24" fmla="*/ 171 w 180"/>
                <a:gd name="T25" fmla="*/ 149 h 289"/>
                <a:gd name="T26" fmla="*/ 164 w 180"/>
                <a:gd name="T27" fmla="*/ 137 h 289"/>
                <a:gd name="T28" fmla="*/ 152 w 180"/>
                <a:gd name="T29" fmla="*/ 108 h 289"/>
                <a:gd name="T30" fmla="*/ 128 w 180"/>
                <a:gd name="T31" fmla="*/ 18 h 289"/>
                <a:gd name="T32" fmla="*/ 134 w 180"/>
                <a:gd name="T33" fmla="*/ 0 h 289"/>
                <a:gd name="T34" fmla="*/ 2 w 180"/>
                <a:gd name="T35" fmla="*/ 11 h 289"/>
                <a:gd name="T36" fmla="*/ 0 w 180"/>
                <a:gd name="T37" fmla="*/ 153 h 289"/>
                <a:gd name="T38" fmla="*/ 9 w 180"/>
                <a:gd name="T39" fmla="*/ 281 h 289"/>
                <a:gd name="T40" fmla="*/ 16 w 180"/>
                <a:gd name="T41" fmla="*/ 283 h 289"/>
                <a:gd name="T42" fmla="*/ 23 w 180"/>
                <a:gd name="T43" fmla="*/ 280 h 289"/>
                <a:gd name="T44" fmla="*/ 23 w 180"/>
                <a:gd name="T45" fmla="*/ 268 h 289"/>
                <a:gd name="T46" fmla="*/ 30 w 180"/>
                <a:gd name="T47" fmla="*/ 265 h 289"/>
                <a:gd name="T48" fmla="*/ 32 w 180"/>
                <a:gd name="T49" fmla="*/ 271 h 289"/>
                <a:gd name="T50" fmla="*/ 32 w 180"/>
                <a:gd name="T51" fmla="*/ 277 h 289"/>
                <a:gd name="T52" fmla="*/ 36 w 180"/>
                <a:gd name="T53" fmla="*/ 280 h 289"/>
                <a:gd name="T54" fmla="*/ 39 w 180"/>
                <a:gd name="T55" fmla="*/ 286 h 289"/>
                <a:gd name="T56" fmla="*/ 36 w 180"/>
                <a:gd name="T57" fmla="*/ 289 h 289"/>
                <a:gd name="T58" fmla="*/ 45 w 180"/>
                <a:gd name="T59" fmla="*/ 287 h 289"/>
                <a:gd name="T60" fmla="*/ 54 w 180"/>
                <a:gd name="T61" fmla="*/ 283 h 289"/>
                <a:gd name="T62" fmla="*/ 61 w 180"/>
                <a:gd name="T63" fmla="*/ 281 h 289"/>
                <a:gd name="T64" fmla="*/ 63 w 180"/>
                <a:gd name="T65" fmla="*/ 28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80" h="289">
                  <a:moveTo>
                    <a:pt x="58" y="269"/>
                  </a:moveTo>
                  <a:lnTo>
                    <a:pt x="56" y="263"/>
                  </a:lnTo>
                  <a:lnTo>
                    <a:pt x="51" y="256"/>
                  </a:lnTo>
                  <a:lnTo>
                    <a:pt x="48" y="253"/>
                  </a:lnTo>
                  <a:lnTo>
                    <a:pt x="48" y="249"/>
                  </a:lnTo>
                  <a:lnTo>
                    <a:pt x="51" y="247"/>
                  </a:lnTo>
                  <a:lnTo>
                    <a:pt x="61" y="244"/>
                  </a:lnTo>
                  <a:lnTo>
                    <a:pt x="74" y="242"/>
                  </a:lnTo>
                  <a:lnTo>
                    <a:pt x="180" y="232"/>
                  </a:lnTo>
                  <a:lnTo>
                    <a:pt x="179" y="230"/>
                  </a:lnTo>
                  <a:lnTo>
                    <a:pt x="175" y="223"/>
                  </a:lnTo>
                  <a:lnTo>
                    <a:pt x="171" y="220"/>
                  </a:lnTo>
                  <a:lnTo>
                    <a:pt x="169" y="214"/>
                  </a:lnTo>
                  <a:lnTo>
                    <a:pt x="170" y="212"/>
                  </a:lnTo>
                  <a:lnTo>
                    <a:pt x="173" y="210"/>
                  </a:lnTo>
                  <a:lnTo>
                    <a:pt x="172" y="203"/>
                  </a:lnTo>
                  <a:lnTo>
                    <a:pt x="169" y="198"/>
                  </a:lnTo>
                  <a:lnTo>
                    <a:pt x="167" y="187"/>
                  </a:lnTo>
                  <a:lnTo>
                    <a:pt x="167" y="179"/>
                  </a:lnTo>
                  <a:lnTo>
                    <a:pt x="170" y="177"/>
                  </a:lnTo>
                  <a:lnTo>
                    <a:pt x="171" y="171"/>
                  </a:lnTo>
                  <a:lnTo>
                    <a:pt x="167" y="167"/>
                  </a:lnTo>
                  <a:lnTo>
                    <a:pt x="173" y="163"/>
                  </a:lnTo>
                  <a:lnTo>
                    <a:pt x="175" y="158"/>
                  </a:lnTo>
                  <a:lnTo>
                    <a:pt x="172" y="155"/>
                  </a:lnTo>
                  <a:lnTo>
                    <a:pt x="171" y="149"/>
                  </a:lnTo>
                  <a:lnTo>
                    <a:pt x="170" y="144"/>
                  </a:lnTo>
                  <a:lnTo>
                    <a:pt x="164" y="137"/>
                  </a:lnTo>
                  <a:lnTo>
                    <a:pt x="155" y="119"/>
                  </a:lnTo>
                  <a:lnTo>
                    <a:pt x="152" y="108"/>
                  </a:lnTo>
                  <a:lnTo>
                    <a:pt x="138" y="60"/>
                  </a:lnTo>
                  <a:lnTo>
                    <a:pt x="128" y="18"/>
                  </a:lnTo>
                  <a:lnTo>
                    <a:pt x="124" y="1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2" y="11"/>
                  </a:lnTo>
                  <a:lnTo>
                    <a:pt x="2" y="21"/>
                  </a:lnTo>
                  <a:lnTo>
                    <a:pt x="0" y="153"/>
                  </a:lnTo>
                  <a:lnTo>
                    <a:pt x="1" y="222"/>
                  </a:lnTo>
                  <a:lnTo>
                    <a:pt x="9" y="281"/>
                  </a:lnTo>
                  <a:lnTo>
                    <a:pt x="12" y="281"/>
                  </a:lnTo>
                  <a:lnTo>
                    <a:pt x="16" y="283"/>
                  </a:lnTo>
                  <a:lnTo>
                    <a:pt x="22" y="283"/>
                  </a:lnTo>
                  <a:lnTo>
                    <a:pt x="23" y="280"/>
                  </a:lnTo>
                  <a:lnTo>
                    <a:pt x="22" y="274"/>
                  </a:lnTo>
                  <a:lnTo>
                    <a:pt x="23" y="268"/>
                  </a:lnTo>
                  <a:lnTo>
                    <a:pt x="26" y="266"/>
                  </a:lnTo>
                  <a:lnTo>
                    <a:pt x="30" y="265"/>
                  </a:lnTo>
                  <a:lnTo>
                    <a:pt x="32" y="267"/>
                  </a:lnTo>
                  <a:lnTo>
                    <a:pt x="32" y="271"/>
                  </a:lnTo>
                  <a:lnTo>
                    <a:pt x="30" y="274"/>
                  </a:lnTo>
                  <a:lnTo>
                    <a:pt x="32" y="277"/>
                  </a:lnTo>
                  <a:lnTo>
                    <a:pt x="33" y="278"/>
                  </a:lnTo>
                  <a:lnTo>
                    <a:pt x="36" y="280"/>
                  </a:lnTo>
                  <a:lnTo>
                    <a:pt x="39" y="283"/>
                  </a:lnTo>
                  <a:lnTo>
                    <a:pt x="39" y="286"/>
                  </a:lnTo>
                  <a:lnTo>
                    <a:pt x="38" y="287"/>
                  </a:lnTo>
                  <a:lnTo>
                    <a:pt x="36" y="289"/>
                  </a:lnTo>
                  <a:lnTo>
                    <a:pt x="38" y="289"/>
                  </a:lnTo>
                  <a:lnTo>
                    <a:pt x="45" y="287"/>
                  </a:lnTo>
                  <a:lnTo>
                    <a:pt x="51" y="285"/>
                  </a:lnTo>
                  <a:lnTo>
                    <a:pt x="54" y="283"/>
                  </a:lnTo>
                  <a:lnTo>
                    <a:pt x="57" y="282"/>
                  </a:lnTo>
                  <a:lnTo>
                    <a:pt x="61" y="281"/>
                  </a:lnTo>
                  <a:lnTo>
                    <a:pt x="63" y="280"/>
                  </a:lnTo>
                  <a:lnTo>
                    <a:pt x="63" y="280"/>
                  </a:lnTo>
                  <a:lnTo>
                    <a:pt x="58" y="269"/>
                  </a:ln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1" name="Freeform 41">
              <a:extLst>
                <a:ext uri="{FF2B5EF4-FFF2-40B4-BE49-F238E27FC236}">
                  <a16:creationId xmlns:a16="http://schemas.microsoft.com/office/drawing/2014/main" id="{CADC36EE-6498-4F41-8571-FCDE55DCD3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2201" y="2702235"/>
              <a:ext cx="218822" cy="382281"/>
            </a:xfrm>
            <a:custGeom>
              <a:avLst/>
              <a:gdLst>
                <a:gd name="T0" fmla="*/ 157 w 166"/>
                <a:gd name="T1" fmla="*/ 142 h 290"/>
                <a:gd name="T2" fmla="*/ 159 w 166"/>
                <a:gd name="T3" fmla="*/ 0 h 290"/>
                <a:gd name="T4" fmla="*/ 58 w 166"/>
                <a:gd name="T5" fmla="*/ 7 h 290"/>
                <a:gd name="T6" fmla="*/ 55 w 166"/>
                <a:gd name="T7" fmla="*/ 14 h 290"/>
                <a:gd name="T8" fmla="*/ 49 w 166"/>
                <a:gd name="T9" fmla="*/ 21 h 290"/>
                <a:gd name="T10" fmla="*/ 45 w 166"/>
                <a:gd name="T11" fmla="*/ 24 h 290"/>
                <a:gd name="T12" fmla="*/ 43 w 166"/>
                <a:gd name="T13" fmla="*/ 38 h 290"/>
                <a:gd name="T14" fmla="*/ 32 w 166"/>
                <a:gd name="T15" fmla="*/ 52 h 290"/>
                <a:gd name="T16" fmla="*/ 26 w 166"/>
                <a:gd name="T17" fmla="*/ 63 h 290"/>
                <a:gd name="T18" fmla="*/ 25 w 166"/>
                <a:gd name="T19" fmla="*/ 68 h 290"/>
                <a:gd name="T20" fmla="*/ 24 w 166"/>
                <a:gd name="T21" fmla="*/ 78 h 290"/>
                <a:gd name="T22" fmla="*/ 18 w 166"/>
                <a:gd name="T23" fmla="*/ 82 h 290"/>
                <a:gd name="T24" fmla="*/ 17 w 166"/>
                <a:gd name="T25" fmla="*/ 89 h 290"/>
                <a:gd name="T26" fmla="*/ 15 w 166"/>
                <a:gd name="T27" fmla="*/ 94 h 290"/>
                <a:gd name="T28" fmla="*/ 20 w 166"/>
                <a:gd name="T29" fmla="*/ 100 h 290"/>
                <a:gd name="T30" fmla="*/ 19 w 166"/>
                <a:gd name="T31" fmla="*/ 112 h 290"/>
                <a:gd name="T32" fmla="*/ 20 w 166"/>
                <a:gd name="T33" fmla="*/ 120 h 290"/>
                <a:gd name="T34" fmla="*/ 16 w 166"/>
                <a:gd name="T35" fmla="*/ 127 h 290"/>
                <a:gd name="T36" fmla="*/ 21 w 166"/>
                <a:gd name="T37" fmla="*/ 134 h 290"/>
                <a:gd name="T38" fmla="*/ 16 w 166"/>
                <a:gd name="T39" fmla="*/ 140 h 290"/>
                <a:gd name="T40" fmla="*/ 21 w 166"/>
                <a:gd name="T41" fmla="*/ 145 h 290"/>
                <a:gd name="T42" fmla="*/ 22 w 166"/>
                <a:gd name="T43" fmla="*/ 154 h 290"/>
                <a:gd name="T44" fmla="*/ 27 w 166"/>
                <a:gd name="T45" fmla="*/ 160 h 290"/>
                <a:gd name="T46" fmla="*/ 27 w 166"/>
                <a:gd name="T47" fmla="*/ 175 h 290"/>
                <a:gd name="T48" fmla="*/ 20 w 166"/>
                <a:gd name="T49" fmla="*/ 179 h 290"/>
                <a:gd name="T50" fmla="*/ 20 w 166"/>
                <a:gd name="T51" fmla="*/ 188 h 290"/>
                <a:gd name="T52" fmla="*/ 11 w 166"/>
                <a:gd name="T53" fmla="*/ 199 h 290"/>
                <a:gd name="T54" fmla="*/ 9 w 166"/>
                <a:gd name="T55" fmla="*/ 212 h 290"/>
                <a:gd name="T56" fmla="*/ 5 w 166"/>
                <a:gd name="T57" fmla="*/ 218 h 290"/>
                <a:gd name="T58" fmla="*/ 5 w 166"/>
                <a:gd name="T59" fmla="*/ 228 h 290"/>
                <a:gd name="T60" fmla="*/ 0 w 166"/>
                <a:gd name="T61" fmla="*/ 234 h 290"/>
                <a:gd name="T62" fmla="*/ 2 w 166"/>
                <a:gd name="T63" fmla="*/ 244 h 290"/>
                <a:gd name="T64" fmla="*/ 92 w 166"/>
                <a:gd name="T65" fmla="*/ 263 h 290"/>
                <a:gd name="T66" fmla="*/ 100 w 166"/>
                <a:gd name="T67" fmla="*/ 274 h 290"/>
                <a:gd name="T68" fmla="*/ 102 w 166"/>
                <a:gd name="T69" fmla="*/ 289 h 290"/>
                <a:gd name="T70" fmla="*/ 104 w 166"/>
                <a:gd name="T71" fmla="*/ 290 h 290"/>
                <a:gd name="T72" fmla="*/ 112 w 166"/>
                <a:gd name="T73" fmla="*/ 284 h 290"/>
                <a:gd name="T74" fmla="*/ 117 w 166"/>
                <a:gd name="T75" fmla="*/ 277 h 290"/>
                <a:gd name="T76" fmla="*/ 127 w 166"/>
                <a:gd name="T77" fmla="*/ 276 h 290"/>
                <a:gd name="T78" fmla="*/ 140 w 166"/>
                <a:gd name="T79" fmla="*/ 272 h 290"/>
                <a:gd name="T80" fmla="*/ 150 w 166"/>
                <a:gd name="T81" fmla="*/ 272 h 290"/>
                <a:gd name="T82" fmla="*/ 156 w 166"/>
                <a:gd name="T83" fmla="*/ 272 h 290"/>
                <a:gd name="T84" fmla="*/ 163 w 166"/>
                <a:gd name="T85" fmla="*/ 272 h 290"/>
                <a:gd name="T86" fmla="*/ 166 w 166"/>
                <a:gd name="T87" fmla="*/ 270 h 290"/>
                <a:gd name="T88" fmla="*/ 158 w 166"/>
                <a:gd name="T89" fmla="*/ 211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66" h="290">
                  <a:moveTo>
                    <a:pt x="158" y="211"/>
                  </a:moveTo>
                  <a:lnTo>
                    <a:pt x="157" y="142"/>
                  </a:lnTo>
                  <a:lnTo>
                    <a:pt x="159" y="10"/>
                  </a:lnTo>
                  <a:lnTo>
                    <a:pt x="159" y="0"/>
                  </a:lnTo>
                  <a:lnTo>
                    <a:pt x="58" y="7"/>
                  </a:lnTo>
                  <a:lnTo>
                    <a:pt x="58" y="7"/>
                  </a:lnTo>
                  <a:lnTo>
                    <a:pt x="59" y="11"/>
                  </a:lnTo>
                  <a:lnTo>
                    <a:pt x="55" y="14"/>
                  </a:lnTo>
                  <a:lnTo>
                    <a:pt x="51" y="17"/>
                  </a:lnTo>
                  <a:lnTo>
                    <a:pt x="49" y="21"/>
                  </a:lnTo>
                  <a:lnTo>
                    <a:pt x="48" y="24"/>
                  </a:lnTo>
                  <a:lnTo>
                    <a:pt x="45" y="24"/>
                  </a:lnTo>
                  <a:lnTo>
                    <a:pt x="43" y="32"/>
                  </a:lnTo>
                  <a:lnTo>
                    <a:pt x="43" y="38"/>
                  </a:lnTo>
                  <a:lnTo>
                    <a:pt x="39" y="44"/>
                  </a:lnTo>
                  <a:lnTo>
                    <a:pt x="32" y="52"/>
                  </a:lnTo>
                  <a:lnTo>
                    <a:pt x="27" y="57"/>
                  </a:lnTo>
                  <a:lnTo>
                    <a:pt x="26" y="63"/>
                  </a:lnTo>
                  <a:lnTo>
                    <a:pt x="28" y="64"/>
                  </a:lnTo>
                  <a:lnTo>
                    <a:pt x="25" y="68"/>
                  </a:lnTo>
                  <a:lnTo>
                    <a:pt x="24" y="73"/>
                  </a:lnTo>
                  <a:lnTo>
                    <a:pt x="24" y="78"/>
                  </a:lnTo>
                  <a:lnTo>
                    <a:pt x="22" y="78"/>
                  </a:lnTo>
                  <a:lnTo>
                    <a:pt x="18" y="82"/>
                  </a:lnTo>
                  <a:lnTo>
                    <a:pt x="16" y="87"/>
                  </a:lnTo>
                  <a:lnTo>
                    <a:pt x="17" y="89"/>
                  </a:lnTo>
                  <a:lnTo>
                    <a:pt x="15" y="91"/>
                  </a:lnTo>
                  <a:lnTo>
                    <a:pt x="15" y="94"/>
                  </a:lnTo>
                  <a:lnTo>
                    <a:pt x="18" y="96"/>
                  </a:lnTo>
                  <a:lnTo>
                    <a:pt x="20" y="100"/>
                  </a:lnTo>
                  <a:lnTo>
                    <a:pt x="19" y="103"/>
                  </a:lnTo>
                  <a:lnTo>
                    <a:pt x="19" y="112"/>
                  </a:lnTo>
                  <a:lnTo>
                    <a:pt x="21" y="116"/>
                  </a:lnTo>
                  <a:lnTo>
                    <a:pt x="20" y="120"/>
                  </a:lnTo>
                  <a:lnTo>
                    <a:pt x="17" y="128"/>
                  </a:lnTo>
                  <a:lnTo>
                    <a:pt x="16" y="127"/>
                  </a:lnTo>
                  <a:lnTo>
                    <a:pt x="20" y="130"/>
                  </a:lnTo>
                  <a:lnTo>
                    <a:pt x="21" y="134"/>
                  </a:lnTo>
                  <a:lnTo>
                    <a:pt x="20" y="137"/>
                  </a:lnTo>
                  <a:lnTo>
                    <a:pt x="16" y="140"/>
                  </a:lnTo>
                  <a:lnTo>
                    <a:pt x="20" y="143"/>
                  </a:lnTo>
                  <a:lnTo>
                    <a:pt x="21" y="145"/>
                  </a:lnTo>
                  <a:lnTo>
                    <a:pt x="20" y="147"/>
                  </a:lnTo>
                  <a:lnTo>
                    <a:pt x="22" y="154"/>
                  </a:lnTo>
                  <a:lnTo>
                    <a:pt x="22" y="157"/>
                  </a:lnTo>
                  <a:lnTo>
                    <a:pt x="27" y="160"/>
                  </a:lnTo>
                  <a:lnTo>
                    <a:pt x="29" y="165"/>
                  </a:lnTo>
                  <a:lnTo>
                    <a:pt x="27" y="175"/>
                  </a:lnTo>
                  <a:lnTo>
                    <a:pt x="23" y="179"/>
                  </a:lnTo>
                  <a:lnTo>
                    <a:pt x="20" y="179"/>
                  </a:lnTo>
                  <a:lnTo>
                    <a:pt x="21" y="185"/>
                  </a:lnTo>
                  <a:lnTo>
                    <a:pt x="20" y="188"/>
                  </a:lnTo>
                  <a:lnTo>
                    <a:pt x="14" y="197"/>
                  </a:lnTo>
                  <a:lnTo>
                    <a:pt x="11" y="199"/>
                  </a:lnTo>
                  <a:lnTo>
                    <a:pt x="10" y="210"/>
                  </a:lnTo>
                  <a:lnTo>
                    <a:pt x="9" y="212"/>
                  </a:lnTo>
                  <a:lnTo>
                    <a:pt x="6" y="215"/>
                  </a:lnTo>
                  <a:lnTo>
                    <a:pt x="5" y="218"/>
                  </a:lnTo>
                  <a:lnTo>
                    <a:pt x="5" y="221"/>
                  </a:lnTo>
                  <a:lnTo>
                    <a:pt x="5" y="228"/>
                  </a:lnTo>
                  <a:lnTo>
                    <a:pt x="2" y="232"/>
                  </a:lnTo>
                  <a:lnTo>
                    <a:pt x="0" y="234"/>
                  </a:lnTo>
                  <a:lnTo>
                    <a:pt x="0" y="239"/>
                  </a:lnTo>
                  <a:lnTo>
                    <a:pt x="2" y="244"/>
                  </a:lnTo>
                  <a:lnTo>
                    <a:pt x="94" y="241"/>
                  </a:lnTo>
                  <a:lnTo>
                    <a:pt x="92" y="263"/>
                  </a:lnTo>
                  <a:lnTo>
                    <a:pt x="96" y="269"/>
                  </a:lnTo>
                  <a:lnTo>
                    <a:pt x="100" y="274"/>
                  </a:lnTo>
                  <a:lnTo>
                    <a:pt x="102" y="285"/>
                  </a:lnTo>
                  <a:lnTo>
                    <a:pt x="102" y="289"/>
                  </a:lnTo>
                  <a:lnTo>
                    <a:pt x="102" y="290"/>
                  </a:lnTo>
                  <a:lnTo>
                    <a:pt x="104" y="290"/>
                  </a:lnTo>
                  <a:lnTo>
                    <a:pt x="110" y="287"/>
                  </a:lnTo>
                  <a:lnTo>
                    <a:pt x="112" y="284"/>
                  </a:lnTo>
                  <a:lnTo>
                    <a:pt x="116" y="282"/>
                  </a:lnTo>
                  <a:lnTo>
                    <a:pt x="117" y="277"/>
                  </a:lnTo>
                  <a:lnTo>
                    <a:pt x="122" y="276"/>
                  </a:lnTo>
                  <a:lnTo>
                    <a:pt x="127" y="276"/>
                  </a:lnTo>
                  <a:lnTo>
                    <a:pt x="132" y="274"/>
                  </a:lnTo>
                  <a:lnTo>
                    <a:pt x="140" y="272"/>
                  </a:lnTo>
                  <a:lnTo>
                    <a:pt x="145" y="272"/>
                  </a:lnTo>
                  <a:lnTo>
                    <a:pt x="150" y="272"/>
                  </a:lnTo>
                  <a:lnTo>
                    <a:pt x="152" y="271"/>
                  </a:lnTo>
                  <a:lnTo>
                    <a:pt x="156" y="272"/>
                  </a:lnTo>
                  <a:lnTo>
                    <a:pt x="162" y="274"/>
                  </a:lnTo>
                  <a:lnTo>
                    <a:pt x="163" y="272"/>
                  </a:lnTo>
                  <a:lnTo>
                    <a:pt x="166" y="270"/>
                  </a:lnTo>
                  <a:lnTo>
                    <a:pt x="166" y="270"/>
                  </a:lnTo>
                  <a:lnTo>
                    <a:pt x="166" y="270"/>
                  </a:lnTo>
                  <a:lnTo>
                    <a:pt x="158" y="211"/>
                  </a:ln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2" name="Freeform 42">
              <a:extLst>
                <a:ext uri="{FF2B5EF4-FFF2-40B4-BE49-F238E27FC236}">
                  <a16:creationId xmlns:a16="http://schemas.microsoft.com/office/drawing/2014/main" id="{CC24D1DB-253D-457D-9012-369408EE8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2942" y="2240862"/>
              <a:ext cx="271551" cy="195095"/>
            </a:xfrm>
            <a:custGeom>
              <a:avLst/>
              <a:gdLst>
                <a:gd name="T0" fmla="*/ 0 w 1176"/>
                <a:gd name="T1" fmla="*/ 168 h 850"/>
                <a:gd name="T2" fmla="*/ 18 w 1176"/>
                <a:gd name="T3" fmla="*/ 306 h 850"/>
                <a:gd name="T4" fmla="*/ 109 w 1176"/>
                <a:gd name="T5" fmla="*/ 232 h 850"/>
                <a:gd name="T6" fmla="*/ 189 w 1176"/>
                <a:gd name="T7" fmla="*/ 177 h 850"/>
                <a:gd name="T8" fmla="*/ 215 w 1176"/>
                <a:gd name="T9" fmla="*/ 188 h 850"/>
                <a:gd name="T10" fmla="*/ 283 w 1176"/>
                <a:gd name="T11" fmla="*/ 154 h 850"/>
                <a:gd name="T12" fmla="*/ 432 w 1176"/>
                <a:gd name="T13" fmla="*/ 154 h 850"/>
                <a:gd name="T14" fmla="*/ 486 w 1176"/>
                <a:gd name="T15" fmla="*/ 251 h 850"/>
                <a:gd name="T16" fmla="*/ 570 w 1176"/>
                <a:gd name="T17" fmla="*/ 298 h 850"/>
                <a:gd name="T18" fmla="*/ 643 w 1176"/>
                <a:gd name="T19" fmla="*/ 357 h 850"/>
                <a:gd name="T20" fmla="*/ 634 w 1176"/>
                <a:gd name="T21" fmla="*/ 418 h 850"/>
                <a:gd name="T22" fmla="*/ 612 w 1176"/>
                <a:gd name="T23" fmla="*/ 513 h 850"/>
                <a:gd name="T24" fmla="*/ 646 w 1176"/>
                <a:gd name="T25" fmla="*/ 522 h 850"/>
                <a:gd name="T26" fmla="*/ 700 w 1176"/>
                <a:gd name="T27" fmla="*/ 524 h 850"/>
                <a:gd name="T28" fmla="*/ 735 w 1176"/>
                <a:gd name="T29" fmla="*/ 518 h 850"/>
                <a:gd name="T30" fmla="*/ 846 w 1176"/>
                <a:gd name="T31" fmla="*/ 541 h 850"/>
                <a:gd name="T32" fmla="*/ 890 w 1176"/>
                <a:gd name="T33" fmla="*/ 548 h 850"/>
                <a:gd name="T34" fmla="*/ 859 w 1176"/>
                <a:gd name="T35" fmla="*/ 502 h 850"/>
                <a:gd name="T36" fmla="*/ 857 w 1176"/>
                <a:gd name="T37" fmla="*/ 471 h 850"/>
                <a:gd name="T38" fmla="*/ 804 w 1176"/>
                <a:gd name="T39" fmla="*/ 397 h 850"/>
                <a:gd name="T40" fmla="*/ 798 w 1176"/>
                <a:gd name="T41" fmla="*/ 298 h 850"/>
                <a:gd name="T42" fmla="*/ 784 w 1176"/>
                <a:gd name="T43" fmla="*/ 214 h 850"/>
                <a:gd name="T44" fmla="*/ 795 w 1176"/>
                <a:gd name="T45" fmla="*/ 196 h 850"/>
                <a:gd name="T46" fmla="*/ 854 w 1176"/>
                <a:gd name="T47" fmla="*/ 125 h 850"/>
                <a:gd name="T48" fmla="*/ 889 w 1176"/>
                <a:gd name="T49" fmla="*/ 89 h 850"/>
                <a:gd name="T50" fmla="*/ 861 w 1176"/>
                <a:gd name="T51" fmla="*/ 147 h 850"/>
                <a:gd name="T52" fmla="*/ 850 w 1176"/>
                <a:gd name="T53" fmla="*/ 214 h 850"/>
                <a:gd name="T54" fmla="*/ 845 w 1176"/>
                <a:gd name="T55" fmla="*/ 252 h 850"/>
                <a:gd name="T56" fmla="*/ 870 w 1176"/>
                <a:gd name="T57" fmla="*/ 287 h 850"/>
                <a:gd name="T58" fmla="*/ 903 w 1176"/>
                <a:gd name="T59" fmla="*/ 320 h 850"/>
                <a:gd name="T60" fmla="*/ 928 w 1176"/>
                <a:gd name="T61" fmla="*/ 358 h 850"/>
                <a:gd name="T62" fmla="*/ 901 w 1176"/>
                <a:gd name="T63" fmla="*/ 397 h 850"/>
                <a:gd name="T64" fmla="*/ 883 w 1176"/>
                <a:gd name="T65" fmla="*/ 422 h 850"/>
                <a:gd name="T66" fmla="*/ 894 w 1176"/>
                <a:gd name="T67" fmla="*/ 449 h 850"/>
                <a:gd name="T68" fmla="*/ 961 w 1176"/>
                <a:gd name="T69" fmla="*/ 461 h 850"/>
                <a:gd name="T70" fmla="*/ 1013 w 1176"/>
                <a:gd name="T71" fmla="*/ 524 h 850"/>
                <a:gd name="T72" fmla="*/ 1016 w 1176"/>
                <a:gd name="T73" fmla="*/ 565 h 850"/>
                <a:gd name="T74" fmla="*/ 1049 w 1176"/>
                <a:gd name="T75" fmla="*/ 620 h 850"/>
                <a:gd name="T76" fmla="*/ 1022 w 1176"/>
                <a:gd name="T77" fmla="*/ 723 h 850"/>
                <a:gd name="T78" fmla="*/ 1032 w 1176"/>
                <a:gd name="T79" fmla="*/ 835 h 850"/>
                <a:gd name="T80" fmla="*/ 1059 w 1176"/>
                <a:gd name="T81" fmla="*/ 803 h 850"/>
                <a:gd name="T82" fmla="*/ 1088 w 1176"/>
                <a:gd name="T83" fmla="*/ 711 h 850"/>
                <a:gd name="T84" fmla="*/ 1088 w 1176"/>
                <a:gd name="T85" fmla="*/ 673 h 850"/>
                <a:gd name="T86" fmla="*/ 1124 w 1176"/>
                <a:gd name="T87" fmla="*/ 632 h 850"/>
                <a:gd name="T88" fmla="*/ 1124 w 1176"/>
                <a:gd name="T89" fmla="*/ 548 h 850"/>
                <a:gd name="T90" fmla="*/ 1155 w 1176"/>
                <a:gd name="T91" fmla="*/ 493 h 850"/>
                <a:gd name="T92" fmla="*/ 1155 w 1176"/>
                <a:gd name="T93" fmla="*/ 537 h 850"/>
                <a:gd name="T94" fmla="*/ 1163 w 1176"/>
                <a:gd name="T95" fmla="*/ 568 h 850"/>
                <a:gd name="T96" fmla="*/ 1176 w 1176"/>
                <a:gd name="T97" fmla="*/ 469 h 850"/>
                <a:gd name="T98" fmla="*/ 1170 w 1176"/>
                <a:gd name="T99" fmla="*/ 376 h 850"/>
                <a:gd name="T100" fmla="*/ 928 w 1176"/>
                <a:gd name="T101" fmla="*/ 0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76" h="850">
                  <a:moveTo>
                    <a:pt x="928" y="0"/>
                  </a:moveTo>
                  <a:cubicBezTo>
                    <a:pt x="0" y="168"/>
                    <a:pt x="0" y="168"/>
                    <a:pt x="0" y="168"/>
                  </a:cubicBezTo>
                  <a:cubicBezTo>
                    <a:pt x="0" y="168"/>
                    <a:pt x="0" y="168"/>
                    <a:pt x="0" y="168"/>
                  </a:cubicBezTo>
                  <a:cubicBezTo>
                    <a:pt x="18" y="306"/>
                    <a:pt x="18" y="306"/>
                    <a:pt x="18" y="306"/>
                  </a:cubicBezTo>
                  <a:cubicBezTo>
                    <a:pt x="47" y="306"/>
                    <a:pt x="47" y="306"/>
                    <a:pt x="47" y="306"/>
                  </a:cubicBezTo>
                  <a:cubicBezTo>
                    <a:pt x="109" y="232"/>
                    <a:pt x="109" y="232"/>
                    <a:pt x="109" y="232"/>
                  </a:cubicBezTo>
                  <a:cubicBezTo>
                    <a:pt x="150" y="227"/>
                    <a:pt x="150" y="227"/>
                    <a:pt x="150" y="227"/>
                  </a:cubicBezTo>
                  <a:cubicBezTo>
                    <a:pt x="189" y="177"/>
                    <a:pt x="189" y="177"/>
                    <a:pt x="189" y="177"/>
                  </a:cubicBezTo>
                  <a:cubicBezTo>
                    <a:pt x="206" y="177"/>
                    <a:pt x="206" y="177"/>
                    <a:pt x="206" y="177"/>
                  </a:cubicBezTo>
                  <a:cubicBezTo>
                    <a:pt x="215" y="188"/>
                    <a:pt x="215" y="188"/>
                    <a:pt x="215" y="188"/>
                  </a:cubicBezTo>
                  <a:cubicBezTo>
                    <a:pt x="258" y="155"/>
                    <a:pt x="258" y="155"/>
                    <a:pt x="258" y="155"/>
                  </a:cubicBezTo>
                  <a:cubicBezTo>
                    <a:pt x="283" y="154"/>
                    <a:pt x="283" y="154"/>
                    <a:pt x="283" y="154"/>
                  </a:cubicBezTo>
                  <a:cubicBezTo>
                    <a:pt x="338" y="128"/>
                    <a:pt x="338" y="128"/>
                    <a:pt x="338" y="128"/>
                  </a:cubicBezTo>
                  <a:cubicBezTo>
                    <a:pt x="432" y="154"/>
                    <a:pt x="432" y="154"/>
                    <a:pt x="432" y="154"/>
                  </a:cubicBezTo>
                  <a:cubicBezTo>
                    <a:pt x="465" y="196"/>
                    <a:pt x="465" y="196"/>
                    <a:pt x="465" y="196"/>
                  </a:cubicBezTo>
                  <a:cubicBezTo>
                    <a:pt x="486" y="251"/>
                    <a:pt x="486" y="251"/>
                    <a:pt x="486" y="251"/>
                  </a:cubicBezTo>
                  <a:cubicBezTo>
                    <a:pt x="487" y="250"/>
                    <a:pt x="487" y="250"/>
                    <a:pt x="487" y="250"/>
                  </a:cubicBezTo>
                  <a:cubicBezTo>
                    <a:pt x="570" y="298"/>
                    <a:pt x="570" y="298"/>
                    <a:pt x="570" y="298"/>
                  </a:cubicBezTo>
                  <a:cubicBezTo>
                    <a:pt x="608" y="333"/>
                    <a:pt x="608" y="333"/>
                    <a:pt x="608" y="333"/>
                  </a:cubicBezTo>
                  <a:cubicBezTo>
                    <a:pt x="643" y="357"/>
                    <a:pt x="643" y="357"/>
                    <a:pt x="643" y="357"/>
                  </a:cubicBezTo>
                  <a:cubicBezTo>
                    <a:pt x="652" y="386"/>
                    <a:pt x="652" y="386"/>
                    <a:pt x="652" y="386"/>
                  </a:cubicBezTo>
                  <a:cubicBezTo>
                    <a:pt x="634" y="418"/>
                    <a:pt x="634" y="418"/>
                    <a:pt x="634" y="418"/>
                  </a:cubicBezTo>
                  <a:cubicBezTo>
                    <a:pt x="607" y="424"/>
                    <a:pt x="607" y="424"/>
                    <a:pt x="607" y="424"/>
                  </a:cubicBezTo>
                  <a:cubicBezTo>
                    <a:pt x="612" y="513"/>
                    <a:pt x="612" y="513"/>
                    <a:pt x="612" y="513"/>
                  </a:cubicBezTo>
                  <a:cubicBezTo>
                    <a:pt x="629" y="525"/>
                    <a:pt x="629" y="525"/>
                    <a:pt x="629" y="525"/>
                  </a:cubicBezTo>
                  <a:cubicBezTo>
                    <a:pt x="646" y="522"/>
                    <a:pt x="646" y="522"/>
                    <a:pt x="646" y="522"/>
                  </a:cubicBezTo>
                  <a:cubicBezTo>
                    <a:pt x="672" y="516"/>
                    <a:pt x="672" y="516"/>
                    <a:pt x="672" y="516"/>
                  </a:cubicBezTo>
                  <a:cubicBezTo>
                    <a:pt x="700" y="524"/>
                    <a:pt x="700" y="524"/>
                    <a:pt x="700" y="524"/>
                  </a:cubicBezTo>
                  <a:cubicBezTo>
                    <a:pt x="704" y="527"/>
                    <a:pt x="704" y="527"/>
                    <a:pt x="704" y="527"/>
                  </a:cubicBezTo>
                  <a:cubicBezTo>
                    <a:pt x="735" y="518"/>
                    <a:pt x="735" y="518"/>
                    <a:pt x="735" y="518"/>
                  </a:cubicBezTo>
                  <a:cubicBezTo>
                    <a:pt x="824" y="529"/>
                    <a:pt x="824" y="529"/>
                    <a:pt x="824" y="529"/>
                  </a:cubicBezTo>
                  <a:cubicBezTo>
                    <a:pt x="846" y="541"/>
                    <a:pt x="846" y="541"/>
                    <a:pt x="846" y="541"/>
                  </a:cubicBezTo>
                  <a:cubicBezTo>
                    <a:pt x="868" y="554"/>
                    <a:pt x="868" y="554"/>
                    <a:pt x="868" y="554"/>
                  </a:cubicBezTo>
                  <a:cubicBezTo>
                    <a:pt x="890" y="548"/>
                    <a:pt x="890" y="548"/>
                    <a:pt x="890" y="548"/>
                  </a:cubicBezTo>
                  <a:cubicBezTo>
                    <a:pt x="878" y="521"/>
                    <a:pt x="878" y="521"/>
                    <a:pt x="878" y="521"/>
                  </a:cubicBezTo>
                  <a:cubicBezTo>
                    <a:pt x="859" y="502"/>
                    <a:pt x="859" y="502"/>
                    <a:pt x="859" y="502"/>
                  </a:cubicBezTo>
                  <a:cubicBezTo>
                    <a:pt x="857" y="480"/>
                    <a:pt x="857" y="480"/>
                    <a:pt x="857" y="480"/>
                  </a:cubicBezTo>
                  <a:cubicBezTo>
                    <a:pt x="857" y="471"/>
                    <a:pt x="857" y="471"/>
                    <a:pt x="857" y="471"/>
                  </a:cubicBezTo>
                  <a:cubicBezTo>
                    <a:pt x="813" y="417"/>
                    <a:pt x="813" y="417"/>
                    <a:pt x="813" y="417"/>
                  </a:cubicBezTo>
                  <a:cubicBezTo>
                    <a:pt x="804" y="397"/>
                    <a:pt x="804" y="397"/>
                    <a:pt x="804" y="397"/>
                  </a:cubicBezTo>
                  <a:cubicBezTo>
                    <a:pt x="804" y="348"/>
                    <a:pt x="804" y="348"/>
                    <a:pt x="804" y="348"/>
                  </a:cubicBezTo>
                  <a:cubicBezTo>
                    <a:pt x="798" y="298"/>
                    <a:pt x="798" y="298"/>
                    <a:pt x="798" y="298"/>
                  </a:cubicBezTo>
                  <a:cubicBezTo>
                    <a:pt x="802" y="248"/>
                    <a:pt x="802" y="248"/>
                    <a:pt x="802" y="248"/>
                  </a:cubicBezTo>
                  <a:cubicBezTo>
                    <a:pt x="784" y="214"/>
                    <a:pt x="784" y="214"/>
                    <a:pt x="784" y="214"/>
                  </a:cubicBezTo>
                  <a:cubicBezTo>
                    <a:pt x="766" y="196"/>
                    <a:pt x="766" y="196"/>
                    <a:pt x="766" y="196"/>
                  </a:cubicBezTo>
                  <a:cubicBezTo>
                    <a:pt x="795" y="196"/>
                    <a:pt x="795" y="196"/>
                    <a:pt x="795" y="196"/>
                  </a:cubicBezTo>
                  <a:cubicBezTo>
                    <a:pt x="815" y="155"/>
                    <a:pt x="815" y="155"/>
                    <a:pt x="815" y="155"/>
                  </a:cubicBezTo>
                  <a:cubicBezTo>
                    <a:pt x="854" y="125"/>
                    <a:pt x="854" y="125"/>
                    <a:pt x="854" y="125"/>
                  </a:cubicBezTo>
                  <a:cubicBezTo>
                    <a:pt x="875" y="86"/>
                    <a:pt x="875" y="86"/>
                    <a:pt x="875" y="86"/>
                  </a:cubicBezTo>
                  <a:cubicBezTo>
                    <a:pt x="889" y="89"/>
                    <a:pt x="889" y="89"/>
                    <a:pt x="889" y="89"/>
                  </a:cubicBezTo>
                  <a:cubicBezTo>
                    <a:pt x="884" y="136"/>
                    <a:pt x="884" y="136"/>
                    <a:pt x="884" y="136"/>
                  </a:cubicBezTo>
                  <a:cubicBezTo>
                    <a:pt x="861" y="147"/>
                    <a:pt x="861" y="147"/>
                    <a:pt x="861" y="147"/>
                  </a:cubicBezTo>
                  <a:cubicBezTo>
                    <a:pt x="850" y="188"/>
                    <a:pt x="850" y="188"/>
                    <a:pt x="850" y="188"/>
                  </a:cubicBezTo>
                  <a:cubicBezTo>
                    <a:pt x="850" y="214"/>
                    <a:pt x="850" y="214"/>
                    <a:pt x="850" y="214"/>
                  </a:cubicBezTo>
                  <a:cubicBezTo>
                    <a:pt x="881" y="214"/>
                    <a:pt x="881" y="214"/>
                    <a:pt x="881" y="214"/>
                  </a:cubicBezTo>
                  <a:cubicBezTo>
                    <a:pt x="845" y="252"/>
                    <a:pt x="845" y="252"/>
                    <a:pt x="845" y="252"/>
                  </a:cubicBezTo>
                  <a:cubicBezTo>
                    <a:pt x="831" y="273"/>
                    <a:pt x="831" y="273"/>
                    <a:pt x="831" y="273"/>
                  </a:cubicBezTo>
                  <a:cubicBezTo>
                    <a:pt x="870" y="287"/>
                    <a:pt x="870" y="287"/>
                    <a:pt x="870" y="287"/>
                  </a:cubicBezTo>
                  <a:cubicBezTo>
                    <a:pt x="883" y="290"/>
                    <a:pt x="883" y="290"/>
                    <a:pt x="883" y="290"/>
                  </a:cubicBezTo>
                  <a:cubicBezTo>
                    <a:pt x="903" y="320"/>
                    <a:pt x="903" y="320"/>
                    <a:pt x="903" y="320"/>
                  </a:cubicBezTo>
                  <a:cubicBezTo>
                    <a:pt x="898" y="329"/>
                    <a:pt x="898" y="329"/>
                    <a:pt x="898" y="329"/>
                  </a:cubicBezTo>
                  <a:cubicBezTo>
                    <a:pt x="928" y="358"/>
                    <a:pt x="928" y="358"/>
                    <a:pt x="928" y="358"/>
                  </a:cubicBezTo>
                  <a:cubicBezTo>
                    <a:pt x="928" y="370"/>
                    <a:pt x="928" y="370"/>
                    <a:pt x="928" y="370"/>
                  </a:cubicBezTo>
                  <a:cubicBezTo>
                    <a:pt x="901" y="397"/>
                    <a:pt x="901" y="397"/>
                    <a:pt x="901" y="397"/>
                  </a:cubicBezTo>
                  <a:cubicBezTo>
                    <a:pt x="878" y="397"/>
                    <a:pt x="878" y="397"/>
                    <a:pt x="878" y="397"/>
                  </a:cubicBezTo>
                  <a:cubicBezTo>
                    <a:pt x="883" y="422"/>
                    <a:pt x="883" y="422"/>
                    <a:pt x="883" y="422"/>
                  </a:cubicBezTo>
                  <a:cubicBezTo>
                    <a:pt x="876" y="436"/>
                    <a:pt x="876" y="436"/>
                    <a:pt x="876" y="436"/>
                  </a:cubicBezTo>
                  <a:cubicBezTo>
                    <a:pt x="894" y="449"/>
                    <a:pt x="894" y="449"/>
                    <a:pt x="894" y="449"/>
                  </a:cubicBezTo>
                  <a:cubicBezTo>
                    <a:pt x="920" y="461"/>
                    <a:pt x="920" y="461"/>
                    <a:pt x="920" y="461"/>
                  </a:cubicBezTo>
                  <a:cubicBezTo>
                    <a:pt x="961" y="461"/>
                    <a:pt x="961" y="461"/>
                    <a:pt x="961" y="461"/>
                  </a:cubicBezTo>
                  <a:cubicBezTo>
                    <a:pt x="992" y="480"/>
                    <a:pt x="992" y="480"/>
                    <a:pt x="992" y="480"/>
                  </a:cubicBezTo>
                  <a:cubicBezTo>
                    <a:pt x="1013" y="524"/>
                    <a:pt x="1013" y="524"/>
                    <a:pt x="1013" y="524"/>
                  </a:cubicBezTo>
                  <a:cubicBezTo>
                    <a:pt x="1025" y="552"/>
                    <a:pt x="1025" y="552"/>
                    <a:pt x="1025" y="552"/>
                  </a:cubicBezTo>
                  <a:cubicBezTo>
                    <a:pt x="1016" y="565"/>
                    <a:pt x="1016" y="565"/>
                    <a:pt x="1016" y="565"/>
                  </a:cubicBezTo>
                  <a:cubicBezTo>
                    <a:pt x="1039" y="582"/>
                    <a:pt x="1039" y="582"/>
                    <a:pt x="1039" y="582"/>
                  </a:cubicBezTo>
                  <a:cubicBezTo>
                    <a:pt x="1049" y="620"/>
                    <a:pt x="1049" y="620"/>
                    <a:pt x="1049" y="620"/>
                  </a:cubicBezTo>
                  <a:cubicBezTo>
                    <a:pt x="1033" y="678"/>
                    <a:pt x="1033" y="678"/>
                    <a:pt x="1033" y="678"/>
                  </a:cubicBezTo>
                  <a:cubicBezTo>
                    <a:pt x="1022" y="723"/>
                    <a:pt x="1022" y="723"/>
                    <a:pt x="1022" y="723"/>
                  </a:cubicBezTo>
                  <a:cubicBezTo>
                    <a:pt x="1021" y="788"/>
                    <a:pt x="1021" y="788"/>
                    <a:pt x="1021" y="788"/>
                  </a:cubicBezTo>
                  <a:cubicBezTo>
                    <a:pt x="1032" y="835"/>
                    <a:pt x="1032" y="835"/>
                    <a:pt x="1032" y="835"/>
                  </a:cubicBezTo>
                  <a:cubicBezTo>
                    <a:pt x="1047" y="850"/>
                    <a:pt x="1047" y="850"/>
                    <a:pt x="1047" y="850"/>
                  </a:cubicBezTo>
                  <a:cubicBezTo>
                    <a:pt x="1059" y="803"/>
                    <a:pt x="1059" y="803"/>
                    <a:pt x="1059" y="803"/>
                  </a:cubicBezTo>
                  <a:cubicBezTo>
                    <a:pt x="1066" y="731"/>
                    <a:pt x="1066" y="731"/>
                    <a:pt x="1066" y="731"/>
                  </a:cubicBezTo>
                  <a:cubicBezTo>
                    <a:pt x="1088" y="711"/>
                    <a:pt x="1088" y="711"/>
                    <a:pt x="1088" y="711"/>
                  </a:cubicBezTo>
                  <a:cubicBezTo>
                    <a:pt x="1088" y="684"/>
                    <a:pt x="1088" y="684"/>
                    <a:pt x="1088" y="684"/>
                  </a:cubicBezTo>
                  <a:cubicBezTo>
                    <a:pt x="1088" y="673"/>
                    <a:pt x="1088" y="673"/>
                    <a:pt x="1088" y="673"/>
                  </a:cubicBezTo>
                  <a:cubicBezTo>
                    <a:pt x="1109" y="659"/>
                    <a:pt x="1109" y="659"/>
                    <a:pt x="1109" y="659"/>
                  </a:cubicBezTo>
                  <a:cubicBezTo>
                    <a:pt x="1124" y="632"/>
                    <a:pt x="1124" y="632"/>
                    <a:pt x="1124" y="632"/>
                  </a:cubicBezTo>
                  <a:cubicBezTo>
                    <a:pt x="1124" y="573"/>
                    <a:pt x="1124" y="573"/>
                    <a:pt x="1124" y="573"/>
                  </a:cubicBezTo>
                  <a:cubicBezTo>
                    <a:pt x="1124" y="548"/>
                    <a:pt x="1124" y="548"/>
                    <a:pt x="1124" y="548"/>
                  </a:cubicBezTo>
                  <a:cubicBezTo>
                    <a:pt x="1124" y="518"/>
                    <a:pt x="1124" y="518"/>
                    <a:pt x="1124" y="518"/>
                  </a:cubicBezTo>
                  <a:cubicBezTo>
                    <a:pt x="1155" y="493"/>
                    <a:pt x="1155" y="493"/>
                    <a:pt x="1155" y="493"/>
                  </a:cubicBezTo>
                  <a:cubicBezTo>
                    <a:pt x="1163" y="511"/>
                    <a:pt x="1163" y="511"/>
                    <a:pt x="1163" y="511"/>
                  </a:cubicBezTo>
                  <a:cubicBezTo>
                    <a:pt x="1155" y="537"/>
                    <a:pt x="1155" y="537"/>
                    <a:pt x="1155" y="537"/>
                  </a:cubicBezTo>
                  <a:cubicBezTo>
                    <a:pt x="1155" y="537"/>
                    <a:pt x="1142" y="552"/>
                    <a:pt x="1143" y="557"/>
                  </a:cubicBezTo>
                  <a:cubicBezTo>
                    <a:pt x="1145" y="562"/>
                    <a:pt x="1163" y="568"/>
                    <a:pt x="1163" y="568"/>
                  </a:cubicBezTo>
                  <a:cubicBezTo>
                    <a:pt x="1176" y="535"/>
                    <a:pt x="1176" y="535"/>
                    <a:pt x="1176" y="535"/>
                  </a:cubicBezTo>
                  <a:cubicBezTo>
                    <a:pt x="1176" y="469"/>
                    <a:pt x="1176" y="469"/>
                    <a:pt x="1176" y="469"/>
                  </a:cubicBezTo>
                  <a:cubicBezTo>
                    <a:pt x="1170" y="376"/>
                    <a:pt x="1170" y="376"/>
                    <a:pt x="1170" y="376"/>
                  </a:cubicBezTo>
                  <a:cubicBezTo>
                    <a:pt x="1170" y="376"/>
                    <a:pt x="1170" y="376"/>
                    <a:pt x="1170" y="376"/>
                  </a:cubicBezTo>
                  <a:cubicBezTo>
                    <a:pt x="1024" y="397"/>
                    <a:pt x="1024" y="397"/>
                    <a:pt x="1024" y="397"/>
                  </a:cubicBezTo>
                  <a:lnTo>
                    <a:pt x="928" y="0"/>
                  </a:ln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3" name="Freeform 43">
              <a:extLst>
                <a:ext uri="{FF2B5EF4-FFF2-40B4-BE49-F238E27FC236}">
                  <a16:creationId xmlns:a16="http://schemas.microsoft.com/office/drawing/2014/main" id="{D57434D2-928A-4EC1-ACE8-7D04FCE75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6848" y="2215815"/>
              <a:ext cx="278142" cy="278141"/>
            </a:xfrm>
            <a:custGeom>
              <a:avLst/>
              <a:gdLst>
                <a:gd name="T0" fmla="*/ 33 w 211"/>
                <a:gd name="T1" fmla="*/ 196 h 211"/>
                <a:gd name="T2" fmla="*/ 45 w 211"/>
                <a:gd name="T3" fmla="*/ 206 h 211"/>
                <a:gd name="T4" fmla="*/ 54 w 211"/>
                <a:gd name="T5" fmla="*/ 211 h 211"/>
                <a:gd name="T6" fmla="*/ 69 w 211"/>
                <a:gd name="T7" fmla="*/ 204 h 211"/>
                <a:gd name="T8" fmla="*/ 92 w 211"/>
                <a:gd name="T9" fmla="*/ 194 h 211"/>
                <a:gd name="T10" fmla="*/ 112 w 211"/>
                <a:gd name="T11" fmla="*/ 179 h 211"/>
                <a:gd name="T12" fmla="*/ 112 w 211"/>
                <a:gd name="T13" fmla="*/ 162 h 211"/>
                <a:gd name="T14" fmla="*/ 124 w 211"/>
                <a:gd name="T15" fmla="*/ 142 h 211"/>
                <a:gd name="T16" fmla="*/ 130 w 211"/>
                <a:gd name="T17" fmla="*/ 115 h 211"/>
                <a:gd name="T18" fmla="*/ 143 w 211"/>
                <a:gd name="T19" fmla="*/ 122 h 211"/>
                <a:gd name="T20" fmla="*/ 148 w 211"/>
                <a:gd name="T21" fmla="*/ 119 h 211"/>
                <a:gd name="T22" fmla="*/ 154 w 211"/>
                <a:gd name="T23" fmla="*/ 102 h 211"/>
                <a:gd name="T24" fmla="*/ 158 w 211"/>
                <a:gd name="T25" fmla="*/ 96 h 211"/>
                <a:gd name="T26" fmla="*/ 163 w 211"/>
                <a:gd name="T27" fmla="*/ 99 h 211"/>
                <a:gd name="T28" fmla="*/ 174 w 211"/>
                <a:gd name="T29" fmla="*/ 83 h 211"/>
                <a:gd name="T30" fmla="*/ 180 w 211"/>
                <a:gd name="T31" fmla="*/ 68 h 211"/>
                <a:gd name="T32" fmla="*/ 194 w 211"/>
                <a:gd name="T33" fmla="*/ 64 h 211"/>
                <a:gd name="T34" fmla="*/ 205 w 211"/>
                <a:gd name="T35" fmla="*/ 68 h 211"/>
                <a:gd name="T36" fmla="*/ 211 w 211"/>
                <a:gd name="T37" fmla="*/ 62 h 211"/>
                <a:gd name="T38" fmla="*/ 207 w 211"/>
                <a:gd name="T39" fmla="*/ 53 h 211"/>
                <a:gd name="T40" fmla="*/ 185 w 211"/>
                <a:gd name="T41" fmla="*/ 41 h 211"/>
                <a:gd name="T42" fmla="*/ 171 w 211"/>
                <a:gd name="T43" fmla="*/ 46 h 211"/>
                <a:gd name="T44" fmla="*/ 162 w 211"/>
                <a:gd name="T45" fmla="*/ 49 h 211"/>
                <a:gd name="T46" fmla="*/ 152 w 211"/>
                <a:gd name="T47" fmla="*/ 58 h 211"/>
                <a:gd name="T48" fmla="*/ 134 w 211"/>
                <a:gd name="T49" fmla="*/ 72 h 211"/>
                <a:gd name="T50" fmla="*/ 126 w 211"/>
                <a:gd name="T51" fmla="*/ 48 h 211"/>
                <a:gd name="T52" fmla="*/ 72 w 211"/>
                <a:gd name="T53" fmla="*/ 0 h 211"/>
                <a:gd name="T54" fmla="*/ 66 w 211"/>
                <a:gd name="T55" fmla="*/ 5 h 211"/>
                <a:gd name="T56" fmla="*/ 69 w 211"/>
                <a:gd name="T57" fmla="*/ 12 h 211"/>
                <a:gd name="T58" fmla="*/ 69 w 211"/>
                <a:gd name="T59" fmla="*/ 29 h 211"/>
                <a:gd name="T60" fmla="*/ 66 w 211"/>
                <a:gd name="T61" fmla="*/ 42 h 211"/>
                <a:gd name="T62" fmla="*/ 65 w 211"/>
                <a:gd name="T63" fmla="*/ 58 h 211"/>
                <a:gd name="T64" fmla="*/ 52 w 211"/>
                <a:gd name="T65" fmla="*/ 74 h 211"/>
                <a:gd name="T66" fmla="*/ 40 w 211"/>
                <a:gd name="T67" fmla="*/ 80 h 211"/>
                <a:gd name="T68" fmla="*/ 30 w 211"/>
                <a:gd name="T69" fmla="*/ 94 h 211"/>
                <a:gd name="T70" fmla="*/ 26 w 211"/>
                <a:gd name="T71" fmla="*/ 109 h 211"/>
                <a:gd name="T72" fmla="*/ 16 w 211"/>
                <a:gd name="T73" fmla="*/ 109 h 211"/>
                <a:gd name="T74" fmla="*/ 13 w 211"/>
                <a:gd name="T75" fmla="*/ 131 h 211"/>
                <a:gd name="T76" fmla="*/ 4 w 211"/>
                <a:gd name="T77" fmla="*/ 142 h 211"/>
                <a:gd name="T78" fmla="*/ 3 w 211"/>
                <a:gd name="T79" fmla="*/ 164 h 211"/>
                <a:gd name="T80" fmla="*/ 14 w 211"/>
                <a:gd name="T81" fmla="*/ 182 h 211"/>
                <a:gd name="T82" fmla="*/ 28 w 211"/>
                <a:gd name="T83" fmla="*/ 198 h 211"/>
                <a:gd name="T84" fmla="*/ 30 w 211"/>
                <a:gd name="T85" fmla="*/ 196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1" h="211">
                  <a:moveTo>
                    <a:pt x="30" y="196"/>
                  </a:moveTo>
                  <a:lnTo>
                    <a:pt x="33" y="196"/>
                  </a:lnTo>
                  <a:lnTo>
                    <a:pt x="35" y="200"/>
                  </a:lnTo>
                  <a:lnTo>
                    <a:pt x="45" y="206"/>
                  </a:lnTo>
                  <a:lnTo>
                    <a:pt x="51" y="211"/>
                  </a:lnTo>
                  <a:lnTo>
                    <a:pt x="54" y="211"/>
                  </a:lnTo>
                  <a:lnTo>
                    <a:pt x="63" y="201"/>
                  </a:lnTo>
                  <a:lnTo>
                    <a:pt x="69" y="204"/>
                  </a:lnTo>
                  <a:lnTo>
                    <a:pt x="80" y="201"/>
                  </a:lnTo>
                  <a:lnTo>
                    <a:pt x="92" y="194"/>
                  </a:lnTo>
                  <a:lnTo>
                    <a:pt x="107" y="183"/>
                  </a:lnTo>
                  <a:lnTo>
                    <a:pt x="112" y="179"/>
                  </a:lnTo>
                  <a:lnTo>
                    <a:pt x="111" y="169"/>
                  </a:lnTo>
                  <a:lnTo>
                    <a:pt x="112" y="162"/>
                  </a:lnTo>
                  <a:lnTo>
                    <a:pt x="119" y="154"/>
                  </a:lnTo>
                  <a:lnTo>
                    <a:pt x="124" y="142"/>
                  </a:lnTo>
                  <a:lnTo>
                    <a:pt x="128" y="125"/>
                  </a:lnTo>
                  <a:lnTo>
                    <a:pt x="130" y="115"/>
                  </a:lnTo>
                  <a:lnTo>
                    <a:pt x="136" y="119"/>
                  </a:lnTo>
                  <a:lnTo>
                    <a:pt x="143" y="122"/>
                  </a:lnTo>
                  <a:lnTo>
                    <a:pt x="146" y="122"/>
                  </a:lnTo>
                  <a:lnTo>
                    <a:pt x="148" y="119"/>
                  </a:lnTo>
                  <a:lnTo>
                    <a:pt x="151" y="108"/>
                  </a:lnTo>
                  <a:lnTo>
                    <a:pt x="154" y="102"/>
                  </a:lnTo>
                  <a:lnTo>
                    <a:pt x="156" y="96"/>
                  </a:lnTo>
                  <a:lnTo>
                    <a:pt x="158" y="96"/>
                  </a:lnTo>
                  <a:lnTo>
                    <a:pt x="161" y="98"/>
                  </a:lnTo>
                  <a:lnTo>
                    <a:pt x="163" y="99"/>
                  </a:lnTo>
                  <a:lnTo>
                    <a:pt x="170" y="87"/>
                  </a:lnTo>
                  <a:lnTo>
                    <a:pt x="174" y="83"/>
                  </a:lnTo>
                  <a:lnTo>
                    <a:pt x="177" y="78"/>
                  </a:lnTo>
                  <a:lnTo>
                    <a:pt x="180" y="68"/>
                  </a:lnTo>
                  <a:lnTo>
                    <a:pt x="181" y="56"/>
                  </a:lnTo>
                  <a:lnTo>
                    <a:pt x="194" y="64"/>
                  </a:lnTo>
                  <a:lnTo>
                    <a:pt x="200" y="68"/>
                  </a:lnTo>
                  <a:lnTo>
                    <a:pt x="205" y="68"/>
                  </a:lnTo>
                  <a:lnTo>
                    <a:pt x="208" y="63"/>
                  </a:lnTo>
                  <a:lnTo>
                    <a:pt x="211" y="62"/>
                  </a:lnTo>
                  <a:lnTo>
                    <a:pt x="211" y="62"/>
                  </a:lnTo>
                  <a:lnTo>
                    <a:pt x="207" y="53"/>
                  </a:lnTo>
                  <a:lnTo>
                    <a:pt x="202" y="45"/>
                  </a:lnTo>
                  <a:lnTo>
                    <a:pt x="185" y="41"/>
                  </a:lnTo>
                  <a:lnTo>
                    <a:pt x="176" y="45"/>
                  </a:lnTo>
                  <a:lnTo>
                    <a:pt x="171" y="46"/>
                  </a:lnTo>
                  <a:lnTo>
                    <a:pt x="164" y="51"/>
                  </a:lnTo>
                  <a:lnTo>
                    <a:pt x="162" y="49"/>
                  </a:lnTo>
                  <a:lnTo>
                    <a:pt x="159" y="49"/>
                  </a:lnTo>
                  <a:lnTo>
                    <a:pt x="152" y="58"/>
                  </a:lnTo>
                  <a:lnTo>
                    <a:pt x="145" y="59"/>
                  </a:lnTo>
                  <a:lnTo>
                    <a:pt x="134" y="72"/>
                  </a:lnTo>
                  <a:lnTo>
                    <a:pt x="129" y="72"/>
                  </a:lnTo>
                  <a:lnTo>
                    <a:pt x="126" y="48"/>
                  </a:lnTo>
                  <a:lnTo>
                    <a:pt x="81" y="56"/>
                  </a:lnTo>
                  <a:lnTo>
                    <a:pt x="72" y="0"/>
                  </a:lnTo>
                  <a:lnTo>
                    <a:pt x="69" y="2"/>
                  </a:lnTo>
                  <a:lnTo>
                    <a:pt x="66" y="5"/>
                  </a:lnTo>
                  <a:lnTo>
                    <a:pt x="69" y="9"/>
                  </a:lnTo>
                  <a:lnTo>
                    <a:pt x="69" y="12"/>
                  </a:lnTo>
                  <a:lnTo>
                    <a:pt x="69" y="23"/>
                  </a:lnTo>
                  <a:lnTo>
                    <a:pt x="69" y="29"/>
                  </a:lnTo>
                  <a:lnTo>
                    <a:pt x="66" y="34"/>
                  </a:lnTo>
                  <a:lnTo>
                    <a:pt x="66" y="42"/>
                  </a:lnTo>
                  <a:lnTo>
                    <a:pt x="65" y="52"/>
                  </a:lnTo>
                  <a:lnTo>
                    <a:pt x="65" y="58"/>
                  </a:lnTo>
                  <a:lnTo>
                    <a:pt x="62" y="64"/>
                  </a:lnTo>
                  <a:lnTo>
                    <a:pt x="52" y="74"/>
                  </a:lnTo>
                  <a:lnTo>
                    <a:pt x="47" y="80"/>
                  </a:lnTo>
                  <a:lnTo>
                    <a:pt x="40" y="80"/>
                  </a:lnTo>
                  <a:lnTo>
                    <a:pt x="33" y="89"/>
                  </a:lnTo>
                  <a:lnTo>
                    <a:pt x="30" y="94"/>
                  </a:lnTo>
                  <a:lnTo>
                    <a:pt x="28" y="108"/>
                  </a:lnTo>
                  <a:lnTo>
                    <a:pt x="26" y="109"/>
                  </a:lnTo>
                  <a:lnTo>
                    <a:pt x="22" y="106"/>
                  </a:lnTo>
                  <a:lnTo>
                    <a:pt x="16" y="109"/>
                  </a:lnTo>
                  <a:lnTo>
                    <a:pt x="13" y="125"/>
                  </a:lnTo>
                  <a:lnTo>
                    <a:pt x="13" y="131"/>
                  </a:lnTo>
                  <a:lnTo>
                    <a:pt x="10" y="135"/>
                  </a:lnTo>
                  <a:lnTo>
                    <a:pt x="4" y="142"/>
                  </a:lnTo>
                  <a:lnTo>
                    <a:pt x="0" y="146"/>
                  </a:lnTo>
                  <a:lnTo>
                    <a:pt x="3" y="164"/>
                  </a:lnTo>
                  <a:lnTo>
                    <a:pt x="7" y="173"/>
                  </a:lnTo>
                  <a:lnTo>
                    <a:pt x="14" y="182"/>
                  </a:lnTo>
                  <a:lnTo>
                    <a:pt x="21" y="190"/>
                  </a:lnTo>
                  <a:lnTo>
                    <a:pt x="28" y="198"/>
                  </a:lnTo>
                  <a:lnTo>
                    <a:pt x="28" y="198"/>
                  </a:lnTo>
                  <a:lnTo>
                    <a:pt x="30" y="196"/>
                  </a:ln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4" name="Freeform 44">
              <a:extLst>
                <a:ext uri="{FF2B5EF4-FFF2-40B4-BE49-F238E27FC236}">
                  <a16:creationId xmlns:a16="http://schemas.microsoft.com/office/drawing/2014/main" id="{69DCD87A-F30E-4CDA-BE5C-7ABB3D34F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6886" y="2363454"/>
              <a:ext cx="446872" cy="230685"/>
            </a:xfrm>
            <a:custGeom>
              <a:avLst/>
              <a:gdLst>
                <a:gd name="T0" fmla="*/ 297 w 339"/>
                <a:gd name="T1" fmla="*/ 130 h 175"/>
                <a:gd name="T2" fmla="*/ 305 w 339"/>
                <a:gd name="T3" fmla="*/ 126 h 175"/>
                <a:gd name="T4" fmla="*/ 315 w 339"/>
                <a:gd name="T5" fmla="*/ 107 h 175"/>
                <a:gd name="T6" fmla="*/ 336 w 339"/>
                <a:gd name="T7" fmla="*/ 92 h 175"/>
                <a:gd name="T8" fmla="*/ 332 w 339"/>
                <a:gd name="T9" fmla="*/ 78 h 175"/>
                <a:gd name="T10" fmla="*/ 318 w 339"/>
                <a:gd name="T11" fmla="*/ 61 h 175"/>
                <a:gd name="T12" fmla="*/ 311 w 339"/>
                <a:gd name="T13" fmla="*/ 34 h 175"/>
                <a:gd name="T14" fmla="*/ 308 w 339"/>
                <a:gd name="T15" fmla="*/ 31 h 175"/>
                <a:gd name="T16" fmla="*/ 296 w 339"/>
                <a:gd name="T17" fmla="*/ 20 h 175"/>
                <a:gd name="T18" fmla="*/ 290 w 339"/>
                <a:gd name="T19" fmla="*/ 15 h 175"/>
                <a:gd name="T20" fmla="*/ 285 w 339"/>
                <a:gd name="T21" fmla="*/ 21 h 175"/>
                <a:gd name="T22" fmla="*/ 275 w 339"/>
                <a:gd name="T23" fmla="*/ 25 h 175"/>
                <a:gd name="T24" fmla="*/ 263 w 339"/>
                <a:gd name="T25" fmla="*/ 20 h 175"/>
                <a:gd name="T26" fmla="*/ 260 w 339"/>
                <a:gd name="T27" fmla="*/ 24 h 175"/>
                <a:gd name="T28" fmla="*/ 255 w 339"/>
                <a:gd name="T29" fmla="*/ 27 h 175"/>
                <a:gd name="T30" fmla="*/ 249 w 339"/>
                <a:gd name="T31" fmla="*/ 21 h 175"/>
                <a:gd name="T32" fmla="*/ 238 w 339"/>
                <a:gd name="T33" fmla="*/ 19 h 175"/>
                <a:gd name="T34" fmla="*/ 233 w 339"/>
                <a:gd name="T35" fmla="*/ 11 h 175"/>
                <a:gd name="T36" fmla="*/ 220 w 339"/>
                <a:gd name="T37" fmla="*/ 0 h 175"/>
                <a:gd name="T38" fmla="*/ 212 w 339"/>
                <a:gd name="T39" fmla="*/ 4 h 175"/>
                <a:gd name="T40" fmla="*/ 201 w 339"/>
                <a:gd name="T41" fmla="*/ 3 h 175"/>
                <a:gd name="T42" fmla="*/ 206 w 339"/>
                <a:gd name="T43" fmla="*/ 11 h 175"/>
                <a:gd name="T44" fmla="*/ 206 w 339"/>
                <a:gd name="T45" fmla="*/ 22 h 175"/>
                <a:gd name="T46" fmla="*/ 197 w 339"/>
                <a:gd name="T47" fmla="*/ 24 h 175"/>
                <a:gd name="T48" fmla="*/ 179 w 339"/>
                <a:gd name="T49" fmla="*/ 29 h 175"/>
                <a:gd name="T50" fmla="*/ 179 w 339"/>
                <a:gd name="T51" fmla="*/ 34 h 175"/>
                <a:gd name="T52" fmla="*/ 177 w 339"/>
                <a:gd name="T53" fmla="*/ 42 h 175"/>
                <a:gd name="T54" fmla="*/ 172 w 339"/>
                <a:gd name="T55" fmla="*/ 53 h 175"/>
                <a:gd name="T56" fmla="*/ 165 w 339"/>
                <a:gd name="T57" fmla="*/ 57 h 175"/>
                <a:gd name="T58" fmla="*/ 160 w 339"/>
                <a:gd name="T59" fmla="*/ 68 h 175"/>
                <a:gd name="T60" fmla="*/ 149 w 339"/>
                <a:gd name="T61" fmla="*/ 75 h 175"/>
                <a:gd name="T62" fmla="*/ 143 w 339"/>
                <a:gd name="T63" fmla="*/ 69 h 175"/>
                <a:gd name="T64" fmla="*/ 139 w 339"/>
                <a:gd name="T65" fmla="*/ 65 h 175"/>
                <a:gd name="T66" fmla="*/ 134 w 339"/>
                <a:gd name="T67" fmla="*/ 74 h 175"/>
                <a:gd name="T68" fmla="*/ 132 w 339"/>
                <a:gd name="T69" fmla="*/ 84 h 175"/>
                <a:gd name="T70" fmla="*/ 123 w 339"/>
                <a:gd name="T71" fmla="*/ 79 h 175"/>
                <a:gd name="T72" fmla="*/ 114 w 339"/>
                <a:gd name="T73" fmla="*/ 82 h 175"/>
                <a:gd name="T74" fmla="*/ 109 w 339"/>
                <a:gd name="T75" fmla="*/ 88 h 175"/>
                <a:gd name="T76" fmla="*/ 103 w 339"/>
                <a:gd name="T77" fmla="*/ 86 h 175"/>
                <a:gd name="T78" fmla="*/ 90 w 339"/>
                <a:gd name="T79" fmla="*/ 82 h 175"/>
                <a:gd name="T80" fmla="*/ 82 w 339"/>
                <a:gd name="T81" fmla="*/ 87 h 175"/>
                <a:gd name="T82" fmla="*/ 70 w 339"/>
                <a:gd name="T83" fmla="*/ 94 h 175"/>
                <a:gd name="T84" fmla="*/ 62 w 339"/>
                <a:gd name="T85" fmla="*/ 97 h 175"/>
                <a:gd name="T86" fmla="*/ 61 w 339"/>
                <a:gd name="T87" fmla="*/ 104 h 175"/>
                <a:gd name="T88" fmla="*/ 64 w 339"/>
                <a:gd name="T89" fmla="*/ 111 h 175"/>
                <a:gd name="T90" fmla="*/ 51 w 339"/>
                <a:gd name="T91" fmla="*/ 117 h 175"/>
                <a:gd name="T92" fmla="*/ 48 w 339"/>
                <a:gd name="T93" fmla="*/ 127 h 175"/>
                <a:gd name="T94" fmla="*/ 48 w 339"/>
                <a:gd name="T95" fmla="*/ 135 h 175"/>
                <a:gd name="T96" fmla="*/ 40 w 339"/>
                <a:gd name="T97" fmla="*/ 135 h 175"/>
                <a:gd name="T98" fmla="*/ 27 w 339"/>
                <a:gd name="T99" fmla="*/ 129 h 175"/>
                <a:gd name="T100" fmla="*/ 20 w 339"/>
                <a:gd name="T101" fmla="*/ 133 h 175"/>
                <a:gd name="T102" fmla="*/ 15 w 339"/>
                <a:gd name="T103" fmla="*/ 140 h 175"/>
                <a:gd name="T104" fmla="*/ 20 w 339"/>
                <a:gd name="T105" fmla="*/ 147 h 175"/>
                <a:gd name="T106" fmla="*/ 20 w 339"/>
                <a:gd name="T107" fmla="*/ 154 h 175"/>
                <a:gd name="T108" fmla="*/ 17 w 339"/>
                <a:gd name="T109" fmla="*/ 164 h 175"/>
                <a:gd name="T110" fmla="*/ 10 w 339"/>
                <a:gd name="T111" fmla="*/ 166 h 175"/>
                <a:gd name="T112" fmla="*/ 6 w 339"/>
                <a:gd name="T113" fmla="*/ 168 h 175"/>
                <a:gd name="T114" fmla="*/ 1 w 339"/>
                <a:gd name="T115" fmla="*/ 168 h 175"/>
                <a:gd name="T116" fmla="*/ 0 w 339"/>
                <a:gd name="T117" fmla="*/ 173 h 175"/>
                <a:gd name="T118" fmla="*/ 3 w 339"/>
                <a:gd name="T119" fmla="*/ 173 h 175"/>
                <a:gd name="T120" fmla="*/ 72 w 339"/>
                <a:gd name="T121" fmla="*/ 160 h 175"/>
                <a:gd name="T122" fmla="*/ 275 w 339"/>
                <a:gd name="T123" fmla="*/ 145 h 175"/>
                <a:gd name="T124" fmla="*/ 289 w 339"/>
                <a:gd name="T125" fmla="*/ 136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39" h="175">
                  <a:moveTo>
                    <a:pt x="289" y="136"/>
                  </a:moveTo>
                  <a:lnTo>
                    <a:pt x="297" y="130"/>
                  </a:lnTo>
                  <a:lnTo>
                    <a:pt x="301" y="127"/>
                  </a:lnTo>
                  <a:lnTo>
                    <a:pt x="305" y="126"/>
                  </a:lnTo>
                  <a:lnTo>
                    <a:pt x="311" y="114"/>
                  </a:lnTo>
                  <a:lnTo>
                    <a:pt x="315" y="107"/>
                  </a:lnTo>
                  <a:lnTo>
                    <a:pt x="330" y="101"/>
                  </a:lnTo>
                  <a:lnTo>
                    <a:pt x="336" y="92"/>
                  </a:lnTo>
                  <a:lnTo>
                    <a:pt x="339" y="86"/>
                  </a:lnTo>
                  <a:lnTo>
                    <a:pt x="332" y="78"/>
                  </a:lnTo>
                  <a:lnTo>
                    <a:pt x="325" y="70"/>
                  </a:lnTo>
                  <a:lnTo>
                    <a:pt x="318" y="61"/>
                  </a:lnTo>
                  <a:lnTo>
                    <a:pt x="314" y="52"/>
                  </a:lnTo>
                  <a:lnTo>
                    <a:pt x="311" y="34"/>
                  </a:lnTo>
                  <a:lnTo>
                    <a:pt x="312" y="33"/>
                  </a:lnTo>
                  <a:lnTo>
                    <a:pt x="308" y="31"/>
                  </a:lnTo>
                  <a:lnTo>
                    <a:pt x="302" y="27"/>
                  </a:lnTo>
                  <a:lnTo>
                    <a:pt x="296" y="20"/>
                  </a:lnTo>
                  <a:lnTo>
                    <a:pt x="292" y="15"/>
                  </a:lnTo>
                  <a:lnTo>
                    <a:pt x="290" y="15"/>
                  </a:lnTo>
                  <a:lnTo>
                    <a:pt x="287" y="18"/>
                  </a:lnTo>
                  <a:lnTo>
                    <a:pt x="285" y="21"/>
                  </a:lnTo>
                  <a:lnTo>
                    <a:pt x="283" y="23"/>
                  </a:lnTo>
                  <a:lnTo>
                    <a:pt x="275" y="25"/>
                  </a:lnTo>
                  <a:lnTo>
                    <a:pt x="268" y="22"/>
                  </a:lnTo>
                  <a:lnTo>
                    <a:pt x="263" y="20"/>
                  </a:lnTo>
                  <a:lnTo>
                    <a:pt x="262" y="20"/>
                  </a:lnTo>
                  <a:lnTo>
                    <a:pt x="260" y="24"/>
                  </a:lnTo>
                  <a:lnTo>
                    <a:pt x="258" y="25"/>
                  </a:lnTo>
                  <a:lnTo>
                    <a:pt x="255" y="27"/>
                  </a:lnTo>
                  <a:lnTo>
                    <a:pt x="253" y="23"/>
                  </a:lnTo>
                  <a:lnTo>
                    <a:pt x="249" y="21"/>
                  </a:lnTo>
                  <a:lnTo>
                    <a:pt x="245" y="20"/>
                  </a:lnTo>
                  <a:lnTo>
                    <a:pt x="238" y="19"/>
                  </a:lnTo>
                  <a:lnTo>
                    <a:pt x="235" y="16"/>
                  </a:lnTo>
                  <a:lnTo>
                    <a:pt x="233" y="11"/>
                  </a:lnTo>
                  <a:lnTo>
                    <a:pt x="227" y="6"/>
                  </a:lnTo>
                  <a:lnTo>
                    <a:pt x="220" y="0"/>
                  </a:lnTo>
                  <a:lnTo>
                    <a:pt x="219" y="2"/>
                  </a:lnTo>
                  <a:lnTo>
                    <a:pt x="212" y="4"/>
                  </a:lnTo>
                  <a:lnTo>
                    <a:pt x="205" y="2"/>
                  </a:lnTo>
                  <a:lnTo>
                    <a:pt x="201" y="3"/>
                  </a:lnTo>
                  <a:lnTo>
                    <a:pt x="203" y="8"/>
                  </a:lnTo>
                  <a:lnTo>
                    <a:pt x="206" y="11"/>
                  </a:lnTo>
                  <a:lnTo>
                    <a:pt x="204" y="14"/>
                  </a:lnTo>
                  <a:lnTo>
                    <a:pt x="206" y="22"/>
                  </a:lnTo>
                  <a:lnTo>
                    <a:pt x="203" y="24"/>
                  </a:lnTo>
                  <a:lnTo>
                    <a:pt x="197" y="24"/>
                  </a:lnTo>
                  <a:lnTo>
                    <a:pt x="193" y="28"/>
                  </a:lnTo>
                  <a:lnTo>
                    <a:pt x="179" y="29"/>
                  </a:lnTo>
                  <a:lnTo>
                    <a:pt x="179" y="31"/>
                  </a:lnTo>
                  <a:lnTo>
                    <a:pt x="179" y="34"/>
                  </a:lnTo>
                  <a:lnTo>
                    <a:pt x="177" y="36"/>
                  </a:lnTo>
                  <a:lnTo>
                    <a:pt x="177" y="42"/>
                  </a:lnTo>
                  <a:lnTo>
                    <a:pt x="175" y="47"/>
                  </a:lnTo>
                  <a:lnTo>
                    <a:pt x="172" y="53"/>
                  </a:lnTo>
                  <a:lnTo>
                    <a:pt x="169" y="56"/>
                  </a:lnTo>
                  <a:lnTo>
                    <a:pt x="165" y="57"/>
                  </a:lnTo>
                  <a:lnTo>
                    <a:pt x="161" y="64"/>
                  </a:lnTo>
                  <a:lnTo>
                    <a:pt x="160" y="68"/>
                  </a:lnTo>
                  <a:lnTo>
                    <a:pt x="158" y="73"/>
                  </a:lnTo>
                  <a:lnTo>
                    <a:pt x="149" y="75"/>
                  </a:lnTo>
                  <a:lnTo>
                    <a:pt x="147" y="74"/>
                  </a:lnTo>
                  <a:lnTo>
                    <a:pt x="143" y="69"/>
                  </a:lnTo>
                  <a:lnTo>
                    <a:pt x="141" y="65"/>
                  </a:lnTo>
                  <a:lnTo>
                    <a:pt x="139" y="65"/>
                  </a:lnTo>
                  <a:lnTo>
                    <a:pt x="137" y="69"/>
                  </a:lnTo>
                  <a:lnTo>
                    <a:pt x="134" y="74"/>
                  </a:lnTo>
                  <a:lnTo>
                    <a:pt x="133" y="79"/>
                  </a:lnTo>
                  <a:lnTo>
                    <a:pt x="132" y="84"/>
                  </a:lnTo>
                  <a:lnTo>
                    <a:pt x="126" y="83"/>
                  </a:lnTo>
                  <a:lnTo>
                    <a:pt x="123" y="79"/>
                  </a:lnTo>
                  <a:lnTo>
                    <a:pt x="118" y="79"/>
                  </a:lnTo>
                  <a:lnTo>
                    <a:pt x="114" y="82"/>
                  </a:lnTo>
                  <a:lnTo>
                    <a:pt x="109" y="82"/>
                  </a:lnTo>
                  <a:lnTo>
                    <a:pt x="109" y="88"/>
                  </a:lnTo>
                  <a:lnTo>
                    <a:pt x="107" y="90"/>
                  </a:lnTo>
                  <a:lnTo>
                    <a:pt x="103" y="86"/>
                  </a:lnTo>
                  <a:lnTo>
                    <a:pt x="97" y="82"/>
                  </a:lnTo>
                  <a:lnTo>
                    <a:pt x="90" y="82"/>
                  </a:lnTo>
                  <a:lnTo>
                    <a:pt x="86" y="82"/>
                  </a:lnTo>
                  <a:lnTo>
                    <a:pt x="82" y="87"/>
                  </a:lnTo>
                  <a:lnTo>
                    <a:pt x="71" y="88"/>
                  </a:lnTo>
                  <a:lnTo>
                    <a:pt x="70" y="94"/>
                  </a:lnTo>
                  <a:lnTo>
                    <a:pt x="66" y="94"/>
                  </a:lnTo>
                  <a:lnTo>
                    <a:pt x="62" y="97"/>
                  </a:lnTo>
                  <a:lnTo>
                    <a:pt x="61" y="101"/>
                  </a:lnTo>
                  <a:lnTo>
                    <a:pt x="61" y="104"/>
                  </a:lnTo>
                  <a:lnTo>
                    <a:pt x="63" y="108"/>
                  </a:lnTo>
                  <a:lnTo>
                    <a:pt x="64" y="111"/>
                  </a:lnTo>
                  <a:lnTo>
                    <a:pt x="60" y="114"/>
                  </a:lnTo>
                  <a:lnTo>
                    <a:pt x="51" y="117"/>
                  </a:lnTo>
                  <a:lnTo>
                    <a:pt x="47" y="120"/>
                  </a:lnTo>
                  <a:lnTo>
                    <a:pt x="48" y="127"/>
                  </a:lnTo>
                  <a:lnTo>
                    <a:pt x="50" y="133"/>
                  </a:lnTo>
                  <a:lnTo>
                    <a:pt x="48" y="135"/>
                  </a:lnTo>
                  <a:lnTo>
                    <a:pt x="43" y="135"/>
                  </a:lnTo>
                  <a:lnTo>
                    <a:pt x="40" y="135"/>
                  </a:lnTo>
                  <a:lnTo>
                    <a:pt x="33" y="131"/>
                  </a:lnTo>
                  <a:lnTo>
                    <a:pt x="27" y="129"/>
                  </a:lnTo>
                  <a:lnTo>
                    <a:pt x="24" y="130"/>
                  </a:lnTo>
                  <a:lnTo>
                    <a:pt x="20" y="133"/>
                  </a:lnTo>
                  <a:lnTo>
                    <a:pt x="17" y="135"/>
                  </a:lnTo>
                  <a:lnTo>
                    <a:pt x="15" y="140"/>
                  </a:lnTo>
                  <a:lnTo>
                    <a:pt x="15" y="143"/>
                  </a:lnTo>
                  <a:lnTo>
                    <a:pt x="20" y="147"/>
                  </a:lnTo>
                  <a:lnTo>
                    <a:pt x="20" y="149"/>
                  </a:lnTo>
                  <a:lnTo>
                    <a:pt x="20" y="154"/>
                  </a:lnTo>
                  <a:lnTo>
                    <a:pt x="20" y="162"/>
                  </a:lnTo>
                  <a:lnTo>
                    <a:pt x="17" y="164"/>
                  </a:lnTo>
                  <a:lnTo>
                    <a:pt x="14" y="166"/>
                  </a:lnTo>
                  <a:lnTo>
                    <a:pt x="10" y="166"/>
                  </a:lnTo>
                  <a:lnTo>
                    <a:pt x="8" y="167"/>
                  </a:lnTo>
                  <a:lnTo>
                    <a:pt x="6" y="168"/>
                  </a:lnTo>
                  <a:lnTo>
                    <a:pt x="5" y="168"/>
                  </a:lnTo>
                  <a:lnTo>
                    <a:pt x="1" y="168"/>
                  </a:lnTo>
                  <a:lnTo>
                    <a:pt x="0" y="170"/>
                  </a:lnTo>
                  <a:lnTo>
                    <a:pt x="0" y="173"/>
                  </a:lnTo>
                  <a:lnTo>
                    <a:pt x="1" y="175"/>
                  </a:lnTo>
                  <a:lnTo>
                    <a:pt x="3" y="173"/>
                  </a:lnTo>
                  <a:lnTo>
                    <a:pt x="74" y="172"/>
                  </a:lnTo>
                  <a:lnTo>
                    <a:pt x="72" y="160"/>
                  </a:lnTo>
                  <a:lnTo>
                    <a:pt x="205" y="152"/>
                  </a:lnTo>
                  <a:lnTo>
                    <a:pt x="275" y="145"/>
                  </a:lnTo>
                  <a:lnTo>
                    <a:pt x="283" y="140"/>
                  </a:lnTo>
                  <a:lnTo>
                    <a:pt x="289" y="136"/>
                  </a:ln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5" name="Freeform 45">
              <a:extLst>
                <a:ext uri="{FF2B5EF4-FFF2-40B4-BE49-F238E27FC236}">
                  <a16:creationId xmlns:a16="http://schemas.microsoft.com/office/drawing/2014/main" id="{C35E8941-F55D-450E-A5DA-B4FA51032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7241" y="2283045"/>
              <a:ext cx="406007" cy="353280"/>
            </a:xfrm>
            <a:custGeom>
              <a:avLst/>
              <a:gdLst>
                <a:gd name="T0" fmla="*/ 1647 w 1763"/>
                <a:gd name="T1" fmla="*/ 1321 h 1532"/>
                <a:gd name="T2" fmla="*/ 1677 w 1763"/>
                <a:gd name="T3" fmla="*/ 1310 h 1532"/>
                <a:gd name="T4" fmla="*/ 1694 w 1763"/>
                <a:gd name="T5" fmla="*/ 1303 h 1532"/>
                <a:gd name="T6" fmla="*/ 1730 w 1763"/>
                <a:gd name="T7" fmla="*/ 1296 h 1532"/>
                <a:gd name="T8" fmla="*/ 1763 w 1763"/>
                <a:gd name="T9" fmla="*/ 1272 h 1532"/>
                <a:gd name="T10" fmla="*/ 1763 w 1763"/>
                <a:gd name="T11" fmla="*/ 1200 h 1532"/>
                <a:gd name="T12" fmla="*/ 1733 w 1763"/>
                <a:gd name="T13" fmla="*/ 1166 h 1532"/>
                <a:gd name="T14" fmla="*/ 1743 w 1763"/>
                <a:gd name="T15" fmla="*/ 1119 h 1532"/>
                <a:gd name="T16" fmla="*/ 1688 w 1763"/>
                <a:gd name="T17" fmla="*/ 1152 h 1532"/>
                <a:gd name="T18" fmla="*/ 1647 w 1763"/>
                <a:gd name="T19" fmla="*/ 1080 h 1532"/>
                <a:gd name="T20" fmla="*/ 1662 w 1763"/>
                <a:gd name="T21" fmla="*/ 1011 h 1532"/>
                <a:gd name="T22" fmla="*/ 1608 w 1763"/>
                <a:gd name="T23" fmla="*/ 907 h 1532"/>
                <a:gd name="T24" fmla="*/ 1499 w 1763"/>
                <a:gd name="T25" fmla="*/ 858 h 1532"/>
                <a:gd name="T26" fmla="*/ 1402 w 1763"/>
                <a:gd name="T27" fmla="*/ 778 h 1532"/>
                <a:gd name="T28" fmla="*/ 1413 w 1763"/>
                <a:gd name="T29" fmla="*/ 695 h 1532"/>
                <a:gd name="T30" fmla="*/ 1429 w 1763"/>
                <a:gd name="T31" fmla="*/ 629 h 1532"/>
                <a:gd name="T32" fmla="*/ 1429 w 1763"/>
                <a:gd name="T33" fmla="*/ 554 h 1532"/>
                <a:gd name="T34" fmla="*/ 1357 w 1763"/>
                <a:gd name="T35" fmla="*/ 527 h 1532"/>
                <a:gd name="T36" fmla="*/ 1322 w 1763"/>
                <a:gd name="T37" fmla="*/ 565 h 1532"/>
                <a:gd name="T38" fmla="*/ 1293 w 1763"/>
                <a:gd name="T39" fmla="*/ 463 h 1532"/>
                <a:gd name="T40" fmla="*/ 1127 w 1763"/>
                <a:gd name="T41" fmla="*/ 313 h 1532"/>
                <a:gd name="T42" fmla="*/ 1084 w 1763"/>
                <a:gd name="T43" fmla="*/ 156 h 1532"/>
                <a:gd name="T44" fmla="*/ 1093 w 1763"/>
                <a:gd name="T45" fmla="*/ 73 h 1532"/>
                <a:gd name="T46" fmla="*/ 0 w 1763"/>
                <a:gd name="T47" fmla="*/ 13 h 1532"/>
                <a:gd name="T48" fmla="*/ 26 w 1763"/>
                <a:gd name="T49" fmla="*/ 43 h 1532"/>
                <a:gd name="T50" fmla="*/ 25 w 1763"/>
                <a:gd name="T51" fmla="*/ 94 h 1532"/>
                <a:gd name="T52" fmla="*/ 38 w 1763"/>
                <a:gd name="T53" fmla="*/ 117 h 1532"/>
                <a:gd name="T54" fmla="*/ 86 w 1763"/>
                <a:gd name="T55" fmla="*/ 173 h 1532"/>
                <a:gd name="T56" fmla="*/ 97 w 1763"/>
                <a:gd name="T57" fmla="*/ 200 h 1532"/>
                <a:gd name="T58" fmla="*/ 140 w 1763"/>
                <a:gd name="T59" fmla="*/ 270 h 1532"/>
                <a:gd name="T60" fmla="*/ 216 w 1763"/>
                <a:gd name="T61" fmla="*/ 270 h 1532"/>
                <a:gd name="T62" fmla="*/ 191 w 1763"/>
                <a:gd name="T63" fmla="*/ 346 h 1532"/>
                <a:gd name="T64" fmla="*/ 216 w 1763"/>
                <a:gd name="T65" fmla="*/ 421 h 1532"/>
                <a:gd name="T66" fmla="*/ 250 w 1763"/>
                <a:gd name="T67" fmla="*/ 481 h 1532"/>
                <a:gd name="T68" fmla="*/ 292 w 1763"/>
                <a:gd name="T69" fmla="*/ 1224 h 1532"/>
                <a:gd name="T70" fmla="*/ 1492 w 1763"/>
                <a:gd name="T71" fmla="*/ 1366 h 1532"/>
                <a:gd name="T72" fmla="*/ 1422 w 1763"/>
                <a:gd name="T73" fmla="*/ 1532 h 1532"/>
                <a:gd name="T74" fmla="*/ 1623 w 1763"/>
                <a:gd name="T75" fmla="*/ 1497 h 1532"/>
                <a:gd name="T76" fmla="*/ 1646 w 1763"/>
                <a:gd name="T77" fmla="*/ 1465 h 1532"/>
                <a:gd name="T78" fmla="*/ 1623 w 1763"/>
                <a:gd name="T79" fmla="*/ 1432 h 1532"/>
                <a:gd name="T80" fmla="*/ 1646 w 1763"/>
                <a:gd name="T81" fmla="*/ 1408 h 1532"/>
                <a:gd name="T82" fmla="*/ 1649 w 1763"/>
                <a:gd name="T83" fmla="*/ 1366 h 1532"/>
                <a:gd name="T84" fmla="*/ 1647 w 1763"/>
                <a:gd name="T85" fmla="*/ 1337 h 1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63" h="1532">
                  <a:moveTo>
                    <a:pt x="1647" y="1337"/>
                  </a:moveTo>
                  <a:cubicBezTo>
                    <a:pt x="1647" y="1321"/>
                    <a:pt x="1647" y="1321"/>
                    <a:pt x="1647" y="1321"/>
                  </a:cubicBezTo>
                  <a:cubicBezTo>
                    <a:pt x="1654" y="1310"/>
                    <a:pt x="1654" y="1310"/>
                    <a:pt x="1654" y="1310"/>
                  </a:cubicBezTo>
                  <a:cubicBezTo>
                    <a:pt x="1677" y="1310"/>
                    <a:pt x="1677" y="1310"/>
                    <a:pt x="1677" y="1310"/>
                  </a:cubicBezTo>
                  <a:cubicBezTo>
                    <a:pt x="1683" y="1310"/>
                    <a:pt x="1683" y="1310"/>
                    <a:pt x="1683" y="1310"/>
                  </a:cubicBezTo>
                  <a:cubicBezTo>
                    <a:pt x="1694" y="1303"/>
                    <a:pt x="1694" y="1303"/>
                    <a:pt x="1694" y="1303"/>
                  </a:cubicBezTo>
                  <a:cubicBezTo>
                    <a:pt x="1704" y="1296"/>
                    <a:pt x="1704" y="1296"/>
                    <a:pt x="1704" y="1296"/>
                  </a:cubicBezTo>
                  <a:cubicBezTo>
                    <a:pt x="1730" y="1296"/>
                    <a:pt x="1730" y="1296"/>
                    <a:pt x="1730" y="1296"/>
                  </a:cubicBezTo>
                  <a:cubicBezTo>
                    <a:pt x="1747" y="1288"/>
                    <a:pt x="1747" y="1288"/>
                    <a:pt x="1747" y="1288"/>
                  </a:cubicBezTo>
                  <a:cubicBezTo>
                    <a:pt x="1763" y="1272"/>
                    <a:pt x="1763" y="1272"/>
                    <a:pt x="1763" y="1272"/>
                  </a:cubicBezTo>
                  <a:cubicBezTo>
                    <a:pt x="1763" y="1231"/>
                    <a:pt x="1763" y="1231"/>
                    <a:pt x="1763" y="1231"/>
                  </a:cubicBezTo>
                  <a:cubicBezTo>
                    <a:pt x="1763" y="1200"/>
                    <a:pt x="1763" y="1200"/>
                    <a:pt x="1763" y="1200"/>
                  </a:cubicBezTo>
                  <a:cubicBezTo>
                    <a:pt x="1763" y="1189"/>
                    <a:pt x="1763" y="1189"/>
                    <a:pt x="1763" y="1189"/>
                  </a:cubicBezTo>
                  <a:cubicBezTo>
                    <a:pt x="1733" y="1166"/>
                    <a:pt x="1733" y="1166"/>
                    <a:pt x="1733" y="1166"/>
                  </a:cubicBezTo>
                  <a:cubicBezTo>
                    <a:pt x="1732" y="1147"/>
                    <a:pt x="1732" y="1147"/>
                    <a:pt x="1732" y="1147"/>
                  </a:cubicBezTo>
                  <a:cubicBezTo>
                    <a:pt x="1743" y="1119"/>
                    <a:pt x="1743" y="1119"/>
                    <a:pt x="1743" y="1119"/>
                  </a:cubicBezTo>
                  <a:cubicBezTo>
                    <a:pt x="1707" y="1119"/>
                    <a:pt x="1707" y="1119"/>
                    <a:pt x="1707" y="1119"/>
                  </a:cubicBezTo>
                  <a:cubicBezTo>
                    <a:pt x="1688" y="1152"/>
                    <a:pt x="1688" y="1152"/>
                    <a:pt x="1688" y="1152"/>
                  </a:cubicBezTo>
                  <a:cubicBezTo>
                    <a:pt x="1688" y="1119"/>
                    <a:pt x="1688" y="1119"/>
                    <a:pt x="1688" y="1119"/>
                  </a:cubicBezTo>
                  <a:cubicBezTo>
                    <a:pt x="1647" y="1080"/>
                    <a:pt x="1647" y="1080"/>
                    <a:pt x="1647" y="1080"/>
                  </a:cubicBezTo>
                  <a:cubicBezTo>
                    <a:pt x="1659" y="1054"/>
                    <a:pt x="1659" y="1054"/>
                    <a:pt x="1659" y="1054"/>
                  </a:cubicBezTo>
                  <a:cubicBezTo>
                    <a:pt x="1662" y="1011"/>
                    <a:pt x="1662" y="1011"/>
                    <a:pt x="1662" y="1011"/>
                  </a:cubicBezTo>
                  <a:cubicBezTo>
                    <a:pt x="1635" y="939"/>
                    <a:pt x="1635" y="939"/>
                    <a:pt x="1635" y="939"/>
                  </a:cubicBezTo>
                  <a:cubicBezTo>
                    <a:pt x="1608" y="907"/>
                    <a:pt x="1608" y="907"/>
                    <a:pt x="1608" y="907"/>
                  </a:cubicBezTo>
                  <a:cubicBezTo>
                    <a:pt x="1520" y="848"/>
                    <a:pt x="1520" y="848"/>
                    <a:pt x="1520" y="848"/>
                  </a:cubicBezTo>
                  <a:cubicBezTo>
                    <a:pt x="1499" y="858"/>
                    <a:pt x="1499" y="858"/>
                    <a:pt x="1499" y="858"/>
                  </a:cubicBezTo>
                  <a:cubicBezTo>
                    <a:pt x="1445" y="821"/>
                    <a:pt x="1445" y="821"/>
                    <a:pt x="1445" y="821"/>
                  </a:cubicBezTo>
                  <a:cubicBezTo>
                    <a:pt x="1402" y="778"/>
                    <a:pt x="1402" y="778"/>
                    <a:pt x="1402" y="778"/>
                  </a:cubicBezTo>
                  <a:cubicBezTo>
                    <a:pt x="1402" y="738"/>
                    <a:pt x="1402" y="738"/>
                    <a:pt x="1402" y="738"/>
                  </a:cubicBezTo>
                  <a:cubicBezTo>
                    <a:pt x="1413" y="695"/>
                    <a:pt x="1413" y="695"/>
                    <a:pt x="1413" y="695"/>
                  </a:cubicBezTo>
                  <a:cubicBezTo>
                    <a:pt x="1421" y="666"/>
                    <a:pt x="1421" y="666"/>
                    <a:pt x="1421" y="666"/>
                  </a:cubicBezTo>
                  <a:cubicBezTo>
                    <a:pt x="1429" y="629"/>
                    <a:pt x="1429" y="629"/>
                    <a:pt x="1429" y="629"/>
                  </a:cubicBezTo>
                  <a:cubicBezTo>
                    <a:pt x="1448" y="581"/>
                    <a:pt x="1448" y="581"/>
                    <a:pt x="1448" y="581"/>
                  </a:cubicBezTo>
                  <a:cubicBezTo>
                    <a:pt x="1429" y="554"/>
                    <a:pt x="1429" y="554"/>
                    <a:pt x="1429" y="554"/>
                  </a:cubicBezTo>
                  <a:cubicBezTo>
                    <a:pt x="1402" y="527"/>
                    <a:pt x="1402" y="527"/>
                    <a:pt x="1402" y="527"/>
                  </a:cubicBezTo>
                  <a:cubicBezTo>
                    <a:pt x="1357" y="527"/>
                    <a:pt x="1357" y="527"/>
                    <a:pt x="1357" y="527"/>
                  </a:cubicBezTo>
                  <a:cubicBezTo>
                    <a:pt x="1341" y="542"/>
                    <a:pt x="1341" y="542"/>
                    <a:pt x="1341" y="542"/>
                  </a:cubicBezTo>
                  <a:cubicBezTo>
                    <a:pt x="1322" y="565"/>
                    <a:pt x="1322" y="565"/>
                    <a:pt x="1322" y="565"/>
                  </a:cubicBezTo>
                  <a:cubicBezTo>
                    <a:pt x="1293" y="527"/>
                    <a:pt x="1293" y="527"/>
                    <a:pt x="1293" y="527"/>
                  </a:cubicBezTo>
                  <a:cubicBezTo>
                    <a:pt x="1293" y="463"/>
                    <a:pt x="1293" y="463"/>
                    <a:pt x="1293" y="463"/>
                  </a:cubicBezTo>
                  <a:cubicBezTo>
                    <a:pt x="1254" y="418"/>
                    <a:pt x="1254" y="418"/>
                    <a:pt x="1254" y="418"/>
                  </a:cubicBezTo>
                  <a:cubicBezTo>
                    <a:pt x="1127" y="313"/>
                    <a:pt x="1127" y="313"/>
                    <a:pt x="1127" y="313"/>
                  </a:cubicBezTo>
                  <a:cubicBezTo>
                    <a:pt x="1084" y="233"/>
                    <a:pt x="1084" y="233"/>
                    <a:pt x="1084" y="233"/>
                  </a:cubicBezTo>
                  <a:cubicBezTo>
                    <a:pt x="1084" y="156"/>
                    <a:pt x="1084" y="156"/>
                    <a:pt x="1084" y="156"/>
                  </a:cubicBezTo>
                  <a:cubicBezTo>
                    <a:pt x="1084" y="81"/>
                    <a:pt x="1084" y="81"/>
                    <a:pt x="1084" y="81"/>
                  </a:cubicBezTo>
                  <a:cubicBezTo>
                    <a:pt x="1093" y="73"/>
                    <a:pt x="1093" y="73"/>
                    <a:pt x="1093" y="73"/>
                  </a:cubicBezTo>
                  <a:cubicBezTo>
                    <a:pt x="1013" y="0"/>
                    <a:pt x="1013" y="0"/>
                    <a:pt x="1013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33" y="80"/>
                    <a:pt x="33" y="80"/>
                    <a:pt x="33" y="80"/>
                  </a:cubicBezTo>
                  <a:cubicBezTo>
                    <a:pt x="25" y="94"/>
                    <a:pt x="25" y="94"/>
                    <a:pt x="25" y="94"/>
                  </a:cubicBezTo>
                  <a:cubicBezTo>
                    <a:pt x="33" y="112"/>
                    <a:pt x="33" y="112"/>
                    <a:pt x="33" y="112"/>
                  </a:cubicBezTo>
                  <a:cubicBezTo>
                    <a:pt x="33" y="112"/>
                    <a:pt x="31" y="111"/>
                    <a:pt x="38" y="117"/>
                  </a:cubicBezTo>
                  <a:cubicBezTo>
                    <a:pt x="45" y="123"/>
                    <a:pt x="76" y="134"/>
                    <a:pt x="76" y="134"/>
                  </a:cubicBezTo>
                  <a:cubicBezTo>
                    <a:pt x="86" y="173"/>
                    <a:pt x="86" y="173"/>
                    <a:pt x="86" y="173"/>
                  </a:cubicBezTo>
                  <a:cubicBezTo>
                    <a:pt x="99" y="203"/>
                    <a:pt x="99" y="203"/>
                    <a:pt x="99" y="203"/>
                  </a:cubicBezTo>
                  <a:cubicBezTo>
                    <a:pt x="97" y="200"/>
                    <a:pt x="97" y="200"/>
                    <a:pt x="97" y="200"/>
                  </a:cubicBezTo>
                  <a:cubicBezTo>
                    <a:pt x="129" y="240"/>
                    <a:pt x="129" y="240"/>
                    <a:pt x="129" y="240"/>
                  </a:cubicBezTo>
                  <a:cubicBezTo>
                    <a:pt x="140" y="270"/>
                    <a:pt x="140" y="270"/>
                    <a:pt x="140" y="270"/>
                  </a:cubicBezTo>
                  <a:cubicBezTo>
                    <a:pt x="198" y="270"/>
                    <a:pt x="198" y="270"/>
                    <a:pt x="198" y="270"/>
                  </a:cubicBezTo>
                  <a:cubicBezTo>
                    <a:pt x="216" y="270"/>
                    <a:pt x="216" y="270"/>
                    <a:pt x="216" y="270"/>
                  </a:cubicBezTo>
                  <a:cubicBezTo>
                    <a:pt x="216" y="307"/>
                    <a:pt x="216" y="307"/>
                    <a:pt x="216" y="307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72" y="384"/>
                    <a:pt x="172" y="384"/>
                    <a:pt x="172" y="384"/>
                  </a:cubicBezTo>
                  <a:cubicBezTo>
                    <a:pt x="216" y="421"/>
                    <a:pt x="216" y="421"/>
                    <a:pt x="216" y="421"/>
                  </a:cubicBezTo>
                  <a:cubicBezTo>
                    <a:pt x="230" y="466"/>
                    <a:pt x="230" y="466"/>
                    <a:pt x="230" y="466"/>
                  </a:cubicBezTo>
                  <a:cubicBezTo>
                    <a:pt x="250" y="481"/>
                    <a:pt x="250" y="481"/>
                    <a:pt x="250" y="481"/>
                  </a:cubicBezTo>
                  <a:cubicBezTo>
                    <a:pt x="294" y="503"/>
                    <a:pt x="294" y="503"/>
                    <a:pt x="294" y="503"/>
                  </a:cubicBezTo>
                  <a:cubicBezTo>
                    <a:pt x="292" y="1224"/>
                    <a:pt x="292" y="1224"/>
                    <a:pt x="292" y="1224"/>
                  </a:cubicBezTo>
                  <a:cubicBezTo>
                    <a:pt x="292" y="1393"/>
                    <a:pt x="292" y="1393"/>
                    <a:pt x="292" y="1393"/>
                  </a:cubicBezTo>
                  <a:cubicBezTo>
                    <a:pt x="1492" y="1366"/>
                    <a:pt x="1492" y="1366"/>
                    <a:pt x="1492" y="1366"/>
                  </a:cubicBezTo>
                  <a:cubicBezTo>
                    <a:pt x="1499" y="1412"/>
                    <a:pt x="1499" y="1412"/>
                    <a:pt x="1499" y="1412"/>
                  </a:cubicBezTo>
                  <a:cubicBezTo>
                    <a:pt x="1422" y="1532"/>
                    <a:pt x="1422" y="1532"/>
                    <a:pt x="1422" y="1532"/>
                  </a:cubicBezTo>
                  <a:cubicBezTo>
                    <a:pt x="1619" y="1518"/>
                    <a:pt x="1619" y="1518"/>
                    <a:pt x="1619" y="1518"/>
                  </a:cubicBezTo>
                  <a:cubicBezTo>
                    <a:pt x="1623" y="1497"/>
                    <a:pt x="1623" y="1497"/>
                    <a:pt x="1623" y="1497"/>
                  </a:cubicBezTo>
                  <a:cubicBezTo>
                    <a:pt x="1637" y="1481"/>
                    <a:pt x="1637" y="1481"/>
                    <a:pt x="1637" y="1481"/>
                  </a:cubicBezTo>
                  <a:cubicBezTo>
                    <a:pt x="1637" y="1481"/>
                    <a:pt x="1649" y="1472"/>
                    <a:pt x="1646" y="1465"/>
                  </a:cubicBezTo>
                  <a:cubicBezTo>
                    <a:pt x="1643" y="1459"/>
                    <a:pt x="1633" y="1438"/>
                    <a:pt x="1633" y="1438"/>
                  </a:cubicBezTo>
                  <a:cubicBezTo>
                    <a:pt x="1623" y="1432"/>
                    <a:pt x="1623" y="1432"/>
                    <a:pt x="1623" y="1432"/>
                  </a:cubicBezTo>
                  <a:cubicBezTo>
                    <a:pt x="1633" y="1416"/>
                    <a:pt x="1633" y="1416"/>
                    <a:pt x="1633" y="1416"/>
                  </a:cubicBezTo>
                  <a:cubicBezTo>
                    <a:pt x="1646" y="1408"/>
                    <a:pt x="1646" y="1408"/>
                    <a:pt x="1646" y="1408"/>
                  </a:cubicBezTo>
                  <a:cubicBezTo>
                    <a:pt x="1654" y="1386"/>
                    <a:pt x="1654" y="1386"/>
                    <a:pt x="1654" y="1386"/>
                  </a:cubicBezTo>
                  <a:cubicBezTo>
                    <a:pt x="1649" y="1366"/>
                    <a:pt x="1649" y="1366"/>
                    <a:pt x="1649" y="1366"/>
                  </a:cubicBezTo>
                  <a:cubicBezTo>
                    <a:pt x="1654" y="1346"/>
                    <a:pt x="1654" y="1346"/>
                    <a:pt x="1654" y="1346"/>
                  </a:cubicBezTo>
                  <a:lnTo>
                    <a:pt x="1647" y="1337"/>
                  </a:ln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6" name="Freeform 46">
              <a:extLst>
                <a:ext uri="{FF2B5EF4-FFF2-40B4-BE49-F238E27FC236}">
                  <a16:creationId xmlns:a16="http://schemas.microsoft.com/office/drawing/2014/main" id="{1042969A-CE38-4E1B-83F7-48EFB1BC4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6059" y="1606803"/>
              <a:ext cx="392826" cy="456100"/>
            </a:xfrm>
            <a:custGeom>
              <a:avLst/>
              <a:gdLst>
                <a:gd name="T0" fmla="*/ 199 w 298"/>
                <a:gd name="T1" fmla="*/ 192 h 346"/>
                <a:gd name="T2" fmla="*/ 205 w 298"/>
                <a:gd name="T3" fmla="*/ 152 h 346"/>
                <a:gd name="T4" fmla="*/ 242 w 298"/>
                <a:gd name="T5" fmla="*/ 115 h 346"/>
                <a:gd name="T6" fmla="*/ 298 w 298"/>
                <a:gd name="T7" fmla="*/ 79 h 346"/>
                <a:gd name="T8" fmla="*/ 262 w 298"/>
                <a:gd name="T9" fmla="*/ 73 h 346"/>
                <a:gd name="T10" fmla="*/ 237 w 298"/>
                <a:gd name="T11" fmla="*/ 74 h 346"/>
                <a:gd name="T12" fmla="*/ 221 w 298"/>
                <a:gd name="T13" fmla="*/ 79 h 346"/>
                <a:gd name="T14" fmla="*/ 210 w 298"/>
                <a:gd name="T15" fmla="*/ 68 h 346"/>
                <a:gd name="T16" fmla="*/ 190 w 298"/>
                <a:gd name="T17" fmla="*/ 64 h 346"/>
                <a:gd name="T18" fmla="*/ 183 w 298"/>
                <a:gd name="T19" fmla="*/ 60 h 346"/>
                <a:gd name="T20" fmla="*/ 163 w 298"/>
                <a:gd name="T21" fmla="*/ 52 h 346"/>
                <a:gd name="T22" fmla="*/ 176 w 298"/>
                <a:gd name="T23" fmla="*/ 52 h 346"/>
                <a:gd name="T24" fmla="*/ 163 w 298"/>
                <a:gd name="T25" fmla="*/ 49 h 346"/>
                <a:gd name="T26" fmla="*/ 150 w 298"/>
                <a:gd name="T27" fmla="*/ 49 h 346"/>
                <a:gd name="T28" fmla="*/ 139 w 298"/>
                <a:gd name="T29" fmla="*/ 55 h 346"/>
                <a:gd name="T30" fmla="*/ 124 w 298"/>
                <a:gd name="T31" fmla="*/ 48 h 346"/>
                <a:gd name="T32" fmla="*/ 115 w 298"/>
                <a:gd name="T33" fmla="*/ 48 h 346"/>
                <a:gd name="T34" fmla="*/ 98 w 298"/>
                <a:gd name="T35" fmla="*/ 35 h 346"/>
                <a:gd name="T36" fmla="*/ 94 w 298"/>
                <a:gd name="T37" fmla="*/ 28 h 346"/>
                <a:gd name="T38" fmla="*/ 83 w 298"/>
                <a:gd name="T39" fmla="*/ 28 h 346"/>
                <a:gd name="T40" fmla="*/ 77 w 298"/>
                <a:gd name="T41" fmla="*/ 23 h 346"/>
                <a:gd name="T42" fmla="*/ 84 w 298"/>
                <a:gd name="T43" fmla="*/ 12 h 346"/>
                <a:gd name="T44" fmla="*/ 85 w 298"/>
                <a:gd name="T45" fmla="*/ 4 h 346"/>
                <a:gd name="T46" fmla="*/ 80 w 298"/>
                <a:gd name="T47" fmla="*/ 0 h 346"/>
                <a:gd name="T48" fmla="*/ 77 w 298"/>
                <a:gd name="T49" fmla="*/ 16 h 346"/>
                <a:gd name="T50" fmla="*/ 0 w 298"/>
                <a:gd name="T51" fmla="*/ 23 h 346"/>
                <a:gd name="T52" fmla="*/ 2 w 298"/>
                <a:gd name="T53" fmla="*/ 32 h 346"/>
                <a:gd name="T54" fmla="*/ 5 w 298"/>
                <a:gd name="T55" fmla="*/ 37 h 346"/>
                <a:gd name="T56" fmla="*/ 5 w 298"/>
                <a:gd name="T57" fmla="*/ 44 h 346"/>
                <a:gd name="T58" fmla="*/ 2 w 298"/>
                <a:gd name="T59" fmla="*/ 48 h 346"/>
                <a:gd name="T60" fmla="*/ 4 w 298"/>
                <a:gd name="T61" fmla="*/ 57 h 346"/>
                <a:gd name="T62" fmla="*/ 2 w 298"/>
                <a:gd name="T63" fmla="*/ 72 h 346"/>
                <a:gd name="T64" fmla="*/ 8 w 298"/>
                <a:gd name="T65" fmla="*/ 92 h 346"/>
                <a:gd name="T66" fmla="*/ 13 w 298"/>
                <a:gd name="T67" fmla="*/ 111 h 346"/>
                <a:gd name="T68" fmla="*/ 14 w 298"/>
                <a:gd name="T69" fmla="*/ 149 h 346"/>
                <a:gd name="T70" fmla="*/ 17 w 298"/>
                <a:gd name="T71" fmla="*/ 163 h 346"/>
                <a:gd name="T72" fmla="*/ 18 w 298"/>
                <a:gd name="T73" fmla="*/ 174 h 346"/>
                <a:gd name="T74" fmla="*/ 24 w 298"/>
                <a:gd name="T75" fmla="*/ 181 h 346"/>
                <a:gd name="T76" fmla="*/ 26 w 298"/>
                <a:gd name="T77" fmla="*/ 194 h 346"/>
                <a:gd name="T78" fmla="*/ 23 w 298"/>
                <a:gd name="T79" fmla="*/ 203 h 346"/>
                <a:gd name="T80" fmla="*/ 23 w 298"/>
                <a:gd name="T81" fmla="*/ 206 h 346"/>
                <a:gd name="T82" fmla="*/ 15 w 298"/>
                <a:gd name="T83" fmla="*/ 213 h 346"/>
                <a:gd name="T84" fmla="*/ 12 w 298"/>
                <a:gd name="T85" fmla="*/ 220 h 346"/>
                <a:gd name="T86" fmla="*/ 13 w 298"/>
                <a:gd name="T87" fmla="*/ 225 h 346"/>
                <a:gd name="T88" fmla="*/ 18 w 298"/>
                <a:gd name="T89" fmla="*/ 232 h 346"/>
                <a:gd name="T90" fmla="*/ 26 w 298"/>
                <a:gd name="T91" fmla="*/ 238 h 346"/>
                <a:gd name="T92" fmla="*/ 26 w 298"/>
                <a:gd name="T93" fmla="*/ 346 h 346"/>
                <a:gd name="T94" fmla="*/ 248 w 298"/>
                <a:gd name="T95" fmla="*/ 333 h 346"/>
                <a:gd name="T96" fmla="*/ 237 w 298"/>
                <a:gd name="T97" fmla="*/ 315 h 346"/>
                <a:gd name="T98" fmla="*/ 225 w 298"/>
                <a:gd name="T99" fmla="*/ 303 h 346"/>
                <a:gd name="T100" fmla="*/ 198 w 298"/>
                <a:gd name="T101" fmla="*/ 282 h 346"/>
                <a:gd name="T102" fmla="*/ 179 w 298"/>
                <a:gd name="T103" fmla="*/ 270 h 346"/>
                <a:gd name="T104" fmla="*/ 183 w 298"/>
                <a:gd name="T105" fmla="*/ 227 h 346"/>
                <a:gd name="T106" fmla="*/ 174 w 298"/>
                <a:gd name="T107" fmla="*/ 220 h 346"/>
                <a:gd name="T108" fmla="*/ 182 w 298"/>
                <a:gd name="T109" fmla="*/ 202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98" h="346">
                  <a:moveTo>
                    <a:pt x="182" y="202"/>
                  </a:moveTo>
                  <a:lnTo>
                    <a:pt x="199" y="192"/>
                  </a:lnTo>
                  <a:lnTo>
                    <a:pt x="199" y="158"/>
                  </a:lnTo>
                  <a:lnTo>
                    <a:pt x="205" y="152"/>
                  </a:lnTo>
                  <a:lnTo>
                    <a:pt x="230" y="129"/>
                  </a:lnTo>
                  <a:lnTo>
                    <a:pt x="242" y="115"/>
                  </a:lnTo>
                  <a:lnTo>
                    <a:pt x="265" y="98"/>
                  </a:lnTo>
                  <a:lnTo>
                    <a:pt x="298" y="79"/>
                  </a:lnTo>
                  <a:lnTo>
                    <a:pt x="286" y="76"/>
                  </a:lnTo>
                  <a:lnTo>
                    <a:pt x="262" y="73"/>
                  </a:lnTo>
                  <a:lnTo>
                    <a:pt x="242" y="70"/>
                  </a:lnTo>
                  <a:lnTo>
                    <a:pt x="237" y="74"/>
                  </a:lnTo>
                  <a:lnTo>
                    <a:pt x="232" y="79"/>
                  </a:lnTo>
                  <a:lnTo>
                    <a:pt x="221" y="79"/>
                  </a:lnTo>
                  <a:lnTo>
                    <a:pt x="217" y="72"/>
                  </a:lnTo>
                  <a:lnTo>
                    <a:pt x="210" y="68"/>
                  </a:lnTo>
                  <a:lnTo>
                    <a:pt x="195" y="64"/>
                  </a:lnTo>
                  <a:lnTo>
                    <a:pt x="190" y="64"/>
                  </a:lnTo>
                  <a:lnTo>
                    <a:pt x="185" y="62"/>
                  </a:lnTo>
                  <a:lnTo>
                    <a:pt x="183" y="60"/>
                  </a:lnTo>
                  <a:lnTo>
                    <a:pt x="170" y="58"/>
                  </a:lnTo>
                  <a:lnTo>
                    <a:pt x="163" y="52"/>
                  </a:lnTo>
                  <a:lnTo>
                    <a:pt x="171" y="55"/>
                  </a:lnTo>
                  <a:lnTo>
                    <a:pt x="176" y="52"/>
                  </a:lnTo>
                  <a:lnTo>
                    <a:pt x="171" y="49"/>
                  </a:lnTo>
                  <a:lnTo>
                    <a:pt x="163" y="49"/>
                  </a:lnTo>
                  <a:lnTo>
                    <a:pt x="156" y="49"/>
                  </a:lnTo>
                  <a:lnTo>
                    <a:pt x="150" y="49"/>
                  </a:lnTo>
                  <a:lnTo>
                    <a:pt x="142" y="51"/>
                  </a:lnTo>
                  <a:lnTo>
                    <a:pt x="139" y="55"/>
                  </a:lnTo>
                  <a:lnTo>
                    <a:pt x="133" y="55"/>
                  </a:lnTo>
                  <a:lnTo>
                    <a:pt x="124" y="48"/>
                  </a:lnTo>
                  <a:lnTo>
                    <a:pt x="120" y="48"/>
                  </a:lnTo>
                  <a:lnTo>
                    <a:pt x="115" y="48"/>
                  </a:lnTo>
                  <a:lnTo>
                    <a:pt x="104" y="46"/>
                  </a:lnTo>
                  <a:lnTo>
                    <a:pt x="98" y="35"/>
                  </a:lnTo>
                  <a:lnTo>
                    <a:pt x="98" y="33"/>
                  </a:lnTo>
                  <a:lnTo>
                    <a:pt x="94" y="28"/>
                  </a:lnTo>
                  <a:lnTo>
                    <a:pt x="89" y="28"/>
                  </a:lnTo>
                  <a:lnTo>
                    <a:pt x="83" y="28"/>
                  </a:lnTo>
                  <a:lnTo>
                    <a:pt x="79" y="28"/>
                  </a:lnTo>
                  <a:lnTo>
                    <a:pt x="77" y="23"/>
                  </a:lnTo>
                  <a:lnTo>
                    <a:pt x="82" y="17"/>
                  </a:lnTo>
                  <a:lnTo>
                    <a:pt x="84" y="12"/>
                  </a:lnTo>
                  <a:lnTo>
                    <a:pt x="89" y="7"/>
                  </a:lnTo>
                  <a:lnTo>
                    <a:pt x="85" y="4"/>
                  </a:lnTo>
                  <a:lnTo>
                    <a:pt x="85" y="2"/>
                  </a:lnTo>
                  <a:lnTo>
                    <a:pt x="80" y="0"/>
                  </a:lnTo>
                  <a:lnTo>
                    <a:pt x="80" y="14"/>
                  </a:lnTo>
                  <a:lnTo>
                    <a:pt x="77" y="16"/>
                  </a:lnTo>
                  <a:lnTo>
                    <a:pt x="75" y="23"/>
                  </a:lnTo>
                  <a:lnTo>
                    <a:pt x="0" y="23"/>
                  </a:lnTo>
                  <a:lnTo>
                    <a:pt x="1" y="28"/>
                  </a:lnTo>
                  <a:lnTo>
                    <a:pt x="2" y="32"/>
                  </a:lnTo>
                  <a:lnTo>
                    <a:pt x="2" y="34"/>
                  </a:lnTo>
                  <a:lnTo>
                    <a:pt x="5" y="37"/>
                  </a:lnTo>
                  <a:lnTo>
                    <a:pt x="6" y="42"/>
                  </a:lnTo>
                  <a:lnTo>
                    <a:pt x="5" y="44"/>
                  </a:lnTo>
                  <a:lnTo>
                    <a:pt x="2" y="47"/>
                  </a:lnTo>
                  <a:lnTo>
                    <a:pt x="2" y="48"/>
                  </a:lnTo>
                  <a:lnTo>
                    <a:pt x="2" y="54"/>
                  </a:lnTo>
                  <a:lnTo>
                    <a:pt x="4" y="57"/>
                  </a:lnTo>
                  <a:lnTo>
                    <a:pt x="4" y="64"/>
                  </a:lnTo>
                  <a:lnTo>
                    <a:pt x="2" y="72"/>
                  </a:lnTo>
                  <a:lnTo>
                    <a:pt x="5" y="79"/>
                  </a:lnTo>
                  <a:lnTo>
                    <a:pt x="8" y="92"/>
                  </a:lnTo>
                  <a:lnTo>
                    <a:pt x="13" y="100"/>
                  </a:lnTo>
                  <a:lnTo>
                    <a:pt x="13" y="111"/>
                  </a:lnTo>
                  <a:lnTo>
                    <a:pt x="14" y="132"/>
                  </a:lnTo>
                  <a:lnTo>
                    <a:pt x="14" y="149"/>
                  </a:lnTo>
                  <a:lnTo>
                    <a:pt x="14" y="160"/>
                  </a:lnTo>
                  <a:lnTo>
                    <a:pt x="17" y="163"/>
                  </a:lnTo>
                  <a:lnTo>
                    <a:pt x="18" y="166"/>
                  </a:lnTo>
                  <a:lnTo>
                    <a:pt x="18" y="174"/>
                  </a:lnTo>
                  <a:lnTo>
                    <a:pt x="21" y="178"/>
                  </a:lnTo>
                  <a:lnTo>
                    <a:pt x="24" y="181"/>
                  </a:lnTo>
                  <a:lnTo>
                    <a:pt x="26" y="189"/>
                  </a:lnTo>
                  <a:lnTo>
                    <a:pt x="26" y="194"/>
                  </a:lnTo>
                  <a:lnTo>
                    <a:pt x="26" y="201"/>
                  </a:lnTo>
                  <a:lnTo>
                    <a:pt x="23" y="203"/>
                  </a:lnTo>
                  <a:lnTo>
                    <a:pt x="23" y="203"/>
                  </a:lnTo>
                  <a:lnTo>
                    <a:pt x="23" y="206"/>
                  </a:lnTo>
                  <a:lnTo>
                    <a:pt x="19" y="210"/>
                  </a:lnTo>
                  <a:lnTo>
                    <a:pt x="15" y="213"/>
                  </a:lnTo>
                  <a:lnTo>
                    <a:pt x="12" y="217"/>
                  </a:lnTo>
                  <a:lnTo>
                    <a:pt x="12" y="220"/>
                  </a:lnTo>
                  <a:lnTo>
                    <a:pt x="12" y="223"/>
                  </a:lnTo>
                  <a:lnTo>
                    <a:pt x="13" y="225"/>
                  </a:lnTo>
                  <a:lnTo>
                    <a:pt x="16" y="229"/>
                  </a:lnTo>
                  <a:lnTo>
                    <a:pt x="18" y="232"/>
                  </a:lnTo>
                  <a:lnTo>
                    <a:pt x="24" y="235"/>
                  </a:lnTo>
                  <a:lnTo>
                    <a:pt x="26" y="238"/>
                  </a:lnTo>
                  <a:lnTo>
                    <a:pt x="30" y="242"/>
                  </a:lnTo>
                  <a:lnTo>
                    <a:pt x="26" y="346"/>
                  </a:lnTo>
                  <a:lnTo>
                    <a:pt x="247" y="342"/>
                  </a:lnTo>
                  <a:lnTo>
                    <a:pt x="248" y="333"/>
                  </a:lnTo>
                  <a:lnTo>
                    <a:pt x="247" y="325"/>
                  </a:lnTo>
                  <a:lnTo>
                    <a:pt x="237" y="315"/>
                  </a:lnTo>
                  <a:lnTo>
                    <a:pt x="229" y="309"/>
                  </a:lnTo>
                  <a:lnTo>
                    <a:pt x="225" y="303"/>
                  </a:lnTo>
                  <a:lnTo>
                    <a:pt x="214" y="291"/>
                  </a:lnTo>
                  <a:lnTo>
                    <a:pt x="198" y="282"/>
                  </a:lnTo>
                  <a:lnTo>
                    <a:pt x="186" y="276"/>
                  </a:lnTo>
                  <a:lnTo>
                    <a:pt x="179" y="270"/>
                  </a:lnTo>
                  <a:lnTo>
                    <a:pt x="180" y="247"/>
                  </a:lnTo>
                  <a:lnTo>
                    <a:pt x="183" y="227"/>
                  </a:lnTo>
                  <a:lnTo>
                    <a:pt x="180" y="227"/>
                  </a:lnTo>
                  <a:lnTo>
                    <a:pt x="174" y="220"/>
                  </a:lnTo>
                  <a:lnTo>
                    <a:pt x="180" y="207"/>
                  </a:lnTo>
                  <a:lnTo>
                    <a:pt x="182" y="202"/>
                  </a:ln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7" name="Line 47">
              <a:extLst>
                <a:ext uri="{FF2B5EF4-FFF2-40B4-BE49-F238E27FC236}">
                  <a16:creationId xmlns:a16="http://schemas.microsoft.com/office/drawing/2014/main" id="{9649CB68-B0EC-4BCA-BAFB-8B4BC6AF46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13654" y="1822989"/>
              <a:ext cx="0" cy="0"/>
            </a:xfrm>
            <a:prstGeom prst="line">
              <a:avLst/>
            </a:prstGeom>
            <a:solidFill>
              <a:schemeClr val="bg2">
                <a:lumMod val="20000"/>
                <a:lumOff val="80000"/>
              </a:schemeClr>
            </a:solidFill>
            <a:ln w="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8" name="Line 48">
              <a:extLst>
                <a:ext uri="{FF2B5EF4-FFF2-40B4-BE49-F238E27FC236}">
                  <a16:creationId xmlns:a16="http://schemas.microsoft.com/office/drawing/2014/main" id="{3E5070A2-6BB5-4F4F-981E-C01EC3B721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13654" y="1822989"/>
              <a:ext cx="0" cy="0"/>
            </a:xfrm>
            <a:prstGeom prst="line">
              <a:avLst/>
            </a:prstGeom>
            <a:solidFill>
              <a:schemeClr val="bg2">
                <a:lumMod val="20000"/>
                <a:lumOff val="80000"/>
              </a:schemeClr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9" name="Freeform 49">
              <a:extLst>
                <a:ext uri="{FF2B5EF4-FFF2-40B4-BE49-F238E27FC236}">
                  <a16:creationId xmlns:a16="http://schemas.microsoft.com/office/drawing/2014/main" id="{DC053583-CB3B-4499-BF0D-440D176C8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5929" y="1741260"/>
              <a:ext cx="460055" cy="429736"/>
            </a:xfrm>
            <a:custGeom>
              <a:avLst/>
              <a:gdLst>
                <a:gd name="T0" fmla="*/ 88 w 1994"/>
                <a:gd name="T1" fmla="*/ 300 h 1868"/>
                <a:gd name="T2" fmla="*/ 202 w 1994"/>
                <a:gd name="T3" fmla="*/ 248 h 1868"/>
                <a:gd name="T4" fmla="*/ 363 w 1994"/>
                <a:gd name="T5" fmla="*/ 119 h 1868"/>
                <a:gd name="T6" fmla="*/ 532 w 1994"/>
                <a:gd name="T7" fmla="*/ 0 h 1868"/>
                <a:gd name="T8" fmla="*/ 524 w 1994"/>
                <a:gd name="T9" fmla="*/ 40 h 1868"/>
                <a:gd name="T10" fmla="*/ 453 w 1994"/>
                <a:gd name="T11" fmla="*/ 129 h 1868"/>
                <a:gd name="T12" fmla="*/ 465 w 1994"/>
                <a:gd name="T13" fmla="*/ 198 h 1868"/>
                <a:gd name="T14" fmla="*/ 534 w 1994"/>
                <a:gd name="T15" fmla="*/ 195 h 1868"/>
                <a:gd name="T16" fmla="*/ 771 w 1994"/>
                <a:gd name="T17" fmla="*/ 314 h 1868"/>
                <a:gd name="T18" fmla="*/ 940 w 1994"/>
                <a:gd name="T19" fmla="*/ 267 h 1868"/>
                <a:gd name="T20" fmla="*/ 1172 w 1994"/>
                <a:gd name="T21" fmla="*/ 195 h 1868"/>
                <a:gd name="T22" fmla="*/ 1372 w 1994"/>
                <a:gd name="T23" fmla="*/ 259 h 1868"/>
                <a:gd name="T24" fmla="*/ 1503 w 1994"/>
                <a:gd name="T25" fmla="*/ 381 h 1868"/>
                <a:gd name="T26" fmla="*/ 1612 w 1994"/>
                <a:gd name="T27" fmla="*/ 389 h 1868"/>
                <a:gd name="T28" fmla="*/ 1519 w 1994"/>
                <a:gd name="T29" fmla="*/ 426 h 1868"/>
                <a:gd name="T30" fmla="*/ 1340 w 1994"/>
                <a:gd name="T31" fmla="*/ 442 h 1868"/>
                <a:gd name="T32" fmla="*/ 1393 w 1994"/>
                <a:gd name="T33" fmla="*/ 513 h 1868"/>
                <a:gd name="T34" fmla="*/ 1418 w 1994"/>
                <a:gd name="T35" fmla="*/ 521 h 1868"/>
                <a:gd name="T36" fmla="*/ 1621 w 1994"/>
                <a:gd name="T37" fmla="*/ 609 h 1868"/>
                <a:gd name="T38" fmla="*/ 1706 w 1994"/>
                <a:gd name="T39" fmla="*/ 755 h 1868"/>
                <a:gd name="T40" fmla="*/ 1697 w 1994"/>
                <a:gd name="T41" fmla="*/ 973 h 1868"/>
                <a:gd name="T42" fmla="*/ 1619 w 1994"/>
                <a:gd name="T43" fmla="*/ 1160 h 1868"/>
                <a:gd name="T44" fmla="*/ 1706 w 1994"/>
                <a:gd name="T45" fmla="*/ 1152 h 1868"/>
                <a:gd name="T46" fmla="*/ 1770 w 1994"/>
                <a:gd name="T47" fmla="*/ 1057 h 1868"/>
                <a:gd name="T48" fmla="*/ 1909 w 1994"/>
                <a:gd name="T49" fmla="*/ 1066 h 1868"/>
                <a:gd name="T50" fmla="*/ 1992 w 1994"/>
                <a:gd name="T51" fmla="*/ 1366 h 1868"/>
                <a:gd name="T52" fmla="*/ 1908 w 1994"/>
                <a:gd name="T53" fmla="*/ 1527 h 1868"/>
                <a:gd name="T54" fmla="*/ 1846 w 1994"/>
                <a:gd name="T55" fmla="*/ 1724 h 1868"/>
                <a:gd name="T56" fmla="*/ 977 w 1994"/>
                <a:gd name="T57" fmla="*/ 1868 h 1868"/>
                <a:gd name="T58" fmla="*/ 1099 w 1994"/>
                <a:gd name="T59" fmla="*/ 1631 h 1868"/>
                <a:gd name="T60" fmla="*/ 1007 w 1994"/>
                <a:gd name="T61" fmla="*/ 1320 h 1868"/>
                <a:gd name="T62" fmla="*/ 996 w 1994"/>
                <a:gd name="T63" fmla="*/ 1141 h 1868"/>
                <a:gd name="T64" fmla="*/ 1024 w 1994"/>
                <a:gd name="T65" fmla="*/ 1018 h 1868"/>
                <a:gd name="T66" fmla="*/ 1058 w 1994"/>
                <a:gd name="T67" fmla="*/ 843 h 1868"/>
                <a:gd name="T68" fmla="*/ 1153 w 1994"/>
                <a:gd name="T69" fmla="*/ 730 h 1868"/>
                <a:gd name="T70" fmla="*/ 1173 w 1994"/>
                <a:gd name="T71" fmla="*/ 847 h 1868"/>
                <a:gd name="T72" fmla="*/ 1216 w 1994"/>
                <a:gd name="T73" fmla="*/ 769 h 1868"/>
                <a:gd name="T74" fmla="*/ 1251 w 1994"/>
                <a:gd name="T75" fmla="*/ 648 h 1868"/>
                <a:gd name="T76" fmla="*/ 1277 w 1994"/>
                <a:gd name="T77" fmla="*/ 562 h 1868"/>
                <a:gd name="T78" fmla="*/ 1310 w 1994"/>
                <a:gd name="T79" fmla="*/ 512 h 1868"/>
                <a:gd name="T80" fmla="*/ 1296 w 1994"/>
                <a:gd name="T81" fmla="*/ 449 h 1868"/>
                <a:gd name="T82" fmla="*/ 1104 w 1994"/>
                <a:gd name="T83" fmla="*/ 468 h 1868"/>
                <a:gd name="T84" fmla="*/ 896 w 1994"/>
                <a:gd name="T85" fmla="*/ 587 h 1868"/>
                <a:gd name="T86" fmla="*/ 884 w 1994"/>
                <a:gd name="T87" fmla="*/ 527 h 1868"/>
                <a:gd name="T88" fmla="*/ 821 w 1994"/>
                <a:gd name="T89" fmla="*/ 521 h 1868"/>
                <a:gd name="T90" fmla="*/ 742 w 1994"/>
                <a:gd name="T91" fmla="*/ 701 h 1868"/>
                <a:gd name="T92" fmla="*/ 661 w 1994"/>
                <a:gd name="T93" fmla="*/ 690 h 1868"/>
                <a:gd name="T94" fmla="*/ 585 w 1994"/>
                <a:gd name="T95" fmla="*/ 559 h 1868"/>
                <a:gd name="T96" fmla="*/ 404 w 1994"/>
                <a:gd name="T97" fmla="*/ 512 h 1868"/>
                <a:gd name="T98" fmla="*/ 204 w 1994"/>
                <a:gd name="T99" fmla="*/ 448 h 1868"/>
                <a:gd name="T100" fmla="*/ 61 w 1994"/>
                <a:gd name="T101" fmla="*/ 395 h 1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94" h="1868">
                  <a:moveTo>
                    <a:pt x="0" y="353"/>
                  </a:moveTo>
                  <a:cubicBezTo>
                    <a:pt x="14" y="337"/>
                    <a:pt x="14" y="337"/>
                    <a:pt x="14" y="337"/>
                  </a:cubicBezTo>
                  <a:cubicBezTo>
                    <a:pt x="42" y="337"/>
                    <a:pt x="42" y="337"/>
                    <a:pt x="42" y="337"/>
                  </a:cubicBezTo>
                  <a:cubicBezTo>
                    <a:pt x="74" y="321"/>
                    <a:pt x="74" y="321"/>
                    <a:pt x="74" y="321"/>
                  </a:cubicBezTo>
                  <a:cubicBezTo>
                    <a:pt x="88" y="300"/>
                    <a:pt x="88" y="300"/>
                    <a:pt x="88" y="300"/>
                  </a:cubicBezTo>
                  <a:cubicBezTo>
                    <a:pt x="96" y="275"/>
                    <a:pt x="96" y="275"/>
                    <a:pt x="96" y="275"/>
                  </a:cubicBezTo>
                  <a:cubicBezTo>
                    <a:pt x="121" y="255"/>
                    <a:pt x="121" y="255"/>
                    <a:pt x="121" y="255"/>
                  </a:cubicBezTo>
                  <a:cubicBezTo>
                    <a:pt x="139" y="248"/>
                    <a:pt x="139" y="248"/>
                    <a:pt x="139" y="248"/>
                  </a:cubicBezTo>
                  <a:cubicBezTo>
                    <a:pt x="163" y="248"/>
                    <a:pt x="163" y="248"/>
                    <a:pt x="163" y="248"/>
                  </a:cubicBezTo>
                  <a:cubicBezTo>
                    <a:pt x="202" y="248"/>
                    <a:pt x="202" y="248"/>
                    <a:pt x="202" y="248"/>
                  </a:cubicBezTo>
                  <a:cubicBezTo>
                    <a:pt x="225" y="233"/>
                    <a:pt x="225" y="233"/>
                    <a:pt x="225" y="233"/>
                  </a:cubicBezTo>
                  <a:cubicBezTo>
                    <a:pt x="291" y="188"/>
                    <a:pt x="291" y="188"/>
                    <a:pt x="291" y="188"/>
                  </a:cubicBezTo>
                  <a:cubicBezTo>
                    <a:pt x="316" y="181"/>
                    <a:pt x="316" y="181"/>
                    <a:pt x="316" y="181"/>
                  </a:cubicBezTo>
                  <a:cubicBezTo>
                    <a:pt x="338" y="151"/>
                    <a:pt x="338" y="151"/>
                    <a:pt x="338" y="151"/>
                  </a:cubicBezTo>
                  <a:cubicBezTo>
                    <a:pt x="363" y="119"/>
                    <a:pt x="363" y="119"/>
                    <a:pt x="363" y="119"/>
                  </a:cubicBezTo>
                  <a:cubicBezTo>
                    <a:pt x="391" y="99"/>
                    <a:pt x="391" y="99"/>
                    <a:pt x="391" y="99"/>
                  </a:cubicBezTo>
                  <a:cubicBezTo>
                    <a:pt x="425" y="60"/>
                    <a:pt x="425" y="60"/>
                    <a:pt x="425" y="60"/>
                  </a:cubicBezTo>
                  <a:cubicBezTo>
                    <a:pt x="450" y="29"/>
                    <a:pt x="450" y="29"/>
                    <a:pt x="450" y="29"/>
                  </a:cubicBezTo>
                  <a:cubicBezTo>
                    <a:pt x="489" y="7"/>
                    <a:pt x="489" y="7"/>
                    <a:pt x="489" y="7"/>
                  </a:cubicBezTo>
                  <a:cubicBezTo>
                    <a:pt x="532" y="0"/>
                    <a:pt x="532" y="0"/>
                    <a:pt x="532" y="0"/>
                  </a:cubicBezTo>
                  <a:cubicBezTo>
                    <a:pt x="553" y="0"/>
                    <a:pt x="553" y="0"/>
                    <a:pt x="553" y="0"/>
                  </a:cubicBezTo>
                  <a:cubicBezTo>
                    <a:pt x="589" y="13"/>
                    <a:pt x="589" y="13"/>
                    <a:pt x="589" y="13"/>
                  </a:cubicBezTo>
                  <a:cubicBezTo>
                    <a:pt x="576" y="22"/>
                    <a:pt x="576" y="22"/>
                    <a:pt x="576" y="22"/>
                  </a:cubicBezTo>
                  <a:cubicBezTo>
                    <a:pt x="547" y="30"/>
                    <a:pt x="547" y="30"/>
                    <a:pt x="547" y="30"/>
                  </a:cubicBezTo>
                  <a:cubicBezTo>
                    <a:pt x="524" y="40"/>
                    <a:pt x="524" y="40"/>
                    <a:pt x="524" y="40"/>
                  </a:cubicBezTo>
                  <a:cubicBezTo>
                    <a:pt x="529" y="52"/>
                    <a:pt x="529" y="52"/>
                    <a:pt x="529" y="52"/>
                  </a:cubicBezTo>
                  <a:cubicBezTo>
                    <a:pt x="487" y="97"/>
                    <a:pt x="487" y="97"/>
                    <a:pt x="487" y="97"/>
                  </a:cubicBezTo>
                  <a:cubicBezTo>
                    <a:pt x="487" y="97"/>
                    <a:pt x="470" y="97"/>
                    <a:pt x="470" y="102"/>
                  </a:cubicBezTo>
                  <a:cubicBezTo>
                    <a:pt x="470" y="107"/>
                    <a:pt x="453" y="158"/>
                    <a:pt x="453" y="158"/>
                  </a:cubicBezTo>
                  <a:cubicBezTo>
                    <a:pt x="453" y="129"/>
                    <a:pt x="453" y="129"/>
                    <a:pt x="453" y="129"/>
                  </a:cubicBezTo>
                  <a:cubicBezTo>
                    <a:pt x="440" y="119"/>
                    <a:pt x="440" y="119"/>
                    <a:pt x="440" y="119"/>
                  </a:cubicBezTo>
                  <a:cubicBezTo>
                    <a:pt x="433" y="186"/>
                    <a:pt x="433" y="186"/>
                    <a:pt x="433" y="186"/>
                  </a:cubicBezTo>
                  <a:cubicBezTo>
                    <a:pt x="432" y="230"/>
                    <a:pt x="432" y="230"/>
                    <a:pt x="432" y="230"/>
                  </a:cubicBezTo>
                  <a:cubicBezTo>
                    <a:pt x="450" y="215"/>
                    <a:pt x="450" y="215"/>
                    <a:pt x="450" y="215"/>
                  </a:cubicBezTo>
                  <a:cubicBezTo>
                    <a:pt x="465" y="198"/>
                    <a:pt x="465" y="198"/>
                    <a:pt x="465" y="198"/>
                  </a:cubicBezTo>
                  <a:cubicBezTo>
                    <a:pt x="472" y="198"/>
                    <a:pt x="472" y="198"/>
                    <a:pt x="472" y="198"/>
                  </a:cubicBezTo>
                  <a:cubicBezTo>
                    <a:pt x="480" y="215"/>
                    <a:pt x="480" y="215"/>
                    <a:pt x="480" y="215"/>
                  </a:cubicBezTo>
                  <a:cubicBezTo>
                    <a:pt x="502" y="217"/>
                    <a:pt x="502" y="217"/>
                    <a:pt x="502" y="217"/>
                  </a:cubicBezTo>
                  <a:cubicBezTo>
                    <a:pt x="514" y="203"/>
                    <a:pt x="514" y="203"/>
                    <a:pt x="514" y="203"/>
                  </a:cubicBezTo>
                  <a:cubicBezTo>
                    <a:pt x="534" y="195"/>
                    <a:pt x="534" y="195"/>
                    <a:pt x="534" y="195"/>
                  </a:cubicBezTo>
                  <a:cubicBezTo>
                    <a:pt x="569" y="196"/>
                    <a:pt x="569" y="196"/>
                    <a:pt x="569" y="196"/>
                  </a:cubicBezTo>
                  <a:cubicBezTo>
                    <a:pt x="636" y="235"/>
                    <a:pt x="636" y="235"/>
                    <a:pt x="636" y="235"/>
                  </a:cubicBezTo>
                  <a:cubicBezTo>
                    <a:pt x="682" y="280"/>
                    <a:pt x="682" y="280"/>
                    <a:pt x="682" y="280"/>
                  </a:cubicBezTo>
                  <a:cubicBezTo>
                    <a:pt x="710" y="306"/>
                    <a:pt x="710" y="306"/>
                    <a:pt x="710" y="306"/>
                  </a:cubicBezTo>
                  <a:cubicBezTo>
                    <a:pt x="771" y="314"/>
                    <a:pt x="771" y="314"/>
                    <a:pt x="771" y="314"/>
                  </a:cubicBezTo>
                  <a:cubicBezTo>
                    <a:pt x="791" y="302"/>
                    <a:pt x="791" y="302"/>
                    <a:pt x="791" y="302"/>
                  </a:cubicBezTo>
                  <a:cubicBezTo>
                    <a:pt x="838" y="319"/>
                    <a:pt x="838" y="319"/>
                    <a:pt x="838" y="319"/>
                  </a:cubicBezTo>
                  <a:cubicBezTo>
                    <a:pt x="885" y="329"/>
                    <a:pt x="885" y="329"/>
                    <a:pt x="885" y="329"/>
                  </a:cubicBezTo>
                  <a:cubicBezTo>
                    <a:pt x="903" y="304"/>
                    <a:pt x="903" y="304"/>
                    <a:pt x="903" y="304"/>
                  </a:cubicBezTo>
                  <a:cubicBezTo>
                    <a:pt x="940" y="267"/>
                    <a:pt x="940" y="267"/>
                    <a:pt x="940" y="267"/>
                  </a:cubicBezTo>
                  <a:cubicBezTo>
                    <a:pt x="967" y="243"/>
                    <a:pt x="967" y="243"/>
                    <a:pt x="967" y="243"/>
                  </a:cubicBezTo>
                  <a:cubicBezTo>
                    <a:pt x="1026" y="228"/>
                    <a:pt x="1026" y="228"/>
                    <a:pt x="1026" y="228"/>
                  </a:cubicBezTo>
                  <a:cubicBezTo>
                    <a:pt x="1066" y="217"/>
                    <a:pt x="1066" y="217"/>
                    <a:pt x="1066" y="217"/>
                  </a:cubicBezTo>
                  <a:cubicBezTo>
                    <a:pt x="1111" y="217"/>
                    <a:pt x="1111" y="217"/>
                    <a:pt x="1111" y="217"/>
                  </a:cubicBezTo>
                  <a:cubicBezTo>
                    <a:pt x="1172" y="195"/>
                    <a:pt x="1172" y="195"/>
                    <a:pt x="1172" y="195"/>
                  </a:cubicBezTo>
                  <a:cubicBezTo>
                    <a:pt x="1217" y="176"/>
                    <a:pt x="1217" y="176"/>
                    <a:pt x="1217" y="176"/>
                  </a:cubicBezTo>
                  <a:cubicBezTo>
                    <a:pt x="1237" y="190"/>
                    <a:pt x="1237" y="190"/>
                    <a:pt x="1237" y="190"/>
                  </a:cubicBezTo>
                  <a:cubicBezTo>
                    <a:pt x="1246" y="250"/>
                    <a:pt x="1246" y="250"/>
                    <a:pt x="1246" y="250"/>
                  </a:cubicBezTo>
                  <a:cubicBezTo>
                    <a:pt x="1328" y="262"/>
                    <a:pt x="1328" y="262"/>
                    <a:pt x="1328" y="262"/>
                  </a:cubicBezTo>
                  <a:cubicBezTo>
                    <a:pt x="1372" y="259"/>
                    <a:pt x="1372" y="259"/>
                    <a:pt x="1372" y="259"/>
                  </a:cubicBezTo>
                  <a:cubicBezTo>
                    <a:pt x="1409" y="272"/>
                    <a:pt x="1409" y="272"/>
                    <a:pt x="1409" y="272"/>
                  </a:cubicBezTo>
                  <a:cubicBezTo>
                    <a:pt x="1437" y="300"/>
                    <a:pt x="1437" y="300"/>
                    <a:pt x="1437" y="300"/>
                  </a:cubicBezTo>
                  <a:cubicBezTo>
                    <a:pt x="1477" y="353"/>
                    <a:pt x="1477" y="353"/>
                    <a:pt x="1477" y="353"/>
                  </a:cubicBezTo>
                  <a:cubicBezTo>
                    <a:pt x="1493" y="369"/>
                    <a:pt x="1493" y="369"/>
                    <a:pt x="1493" y="369"/>
                  </a:cubicBezTo>
                  <a:cubicBezTo>
                    <a:pt x="1493" y="369"/>
                    <a:pt x="1496" y="373"/>
                    <a:pt x="1503" y="381"/>
                  </a:cubicBezTo>
                  <a:cubicBezTo>
                    <a:pt x="1509" y="389"/>
                    <a:pt x="1521" y="398"/>
                    <a:pt x="1521" y="398"/>
                  </a:cubicBezTo>
                  <a:cubicBezTo>
                    <a:pt x="1553" y="405"/>
                    <a:pt x="1553" y="405"/>
                    <a:pt x="1553" y="405"/>
                  </a:cubicBezTo>
                  <a:cubicBezTo>
                    <a:pt x="1553" y="405"/>
                    <a:pt x="1565" y="396"/>
                    <a:pt x="1566" y="391"/>
                  </a:cubicBezTo>
                  <a:cubicBezTo>
                    <a:pt x="1568" y="386"/>
                    <a:pt x="1597" y="374"/>
                    <a:pt x="1597" y="374"/>
                  </a:cubicBezTo>
                  <a:cubicBezTo>
                    <a:pt x="1612" y="389"/>
                    <a:pt x="1612" y="389"/>
                    <a:pt x="1612" y="389"/>
                  </a:cubicBezTo>
                  <a:cubicBezTo>
                    <a:pt x="1612" y="389"/>
                    <a:pt x="1622" y="396"/>
                    <a:pt x="1612" y="400"/>
                  </a:cubicBezTo>
                  <a:cubicBezTo>
                    <a:pt x="1602" y="403"/>
                    <a:pt x="1597" y="415"/>
                    <a:pt x="1587" y="415"/>
                  </a:cubicBezTo>
                  <a:cubicBezTo>
                    <a:pt x="1576" y="415"/>
                    <a:pt x="1561" y="415"/>
                    <a:pt x="1561" y="415"/>
                  </a:cubicBezTo>
                  <a:cubicBezTo>
                    <a:pt x="1531" y="415"/>
                    <a:pt x="1531" y="415"/>
                    <a:pt x="1531" y="415"/>
                  </a:cubicBezTo>
                  <a:cubicBezTo>
                    <a:pt x="1519" y="426"/>
                    <a:pt x="1519" y="426"/>
                    <a:pt x="1519" y="426"/>
                  </a:cubicBezTo>
                  <a:cubicBezTo>
                    <a:pt x="1442" y="426"/>
                    <a:pt x="1442" y="426"/>
                    <a:pt x="1442" y="426"/>
                  </a:cubicBezTo>
                  <a:cubicBezTo>
                    <a:pt x="1425" y="435"/>
                    <a:pt x="1425" y="435"/>
                    <a:pt x="1425" y="435"/>
                  </a:cubicBezTo>
                  <a:cubicBezTo>
                    <a:pt x="1397" y="420"/>
                    <a:pt x="1397" y="420"/>
                    <a:pt x="1397" y="420"/>
                  </a:cubicBezTo>
                  <a:cubicBezTo>
                    <a:pt x="1368" y="410"/>
                    <a:pt x="1368" y="410"/>
                    <a:pt x="1368" y="410"/>
                  </a:cubicBezTo>
                  <a:cubicBezTo>
                    <a:pt x="1340" y="442"/>
                    <a:pt x="1340" y="442"/>
                    <a:pt x="1340" y="442"/>
                  </a:cubicBezTo>
                  <a:cubicBezTo>
                    <a:pt x="1343" y="465"/>
                    <a:pt x="1343" y="465"/>
                    <a:pt x="1343" y="465"/>
                  </a:cubicBezTo>
                  <a:cubicBezTo>
                    <a:pt x="1346" y="475"/>
                    <a:pt x="1346" y="475"/>
                    <a:pt x="1346" y="475"/>
                  </a:cubicBezTo>
                  <a:cubicBezTo>
                    <a:pt x="1346" y="475"/>
                    <a:pt x="1347" y="489"/>
                    <a:pt x="1350" y="491"/>
                  </a:cubicBezTo>
                  <a:cubicBezTo>
                    <a:pt x="1353" y="494"/>
                    <a:pt x="1357" y="501"/>
                    <a:pt x="1357" y="501"/>
                  </a:cubicBezTo>
                  <a:cubicBezTo>
                    <a:pt x="1393" y="513"/>
                    <a:pt x="1393" y="513"/>
                    <a:pt x="1393" y="513"/>
                  </a:cubicBezTo>
                  <a:cubicBezTo>
                    <a:pt x="1405" y="500"/>
                    <a:pt x="1405" y="500"/>
                    <a:pt x="1405" y="500"/>
                  </a:cubicBezTo>
                  <a:cubicBezTo>
                    <a:pt x="1405" y="500"/>
                    <a:pt x="1391" y="483"/>
                    <a:pt x="1395" y="483"/>
                  </a:cubicBezTo>
                  <a:cubicBezTo>
                    <a:pt x="1399" y="483"/>
                    <a:pt x="1427" y="496"/>
                    <a:pt x="1427" y="496"/>
                  </a:cubicBezTo>
                  <a:cubicBezTo>
                    <a:pt x="1427" y="496"/>
                    <a:pt x="1425" y="511"/>
                    <a:pt x="1422" y="513"/>
                  </a:cubicBezTo>
                  <a:cubicBezTo>
                    <a:pt x="1418" y="515"/>
                    <a:pt x="1415" y="520"/>
                    <a:pt x="1418" y="521"/>
                  </a:cubicBezTo>
                  <a:cubicBezTo>
                    <a:pt x="1422" y="522"/>
                    <a:pt x="1454" y="532"/>
                    <a:pt x="1460" y="532"/>
                  </a:cubicBezTo>
                  <a:cubicBezTo>
                    <a:pt x="1466" y="532"/>
                    <a:pt x="1487" y="543"/>
                    <a:pt x="1487" y="543"/>
                  </a:cubicBezTo>
                  <a:cubicBezTo>
                    <a:pt x="1520" y="569"/>
                    <a:pt x="1520" y="569"/>
                    <a:pt x="1520" y="569"/>
                  </a:cubicBezTo>
                  <a:cubicBezTo>
                    <a:pt x="1567" y="589"/>
                    <a:pt x="1567" y="589"/>
                    <a:pt x="1567" y="589"/>
                  </a:cubicBezTo>
                  <a:cubicBezTo>
                    <a:pt x="1621" y="609"/>
                    <a:pt x="1621" y="609"/>
                    <a:pt x="1621" y="609"/>
                  </a:cubicBezTo>
                  <a:cubicBezTo>
                    <a:pt x="1677" y="663"/>
                    <a:pt x="1677" y="663"/>
                    <a:pt x="1677" y="663"/>
                  </a:cubicBezTo>
                  <a:cubicBezTo>
                    <a:pt x="1706" y="697"/>
                    <a:pt x="1706" y="697"/>
                    <a:pt x="1706" y="697"/>
                  </a:cubicBezTo>
                  <a:cubicBezTo>
                    <a:pt x="1691" y="716"/>
                    <a:pt x="1691" y="716"/>
                    <a:pt x="1691" y="716"/>
                  </a:cubicBezTo>
                  <a:cubicBezTo>
                    <a:pt x="1691" y="716"/>
                    <a:pt x="1685" y="715"/>
                    <a:pt x="1687" y="721"/>
                  </a:cubicBezTo>
                  <a:cubicBezTo>
                    <a:pt x="1689" y="727"/>
                    <a:pt x="1709" y="752"/>
                    <a:pt x="1706" y="755"/>
                  </a:cubicBezTo>
                  <a:cubicBezTo>
                    <a:pt x="1703" y="758"/>
                    <a:pt x="1714" y="780"/>
                    <a:pt x="1714" y="780"/>
                  </a:cubicBezTo>
                  <a:cubicBezTo>
                    <a:pt x="1725" y="856"/>
                    <a:pt x="1725" y="856"/>
                    <a:pt x="1725" y="856"/>
                  </a:cubicBezTo>
                  <a:cubicBezTo>
                    <a:pt x="1734" y="900"/>
                    <a:pt x="1734" y="900"/>
                    <a:pt x="1734" y="900"/>
                  </a:cubicBezTo>
                  <a:cubicBezTo>
                    <a:pt x="1725" y="939"/>
                    <a:pt x="1725" y="939"/>
                    <a:pt x="1725" y="939"/>
                  </a:cubicBezTo>
                  <a:cubicBezTo>
                    <a:pt x="1697" y="973"/>
                    <a:pt x="1697" y="973"/>
                    <a:pt x="1697" y="973"/>
                  </a:cubicBezTo>
                  <a:cubicBezTo>
                    <a:pt x="1678" y="1020"/>
                    <a:pt x="1678" y="1020"/>
                    <a:pt x="1678" y="1020"/>
                  </a:cubicBezTo>
                  <a:cubicBezTo>
                    <a:pt x="1678" y="1020"/>
                    <a:pt x="1662" y="1048"/>
                    <a:pt x="1660" y="1051"/>
                  </a:cubicBezTo>
                  <a:cubicBezTo>
                    <a:pt x="1658" y="1055"/>
                    <a:pt x="1627" y="1074"/>
                    <a:pt x="1628" y="1077"/>
                  </a:cubicBezTo>
                  <a:cubicBezTo>
                    <a:pt x="1629" y="1080"/>
                    <a:pt x="1618" y="1110"/>
                    <a:pt x="1618" y="1110"/>
                  </a:cubicBezTo>
                  <a:cubicBezTo>
                    <a:pt x="1619" y="1160"/>
                    <a:pt x="1619" y="1160"/>
                    <a:pt x="1619" y="1160"/>
                  </a:cubicBezTo>
                  <a:cubicBezTo>
                    <a:pt x="1630" y="1180"/>
                    <a:pt x="1630" y="1180"/>
                    <a:pt x="1630" y="1180"/>
                  </a:cubicBezTo>
                  <a:cubicBezTo>
                    <a:pt x="1667" y="1189"/>
                    <a:pt x="1667" y="1189"/>
                    <a:pt x="1667" y="1189"/>
                  </a:cubicBezTo>
                  <a:cubicBezTo>
                    <a:pt x="1681" y="1176"/>
                    <a:pt x="1681" y="1176"/>
                    <a:pt x="1681" y="1176"/>
                  </a:cubicBezTo>
                  <a:cubicBezTo>
                    <a:pt x="1681" y="1176"/>
                    <a:pt x="1692" y="1167"/>
                    <a:pt x="1694" y="1164"/>
                  </a:cubicBezTo>
                  <a:cubicBezTo>
                    <a:pt x="1696" y="1161"/>
                    <a:pt x="1706" y="1152"/>
                    <a:pt x="1706" y="1152"/>
                  </a:cubicBezTo>
                  <a:cubicBezTo>
                    <a:pt x="1706" y="1152"/>
                    <a:pt x="1724" y="1138"/>
                    <a:pt x="1724" y="1135"/>
                  </a:cubicBezTo>
                  <a:cubicBezTo>
                    <a:pt x="1724" y="1132"/>
                    <a:pt x="1725" y="1118"/>
                    <a:pt x="1726" y="1114"/>
                  </a:cubicBezTo>
                  <a:cubicBezTo>
                    <a:pt x="1727" y="1111"/>
                    <a:pt x="1734" y="1090"/>
                    <a:pt x="1734" y="1090"/>
                  </a:cubicBezTo>
                  <a:cubicBezTo>
                    <a:pt x="1734" y="1090"/>
                    <a:pt x="1745" y="1082"/>
                    <a:pt x="1747" y="1078"/>
                  </a:cubicBezTo>
                  <a:cubicBezTo>
                    <a:pt x="1749" y="1074"/>
                    <a:pt x="1770" y="1057"/>
                    <a:pt x="1770" y="1057"/>
                  </a:cubicBezTo>
                  <a:cubicBezTo>
                    <a:pt x="1770" y="1057"/>
                    <a:pt x="1794" y="1038"/>
                    <a:pt x="1798" y="1038"/>
                  </a:cubicBezTo>
                  <a:cubicBezTo>
                    <a:pt x="1801" y="1038"/>
                    <a:pt x="1820" y="1020"/>
                    <a:pt x="1820" y="1020"/>
                  </a:cubicBezTo>
                  <a:cubicBezTo>
                    <a:pt x="1840" y="1014"/>
                    <a:pt x="1840" y="1014"/>
                    <a:pt x="1840" y="1014"/>
                  </a:cubicBezTo>
                  <a:cubicBezTo>
                    <a:pt x="1868" y="1025"/>
                    <a:pt x="1868" y="1025"/>
                    <a:pt x="1868" y="1025"/>
                  </a:cubicBezTo>
                  <a:cubicBezTo>
                    <a:pt x="1909" y="1066"/>
                    <a:pt x="1909" y="1066"/>
                    <a:pt x="1909" y="1066"/>
                  </a:cubicBezTo>
                  <a:cubicBezTo>
                    <a:pt x="1935" y="1125"/>
                    <a:pt x="1935" y="1125"/>
                    <a:pt x="1935" y="1125"/>
                  </a:cubicBezTo>
                  <a:cubicBezTo>
                    <a:pt x="1963" y="1275"/>
                    <a:pt x="1963" y="1275"/>
                    <a:pt x="1963" y="1275"/>
                  </a:cubicBezTo>
                  <a:cubicBezTo>
                    <a:pt x="1987" y="1306"/>
                    <a:pt x="1987" y="1306"/>
                    <a:pt x="1987" y="1306"/>
                  </a:cubicBezTo>
                  <a:cubicBezTo>
                    <a:pt x="1987" y="1333"/>
                    <a:pt x="1987" y="1333"/>
                    <a:pt x="1987" y="1333"/>
                  </a:cubicBezTo>
                  <a:cubicBezTo>
                    <a:pt x="1987" y="1333"/>
                    <a:pt x="1990" y="1357"/>
                    <a:pt x="1992" y="1366"/>
                  </a:cubicBezTo>
                  <a:cubicBezTo>
                    <a:pt x="1994" y="1374"/>
                    <a:pt x="1992" y="1472"/>
                    <a:pt x="1992" y="1472"/>
                  </a:cubicBezTo>
                  <a:cubicBezTo>
                    <a:pt x="1942" y="1472"/>
                    <a:pt x="1942" y="1472"/>
                    <a:pt x="1942" y="1472"/>
                  </a:cubicBezTo>
                  <a:cubicBezTo>
                    <a:pt x="1931" y="1472"/>
                    <a:pt x="1931" y="1472"/>
                    <a:pt x="1931" y="1472"/>
                  </a:cubicBezTo>
                  <a:cubicBezTo>
                    <a:pt x="1930" y="1492"/>
                    <a:pt x="1930" y="1492"/>
                    <a:pt x="1930" y="1492"/>
                  </a:cubicBezTo>
                  <a:cubicBezTo>
                    <a:pt x="1908" y="1527"/>
                    <a:pt x="1908" y="1527"/>
                    <a:pt x="1908" y="1527"/>
                  </a:cubicBezTo>
                  <a:cubicBezTo>
                    <a:pt x="1904" y="1558"/>
                    <a:pt x="1904" y="1558"/>
                    <a:pt x="1904" y="1558"/>
                  </a:cubicBezTo>
                  <a:cubicBezTo>
                    <a:pt x="1889" y="1583"/>
                    <a:pt x="1889" y="1583"/>
                    <a:pt x="1889" y="1583"/>
                  </a:cubicBezTo>
                  <a:cubicBezTo>
                    <a:pt x="1862" y="1613"/>
                    <a:pt x="1862" y="1613"/>
                    <a:pt x="1862" y="1613"/>
                  </a:cubicBezTo>
                  <a:cubicBezTo>
                    <a:pt x="1844" y="1681"/>
                    <a:pt x="1844" y="1681"/>
                    <a:pt x="1844" y="1681"/>
                  </a:cubicBezTo>
                  <a:cubicBezTo>
                    <a:pt x="1846" y="1724"/>
                    <a:pt x="1846" y="1724"/>
                    <a:pt x="1846" y="1724"/>
                  </a:cubicBezTo>
                  <a:cubicBezTo>
                    <a:pt x="1820" y="1757"/>
                    <a:pt x="1820" y="1757"/>
                    <a:pt x="1820" y="1757"/>
                  </a:cubicBezTo>
                  <a:cubicBezTo>
                    <a:pt x="1798" y="1797"/>
                    <a:pt x="1798" y="1797"/>
                    <a:pt x="1798" y="1797"/>
                  </a:cubicBezTo>
                  <a:cubicBezTo>
                    <a:pt x="1479" y="1850"/>
                    <a:pt x="1479" y="1850"/>
                    <a:pt x="1479" y="1850"/>
                  </a:cubicBezTo>
                  <a:cubicBezTo>
                    <a:pt x="1471" y="1835"/>
                    <a:pt x="1471" y="1835"/>
                    <a:pt x="1471" y="1835"/>
                  </a:cubicBezTo>
                  <a:cubicBezTo>
                    <a:pt x="977" y="1868"/>
                    <a:pt x="977" y="1868"/>
                    <a:pt x="977" y="1868"/>
                  </a:cubicBezTo>
                  <a:cubicBezTo>
                    <a:pt x="1011" y="1836"/>
                    <a:pt x="1011" y="1836"/>
                    <a:pt x="1011" y="1836"/>
                  </a:cubicBezTo>
                  <a:cubicBezTo>
                    <a:pt x="1026" y="1808"/>
                    <a:pt x="1026" y="1808"/>
                    <a:pt x="1026" y="1808"/>
                  </a:cubicBezTo>
                  <a:cubicBezTo>
                    <a:pt x="1054" y="1757"/>
                    <a:pt x="1054" y="1757"/>
                    <a:pt x="1054" y="1757"/>
                  </a:cubicBezTo>
                  <a:cubicBezTo>
                    <a:pt x="1082" y="1695"/>
                    <a:pt x="1082" y="1695"/>
                    <a:pt x="1082" y="1695"/>
                  </a:cubicBezTo>
                  <a:cubicBezTo>
                    <a:pt x="1099" y="1631"/>
                    <a:pt x="1099" y="1631"/>
                    <a:pt x="1099" y="1631"/>
                  </a:cubicBezTo>
                  <a:cubicBezTo>
                    <a:pt x="1091" y="1505"/>
                    <a:pt x="1091" y="1505"/>
                    <a:pt x="1091" y="1505"/>
                  </a:cubicBezTo>
                  <a:cubicBezTo>
                    <a:pt x="1087" y="1449"/>
                    <a:pt x="1087" y="1449"/>
                    <a:pt x="1087" y="1449"/>
                  </a:cubicBezTo>
                  <a:cubicBezTo>
                    <a:pt x="1065" y="1404"/>
                    <a:pt x="1065" y="1404"/>
                    <a:pt x="1065" y="1404"/>
                  </a:cubicBezTo>
                  <a:cubicBezTo>
                    <a:pt x="1033" y="1350"/>
                    <a:pt x="1033" y="1350"/>
                    <a:pt x="1033" y="1350"/>
                  </a:cubicBezTo>
                  <a:cubicBezTo>
                    <a:pt x="1007" y="1320"/>
                    <a:pt x="1007" y="1320"/>
                    <a:pt x="1007" y="1320"/>
                  </a:cubicBezTo>
                  <a:cubicBezTo>
                    <a:pt x="985" y="1274"/>
                    <a:pt x="985" y="1274"/>
                    <a:pt x="985" y="1274"/>
                  </a:cubicBezTo>
                  <a:cubicBezTo>
                    <a:pt x="996" y="1242"/>
                    <a:pt x="996" y="1242"/>
                    <a:pt x="996" y="1242"/>
                  </a:cubicBezTo>
                  <a:cubicBezTo>
                    <a:pt x="1015" y="1223"/>
                    <a:pt x="1015" y="1223"/>
                    <a:pt x="1015" y="1223"/>
                  </a:cubicBezTo>
                  <a:cubicBezTo>
                    <a:pt x="1015" y="1195"/>
                    <a:pt x="1015" y="1195"/>
                    <a:pt x="1015" y="1195"/>
                  </a:cubicBezTo>
                  <a:cubicBezTo>
                    <a:pt x="996" y="1141"/>
                    <a:pt x="996" y="1141"/>
                    <a:pt x="996" y="1141"/>
                  </a:cubicBezTo>
                  <a:cubicBezTo>
                    <a:pt x="979" y="1121"/>
                    <a:pt x="979" y="1121"/>
                    <a:pt x="979" y="1121"/>
                  </a:cubicBezTo>
                  <a:cubicBezTo>
                    <a:pt x="996" y="1108"/>
                    <a:pt x="996" y="1108"/>
                    <a:pt x="996" y="1108"/>
                  </a:cubicBezTo>
                  <a:cubicBezTo>
                    <a:pt x="1007" y="1076"/>
                    <a:pt x="1007" y="1076"/>
                    <a:pt x="1007" y="1076"/>
                  </a:cubicBezTo>
                  <a:cubicBezTo>
                    <a:pt x="1015" y="1041"/>
                    <a:pt x="1015" y="1041"/>
                    <a:pt x="1015" y="1041"/>
                  </a:cubicBezTo>
                  <a:cubicBezTo>
                    <a:pt x="1024" y="1018"/>
                    <a:pt x="1024" y="1018"/>
                    <a:pt x="1024" y="1018"/>
                  </a:cubicBezTo>
                  <a:cubicBezTo>
                    <a:pt x="1026" y="959"/>
                    <a:pt x="1026" y="959"/>
                    <a:pt x="1026" y="959"/>
                  </a:cubicBezTo>
                  <a:cubicBezTo>
                    <a:pt x="1017" y="934"/>
                    <a:pt x="1017" y="934"/>
                    <a:pt x="1017" y="934"/>
                  </a:cubicBezTo>
                  <a:cubicBezTo>
                    <a:pt x="1026" y="899"/>
                    <a:pt x="1026" y="899"/>
                    <a:pt x="1026" y="899"/>
                  </a:cubicBezTo>
                  <a:cubicBezTo>
                    <a:pt x="1048" y="871"/>
                    <a:pt x="1048" y="871"/>
                    <a:pt x="1048" y="871"/>
                  </a:cubicBezTo>
                  <a:cubicBezTo>
                    <a:pt x="1058" y="843"/>
                    <a:pt x="1058" y="843"/>
                    <a:pt x="1058" y="843"/>
                  </a:cubicBezTo>
                  <a:cubicBezTo>
                    <a:pt x="1061" y="808"/>
                    <a:pt x="1061" y="808"/>
                    <a:pt x="1061" y="808"/>
                  </a:cubicBezTo>
                  <a:cubicBezTo>
                    <a:pt x="1091" y="804"/>
                    <a:pt x="1091" y="804"/>
                    <a:pt x="1091" y="804"/>
                  </a:cubicBezTo>
                  <a:cubicBezTo>
                    <a:pt x="1132" y="806"/>
                    <a:pt x="1132" y="806"/>
                    <a:pt x="1132" y="806"/>
                  </a:cubicBezTo>
                  <a:cubicBezTo>
                    <a:pt x="1147" y="750"/>
                    <a:pt x="1147" y="750"/>
                    <a:pt x="1147" y="750"/>
                  </a:cubicBezTo>
                  <a:cubicBezTo>
                    <a:pt x="1153" y="730"/>
                    <a:pt x="1153" y="730"/>
                    <a:pt x="1153" y="730"/>
                  </a:cubicBezTo>
                  <a:cubicBezTo>
                    <a:pt x="1169" y="726"/>
                    <a:pt x="1169" y="726"/>
                    <a:pt x="1169" y="726"/>
                  </a:cubicBezTo>
                  <a:cubicBezTo>
                    <a:pt x="1184" y="791"/>
                    <a:pt x="1184" y="791"/>
                    <a:pt x="1184" y="791"/>
                  </a:cubicBezTo>
                  <a:cubicBezTo>
                    <a:pt x="1156" y="823"/>
                    <a:pt x="1156" y="823"/>
                    <a:pt x="1156" y="823"/>
                  </a:cubicBezTo>
                  <a:cubicBezTo>
                    <a:pt x="1162" y="836"/>
                    <a:pt x="1162" y="836"/>
                    <a:pt x="1162" y="836"/>
                  </a:cubicBezTo>
                  <a:cubicBezTo>
                    <a:pt x="1162" y="836"/>
                    <a:pt x="1166" y="847"/>
                    <a:pt x="1173" y="847"/>
                  </a:cubicBezTo>
                  <a:cubicBezTo>
                    <a:pt x="1179" y="847"/>
                    <a:pt x="1179" y="847"/>
                    <a:pt x="1179" y="847"/>
                  </a:cubicBezTo>
                  <a:cubicBezTo>
                    <a:pt x="1179" y="847"/>
                    <a:pt x="1192" y="840"/>
                    <a:pt x="1194" y="834"/>
                  </a:cubicBezTo>
                  <a:cubicBezTo>
                    <a:pt x="1197" y="828"/>
                    <a:pt x="1201" y="812"/>
                    <a:pt x="1201" y="812"/>
                  </a:cubicBezTo>
                  <a:cubicBezTo>
                    <a:pt x="1210" y="802"/>
                    <a:pt x="1210" y="802"/>
                    <a:pt x="1210" y="802"/>
                  </a:cubicBezTo>
                  <a:cubicBezTo>
                    <a:pt x="1216" y="769"/>
                    <a:pt x="1216" y="769"/>
                    <a:pt x="1216" y="769"/>
                  </a:cubicBezTo>
                  <a:cubicBezTo>
                    <a:pt x="1212" y="745"/>
                    <a:pt x="1212" y="745"/>
                    <a:pt x="1212" y="745"/>
                  </a:cubicBezTo>
                  <a:cubicBezTo>
                    <a:pt x="1214" y="722"/>
                    <a:pt x="1214" y="722"/>
                    <a:pt x="1214" y="722"/>
                  </a:cubicBezTo>
                  <a:cubicBezTo>
                    <a:pt x="1214" y="689"/>
                    <a:pt x="1214" y="689"/>
                    <a:pt x="1214" y="689"/>
                  </a:cubicBezTo>
                  <a:cubicBezTo>
                    <a:pt x="1238" y="661"/>
                    <a:pt x="1238" y="661"/>
                    <a:pt x="1238" y="661"/>
                  </a:cubicBezTo>
                  <a:cubicBezTo>
                    <a:pt x="1251" y="648"/>
                    <a:pt x="1251" y="648"/>
                    <a:pt x="1251" y="648"/>
                  </a:cubicBezTo>
                  <a:cubicBezTo>
                    <a:pt x="1285" y="642"/>
                    <a:pt x="1285" y="642"/>
                    <a:pt x="1285" y="642"/>
                  </a:cubicBezTo>
                  <a:cubicBezTo>
                    <a:pt x="1298" y="627"/>
                    <a:pt x="1298" y="627"/>
                    <a:pt x="1298" y="627"/>
                  </a:cubicBezTo>
                  <a:cubicBezTo>
                    <a:pt x="1270" y="603"/>
                    <a:pt x="1270" y="603"/>
                    <a:pt x="1270" y="603"/>
                  </a:cubicBezTo>
                  <a:cubicBezTo>
                    <a:pt x="1261" y="584"/>
                    <a:pt x="1261" y="584"/>
                    <a:pt x="1261" y="584"/>
                  </a:cubicBezTo>
                  <a:cubicBezTo>
                    <a:pt x="1277" y="562"/>
                    <a:pt x="1277" y="562"/>
                    <a:pt x="1277" y="562"/>
                  </a:cubicBezTo>
                  <a:cubicBezTo>
                    <a:pt x="1294" y="542"/>
                    <a:pt x="1294" y="542"/>
                    <a:pt x="1294" y="542"/>
                  </a:cubicBezTo>
                  <a:cubicBezTo>
                    <a:pt x="1301" y="533"/>
                    <a:pt x="1301" y="533"/>
                    <a:pt x="1301" y="533"/>
                  </a:cubicBezTo>
                  <a:cubicBezTo>
                    <a:pt x="1298" y="518"/>
                    <a:pt x="1298" y="518"/>
                    <a:pt x="1298" y="518"/>
                  </a:cubicBezTo>
                  <a:cubicBezTo>
                    <a:pt x="1301" y="514"/>
                    <a:pt x="1301" y="514"/>
                    <a:pt x="1301" y="514"/>
                  </a:cubicBezTo>
                  <a:cubicBezTo>
                    <a:pt x="1301" y="514"/>
                    <a:pt x="1308" y="512"/>
                    <a:pt x="1310" y="512"/>
                  </a:cubicBezTo>
                  <a:cubicBezTo>
                    <a:pt x="1311" y="512"/>
                    <a:pt x="1340" y="507"/>
                    <a:pt x="1340" y="507"/>
                  </a:cubicBezTo>
                  <a:cubicBezTo>
                    <a:pt x="1352" y="504"/>
                    <a:pt x="1352" y="504"/>
                    <a:pt x="1352" y="504"/>
                  </a:cubicBezTo>
                  <a:cubicBezTo>
                    <a:pt x="1339" y="481"/>
                    <a:pt x="1339" y="481"/>
                    <a:pt x="1339" y="481"/>
                  </a:cubicBezTo>
                  <a:cubicBezTo>
                    <a:pt x="1314" y="466"/>
                    <a:pt x="1314" y="466"/>
                    <a:pt x="1314" y="466"/>
                  </a:cubicBezTo>
                  <a:cubicBezTo>
                    <a:pt x="1296" y="449"/>
                    <a:pt x="1296" y="449"/>
                    <a:pt x="1296" y="449"/>
                  </a:cubicBezTo>
                  <a:cubicBezTo>
                    <a:pt x="1274" y="435"/>
                    <a:pt x="1274" y="435"/>
                    <a:pt x="1274" y="435"/>
                  </a:cubicBezTo>
                  <a:cubicBezTo>
                    <a:pt x="1243" y="422"/>
                    <a:pt x="1243" y="422"/>
                    <a:pt x="1243" y="422"/>
                  </a:cubicBezTo>
                  <a:cubicBezTo>
                    <a:pt x="1180" y="417"/>
                    <a:pt x="1180" y="417"/>
                    <a:pt x="1180" y="417"/>
                  </a:cubicBezTo>
                  <a:cubicBezTo>
                    <a:pt x="1134" y="446"/>
                    <a:pt x="1134" y="446"/>
                    <a:pt x="1134" y="446"/>
                  </a:cubicBezTo>
                  <a:cubicBezTo>
                    <a:pt x="1104" y="468"/>
                    <a:pt x="1104" y="468"/>
                    <a:pt x="1104" y="468"/>
                  </a:cubicBezTo>
                  <a:cubicBezTo>
                    <a:pt x="1058" y="476"/>
                    <a:pt x="1058" y="476"/>
                    <a:pt x="1058" y="476"/>
                  </a:cubicBezTo>
                  <a:cubicBezTo>
                    <a:pt x="996" y="479"/>
                    <a:pt x="996" y="479"/>
                    <a:pt x="996" y="479"/>
                  </a:cubicBezTo>
                  <a:cubicBezTo>
                    <a:pt x="970" y="500"/>
                    <a:pt x="970" y="500"/>
                    <a:pt x="970" y="500"/>
                  </a:cubicBezTo>
                  <a:cubicBezTo>
                    <a:pt x="938" y="557"/>
                    <a:pt x="938" y="557"/>
                    <a:pt x="938" y="557"/>
                  </a:cubicBezTo>
                  <a:cubicBezTo>
                    <a:pt x="896" y="587"/>
                    <a:pt x="896" y="587"/>
                    <a:pt x="896" y="587"/>
                  </a:cubicBezTo>
                  <a:cubicBezTo>
                    <a:pt x="888" y="581"/>
                    <a:pt x="888" y="581"/>
                    <a:pt x="888" y="581"/>
                  </a:cubicBezTo>
                  <a:cubicBezTo>
                    <a:pt x="901" y="555"/>
                    <a:pt x="901" y="555"/>
                    <a:pt x="901" y="555"/>
                  </a:cubicBezTo>
                  <a:cubicBezTo>
                    <a:pt x="922" y="529"/>
                    <a:pt x="922" y="529"/>
                    <a:pt x="922" y="529"/>
                  </a:cubicBezTo>
                  <a:cubicBezTo>
                    <a:pt x="909" y="508"/>
                    <a:pt x="909" y="508"/>
                    <a:pt x="909" y="508"/>
                  </a:cubicBezTo>
                  <a:cubicBezTo>
                    <a:pt x="884" y="527"/>
                    <a:pt x="884" y="527"/>
                    <a:pt x="884" y="527"/>
                  </a:cubicBezTo>
                  <a:cubicBezTo>
                    <a:pt x="871" y="531"/>
                    <a:pt x="871" y="531"/>
                    <a:pt x="871" y="531"/>
                  </a:cubicBezTo>
                  <a:cubicBezTo>
                    <a:pt x="856" y="557"/>
                    <a:pt x="856" y="557"/>
                    <a:pt x="856" y="557"/>
                  </a:cubicBezTo>
                  <a:cubicBezTo>
                    <a:pt x="840" y="569"/>
                    <a:pt x="840" y="569"/>
                    <a:pt x="840" y="569"/>
                  </a:cubicBezTo>
                  <a:cubicBezTo>
                    <a:pt x="834" y="569"/>
                    <a:pt x="834" y="569"/>
                    <a:pt x="834" y="569"/>
                  </a:cubicBezTo>
                  <a:cubicBezTo>
                    <a:pt x="821" y="521"/>
                    <a:pt x="821" y="521"/>
                    <a:pt x="821" y="521"/>
                  </a:cubicBezTo>
                  <a:cubicBezTo>
                    <a:pt x="815" y="517"/>
                    <a:pt x="815" y="517"/>
                    <a:pt x="815" y="517"/>
                  </a:cubicBezTo>
                  <a:cubicBezTo>
                    <a:pt x="795" y="559"/>
                    <a:pt x="795" y="559"/>
                    <a:pt x="795" y="559"/>
                  </a:cubicBezTo>
                  <a:cubicBezTo>
                    <a:pt x="790" y="588"/>
                    <a:pt x="790" y="588"/>
                    <a:pt x="790" y="588"/>
                  </a:cubicBezTo>
                  <a:cubicBezTo>
                    <a:pt x="763" y="626"/>
                    <a:pt x="763" y="626"/>
                    <a:pt x="763" y="626"/>
                  </a:cubicBezTo>
                  <a:cubicBezTo>
                    <a:pt x="742" y="701"/>
                    <a:pt x="742" y="701"/>
                    <a:pt x="742" y="701"/>
                  </a:cubicBezTo>
                  <a:cubicBezTo>
                    <a:pt x="730" y="739"/>
                    <a:pt x="730" y="739"/>
                    <a:pt x="730" y="739"/>
                  </a:cubicBezTo>
                  <a:cubicBezTo>
                    <a:pt x="687" y="775"/>
                    <a:pt x="687" y="775"/>
                    <a:pt x="687" y="775"/>
                  </a:cubicBezTo>
                  <a:cubicBezTo>
                    <a:pt x="673" y="749"/>
                    <a:pt x="673" y="749"/>
                    <a:pt x="673" y="749"/>
                  </a:cubicBezTo>
                  <a:cubicBezTo>
                    <a:pt x="669" y="700"/>
                    <a:pt x="669" y="700"/>
                    <a:pt x="669" y="700"/>
                  </a:cubicBezTo>
                  <a:cubicBezTo>
                    <a:pt x="661" y="690"/>
                    <a:pt x="661" y="690"/>
                    <a:pt x="661" y="690"/>
                  </a:cubicBezTo>
                  <a:cubicBezTo>
                    <a:pt x="646" y="668"/>
                    <a:pt x="646" y="668"/>
                    <a:pt x="646" y="668"/>
                  </a:cubicBezTo>
                  <a:cubicBezTo>
                    <a:pt x="650" y="650"/>
                    <a:pt x="650" y="650"/>
                    <a:pt x="650" y="650"/>
                  </a:cubicBezTo>
                  <a:cubicBezTo>
                    <a:pt x="644" y="608"/>
                    <a:pt x="644" y="608"/>
                    <a:pt x="644" y="608"/>
                  </a:cubicBezTo>
                  <a:cubicBezTo>
                    <a:pt x="627" y="589"/>
                    <a:pt x="627" y="589"/>
                    <a:pt x="627" y="589"/>
                  </a:cubicBezTo>
                  <a:cubicBezTo>
                    <a:pt x="585" y="559"/>
                    <a:pt x="585" y="559"/>
                    <a:pt x="585" y="559"/>
                  </a:cubicBezTo>
                  <a:cubicBezTo>
                    <a:pt x="567" y="532"/>
                    <a:pt x="567" y="532"/>
                    <a:pt x="567" y="532"/>
                  </a:cubicBezTo>
                  <a:cubicBezTo>
                    <a:pt x="523" y="524"/>
                    <a:pt x="523" y="524"/>
                    <a:pt x="523" y="524"/>
                  </a:cubicBezTo>
                  <a:cubicBezTo>
                    <a:pt x="459" y="524"/>
                    <a:pt x="459" y="524"/>
                    <a:pt x="459" y="524"/>
                  </a:cubicBezTo>
                  <a:cubicBezTo>
                    <a:pt x="442" y="514"/>
                    <a:pt x="442" y="514"/>
                    <a:pt x="442" y="514"/>
                  </a:cubicBezTo>
                  <a:cubicBezTo>
                    <a:pt x="404" y="512"/>
                    <a:pt x="404" y="512"/>
                    <a:pt x="404" y="512"/>
                  </a:cubicBezTo>
                  <a:cubicBezTo>
                    <a:pt x="348" y="503"/>
                    <a:pt x="348" y="503"/>
                    <a:pt x="348" y="503"/>
                  </a:cubicBezTo>
                  <a:cubicBezTo>
                    <a:pt x="342" y="488"/>
                    <a:pt x="342" y="488"/>
                    <a:pt x="342" y="488"/>
                  </a:cubicBezTo>
                  <a:cubicBezTo>
                    <a:pt x="299" y="472"/>
                    <a:pt x="299" y="472"/>
                    <a:pt x="299" y="472"/>
                  </a:cubicBezTo>
                  <a:cubicBezTo>
                    <a:pt x="253" y="461"/>
                    <a:pt x="253" y="461"/>
                    <a:pt x="253" y="461"/>
                  </a:cubicBezTo>
                  <a:cubicBezTo>
                    <a:pt x="204" y="448"/>
                    <a:pt x="204" y="448"/>
                    <a:pt x="204" y="448"/>
                  </a:cubicBezTo>
                  <a:cubicBezTo>
                    <a:pt x="150" y="427"/>
                    <a:pt x="150" y="427"/>
                    <a:pt x="150" y="427"/>
                  </a:cubicBezTo>
                  <a:cubicBezTo>
                    <a:pt x="111" y="409"/>
                    <a:pt x="111" y="409"/>
                    <a:pt x="111" y="409"/>
                  </a:cubicBezTo>
                  <a:cubicBezTo>
                    <a:pt x="88" y="409"/>
                    <a:pt x="88" y="409"/>
                    <a:pt x="88" y="409"/>
                  </a:cubicBezTo>
                  <a:cubicBezTo>
                    <a:pt x="75" y="409"/>
                    <a:pt x="75" y="409"/>
                    <a:pt x="75" y="409"/>
                  </a:cubicBezTo>
                  <a:cubicBezTo>
                    <a:pt x="61" y="395"/>
                    <a:pt x="61" y="395"/>
                    <a:pt x="61" y="395"/>
                  </a:cubicBezTo>
                  <a:cubicBezTo>
                    <a:pt x="51" y="375"/>
                    <a:pt x="51" y="375"/>
                    <a:pt x="51" y="375"/>
                  </a:cubicBezTo>
                  <a:cubicBezTo>
                    <a:pt x="0" y="362"/>
                    <a:pt x="0" y="362"/>
                    <a:pt x="0" y="362"/>
                  </a:cubicBezTo>
                  <a:lnTo>
                    <a:pt x="0" y="353"/>
                  </a:ln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0" name="Freeform 50">
              <a:extLst>
                <a:ext uri="{FF2B5EF4-FFF2-40B4-BE49-F238E27FC236}">
                  <a16:creationId xmlns:a16="http://schemas.microsoft.com/office/drawing/2014/main" id="{3CE63505-0BFA-41CD-A5D3-F3E06D9BC4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426" y="1792671"/>
              <a:ext cx="320325" cy="338779"/>
            </a:xfrm>
            <a:custGeom>
              <a:avLst/>
              <a:gdLst>
                <a:gd name="T0" fmla="*/ 1211 w 1389"/>
                <a:gd name="T1" fmla="*/ 445 h 1471"/>
                <a:gd name="T2" fmla="*/ 1192 w 1389"/>
                <a:gd name="T3" fmla="*/ 366 h 1471"/>
                <a:gd name="T4" fmla="*/ 1088 w 1389"/>
                <a:gd name="T5" fmla="*/ 301 h 1471"/>
                <a:gd name="T6" fmla="*/ 969 w 1389"/>
                <a:gd name="T7" fmla="*/ 289 h 1471"/>
                <a:gd name="T8" fmla="*/ 864 w 1389"/>
                <a:gd name="T9" fmla="*/ 249 h 1471"/>
                <a:gd name="T10" fmla="*/ 715 w 1389"/>
                <a:gd name="T11" fmla="*/ 204 h 1471"/>
                <a:gd name="T12" fmla="*/ 640 w 1389"/>
                <a:gd name="T13" fmla="*/ 186 h 1471"/>
                <a:gd name="T14" fmla="*/ 565 w 1389"/>
                <a:gd name="T15" fmla="*/ 139 h 1471"/>
                <a:gd name="T16" fmla="*/ 536 w 1389"/>
                <a:gd name="T17" fmla="*/ 125 h 1471"/>
                <a:gd name="T18" fmla="*/ 481 w 1389"/>
                <a:gd name="T19" fmla="*/ 117 h 1471"/>
                <a:gd name="T20" fmla="*/ 464 w 1389"/>
                <a:gd name="T21" fmla="*/ 98 h 1471"/>
                <a:gd name="T22" fmla="*/ 484 w 1389"/>
                <a:gd name="T23" fmla="*/ 14 h 1471"/>
                <a:gd name="T24" fmla="*/ 420 w 1389"/>
                <a:gd name="T25" fmla="*/ 22 h 1471"/>
                <a:gd name="T26" fmla="*/ 320 w 1389"/>
                <a:gd name="T27" fmla="*/ 63 h 1471"/>
                <a:gd name="T28" fmla="*/ 226 w 1389"/>
                <a:gd name="T29" fmla="*/ 108 h 1471"/>
                <a:gd name="T30" fmla="*/ 141 w 1389"/>
                <a:gd name="T31" fmla="*/ 101 h 1471"/>
                <a:gd name="T32" fmla="*/ 29 w 1389"/>
                <a:gd name="T33" fmla="*/ 380 h 1471"/>
                <a:gd name="T34" fmla="*/ 48 w 1389"/>
                <a:gd name="T35" fmla="*/ 495 h 1471"/>
                <a:gd name="T36" fmla="*/ 68 w 1389"/>
                <a:gd name="T37" fmla="*/ 776 h 1471"/>
                <a:gd name="T38" fmla="*/ 288 w 1389"/>
                <a:gd name="T39" fmla="*/ 931 h 1471"/>
                <a:gd name="T40" fmla="*/ 416 w 1389"/>
                <a:gd name="T41" fmla="*/ 1052 h 1471"/>
                <a:gd name="T42" fmla="*/ 432 w 1389"/>
                <a:gd name="T43" fmla="*/ 1196 h 1471"/>
                <a:gd name="T44" fmla="*/ 450 w 1389"/>
                <a:gd name="T45" fmla="*/ 1293 h 1471"/>
                <a:gd name="T46" fmla="*/ 463 w 1389"/>
                <a:gd name="T47" fmla="*/ 1404 h 1471"/>
                <a:gd name="T48" fmla="*/ 565 w 1389"/>
                <a:gd name="T49" fmla="*/ 1446 h 1471"/>
                <a:gd name="T50" fmla="*/ 1274 w 1389"/>
                <a:gd name="T51" fmla="*/ 1349 h 1471"/>
                <a:gd name="T52" fmla="*/ 1231 w 1389"/>
                <a:gd name="T53" fmla="*/ 1187 h 1471"/>
                <a:gd name="T54" fmla="*/ 1262 w 1389"/>
                <a:gd name="T55" fmla="*/ 1074 h 1471"/>
                <a:gd name="T56" fmla="*/ 1258 w 1389"/>
                <a:gd name="T57" fmla="*/ 969 h 1471"/>
                <a:gd name="T58" fmla="*/ 1274 w 1389"/>
                <a:gd name="T59" fmla="*/ 905 h 1471"/>
                <a:gd name="T60" fmla="*/ 1285 w 1389"/>
                <a:gd name="T61" fmla="*/ 836 h 1471"/>
                <a:gd name="T62" fmla="*/ 1302 w 1389"/>
                <a:gd name="T63" fmla="*/ 727 h 1471"/>
                <a:gd name="T64" fmla="*/ 1367 w 1389"/>
                <a:gd name="T65" fmla="*/ 587 h 1471"/>
                <a:gd name="T66" fmla="*/ 1389 w 1389"/>
                <a:gd name="T67" fmla="*/ 545 h 1471"/>
                <a:gd name="T68" fmla="*/ 1389 w 1389"/>
                <a:gd name="T69" fmla="*/ 505 h 1471"/>
                <a:gd name="T70" fmla="*/ 1345 w 1389"/>
                <a:gd name="T71" fmla="*/ 547 h 1471"/>
                <a:gd name="T72" fmla="*/ 1294 w 1389"/>
                <a:gd name="T73" fmla="*/ 636 h 1471"/>
                <a:gd name="T74" fmla="*/ 1223 w 1389"/>
                <a:gd name="T75" fmla="*/ 698 h 1471"/>
                <a:gd name="T76" fmla="*/ 1160 w 1389"/>
                <a:gd name="T77" fmla="*/ 738 h 1471"/>
                <a:gd name="T78" fmla="*/ 1205 w 1389"/>
                <a:gd name="T79" fmla="*/ 645 h 1471"/>
                <a:gd name="T80" fmla="*/ 1240 w 1389"/>
                <a:gd name="T81" fmla="*/ 599 h 1471"/>
                <a:gd name="T82" fmla="*/ 1243 w 1389"/>
                <a:gd name="T83" fmla="*/ 537 h 1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89" h="1471">
                  <a:moveTo>
                    <a:pt x="1234" y="477"/>
                  </a:moveTo>
                  <a:cubicBezTo>
                    <a:pt x="1226" y="467"/>
                    <a:pt x="1226" y="467"/>
                    <a:pt x="1226" y="467"/>
                  </a:cubicBezTo>
                  <a:cubicBezTo>
                    <a:pt x="1211" y="445"/>
                    <a:pt x="1211" y="445"/>
                    <a:pt x="1211" y="445"/>
                  </a:cubicBezTo>
                  <a:cubicBezTo>
                    <a:pt x="1215" y="427"/>
                    <a:pt x="1215" y="427"/>
                    <a:pt x="1215" y="427"/>
                  </a:cubicBezTo>
                  <a:cubicBezTo>
                    <a:pt x="1209" y="385"/>
                    <a:pt x="1209" y="385"/>
                    <a:pt x="1209" y="385"/>
                  </a:cubicBezTo>
                  <a:cubicBezTo>
                    <a:pt x="1192" y="366"/>
                    <a:pt x="1192" y="366"/>
                    <a:pt x="1192" y="366"/>
                  </a:cubicBezTo>
                  <a:cubicBezTo>
                    <a:pt x="1150" y="336"/>
                    <a:pt x="1150" y="336"/>
                    <a:pt x="1150" y="336"/>
                  </a:cubicBezTo>
                  <a:cubicBezTo>
                    <a:pt x="1132" y="309"/>
                    <a:pt x="1132" y="309"/>
                    <a:pt x="1132" y="309"/>
                  </a:cubicBezTo>
                  <a:cubicBezTo>
                    <a:pt x="1088" y="301"/>
                    <a:pt x="1088" y="301"/>
                    <a:pt x="1088" y="301"/>
                  </a:cubicBezTo>
                  <a:cubicBezTo>
                    <a:pt x="1024" y="301"/>
                    <a:pt x="1024" y="301"/>
                    <a:pt x="1024" y="301"/>
                  </a:cubicBezTo>
                  <a:cubicBezTo>
                    <a:pt x="1007" y="291"/>
                    <a:pt x="1007" y="291"/>
                    <a:pt x="1007" y="291"/>
                  </a:cubicBezTo>
                  <a:cubicBezTo>
                    <a:pt x="969" y="289"/>
                    <a:pt x="969" y="289"/>
                    <a:pt x="969" y="289"/>
                  </a:cubicBezTo>
                  <a:cubicBezTo>
                    <a:pt x="913" y="280"/>
                    <a:pt x="913" y="280"/>
                    <a:pt x="913" y="280"/>
                  </a:cubicBezTo>
                  <a:cubicBezTo>
                    <a:pt x="907" y="265"/>
                    <a:pt x="907" y="265"/>
                    <a:pt x="907" y="265"/>
                  </a:cubicBezTo>
                  <a:cubicBezTo>
                    <a:pt x="864" y="249"/>
                    <a:pt x="864" y="249"/>
                    <a:pt x="864" y="249"/>
                  </a:cubicBezTo>
                  <a:cubicBezTo>
                    <a:pt x="818" y="238"/>
                    <a:pt x="818" y="238"/>
                    <a:pt x="818" y="238"/>
                  </a:cubicBezTo>
                  <a:cubicBezTo>
                    <a:pt x="769" y="225"/>
                    <a:pt x="769" y="225"/>
                    <a:pt x="769" y="225"/>
                  </a:cubicBezTo>
                  <a:cubicBezTo>
                    <a:pt x="715" y="204"/>
                    <a:pt x="715" y="204"/>
                    <a:pt x="715" y="204"/>
                  </a:cubicBezTo>
                  <a:cubicBezTo>
                    <a:pt x="676" y="186"/>
                    <a:pt x="676" y="186"/>
                    <a:pt x="676" y="186"/>
                  </a:cubicBezTo>
                  <a:cubicBezTo>
                    <a:pt x="653" y="186"/>
                    <a:pt x="653" y="186"/>
                    <a:pt x="653" y="186"/>
                  </a:cubicBezTo>
                  <a:cubicBezTo>
                    <a:pt x="640" y="186"/>
                    <a:pt x="640" y="186"/>
                    <a:pt x="640" y="186"/>
                  </a:cubicBezTo>
                  <a:cubicBezTo>
                    <a:pt x="626" y="172"/>
                    <a:pt x="626" y="172"/>
                    <a:pt x="626" y="172"/>
                  </a:cubicBezTo>
                  <a:cubicBezTo>
                    <a:pt x="616" y="152"/>
                    <a:pt x="616" y="152"/>
                    <a:pt x="616" y="152"/>
                  </a:cubicBezTo>
                  <a:cubicBezTo>
                    <a:pt x="565" y="139"/>
                    <a:pt x="565" y="139"/>
                    <a:pt x="565" y="139"/>
                  </a:cubicBezTo>
                  <a:cubicBezTo>
                    <a:pt x="565" y="133"/>
                    <a:pt x="565" y="133"/>
                    <a:pt x="565" y="133"/>
                  </a:cubicBezTo>
                  <a:cubicBezTo>
                    <a:pt x="561" y="133"/>
                    <a:pt x="561" y="133"/>
                    <a:pt x="561" y="133"/>
                  </a:cubicBezTo>
                  <a:cubicBezTo>
                    <a:pt x="536" y="125"/>
                    <a:pt x="536" y="125"/>
                    <a:pt x="536" y="125"/>
                  </a:cubicBezTo>
                  <a:cubicBezTo>
                    <a:pt x="516" y="107"/>
                    <a:pt x="516" y="107"/>
                    <a:pt x="516" y="107"/>
                  </a:cubicBezTo>
                  <a:cubicBezTo>
                    <a:pt x="499" y="98"/>
                    <a:pt x="499" y="98"/>
                    <a:pt x="499" y="98"/>
                  </a:cubicBezTo>
                  <a:cubicBezTo>
                    <a:pt x="481" y="117"/>
                    <a:pt x="481" y="117"/>
                    <a:pt x="481" y="117"/>
                  </a:cubicBezTo>
                  <a:cubicBezTo>
                    <a:pt x="461" y="122"/>
                    <a:pt x="461" y="122"/>
                    <a:pt x="461" y="122"/>
                  </a:cubicBezTo>
                  <a:cubicBezTo>
                    <a:pt x="453" y="112"/>
                    <a:pt x="453" y="112"/>
                    <a:pt x="453" y="112"/>
                  </a:cubicBezTo>
                  <a:cubicBezTo>
                    <a:pt x="464" y="98"/>
                    <a:pt x="464" y="98"/>
                    <a:pt x="464" y="98"/>
                  </a:cubicBezTo>
                  <a:cubicBezTo>
                    <a:pt x="466" y="56"/>
                    <a:pt x="466" y="56"/>
                    <a:pt x="466" y="56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84" y="14"/>
                    <a:pt x="484" y="14"/>
                    <a:pt x="484" y="14"/>
                  </a:cubicBezTo>
                  <a:cubicBezTo>
                    <a:pt x="463" y="0"/>
                    <a:pt x="463" y="0"/>
                    <a:pt x="463" y="0"/>
                  </a:cubicBezTo>
                  <a:cubicBezTo>
                    <a:pt x="446" y="5"/>
                    <a:pt x="446" y="5"/>
                    <a:pt x="446" y="5"/>
                  </a:cubicBezTo>
                  <a:cubicBezTo>
                    <a:pt x="420" y="22"/>
                    <a:pt x="420" y="22"/>
                    <a:pt x="420" y="22"/>
                  </a:cubicBezTo>
                  <a:cubicBezTo>
                    <a:pt x="390" y="27"/>
                    <a:pt x="390" y="27"/>
                    <a:pt x="390" y="27"/>
                  </a:cubicBezTo>
                  <a:cubicBezTo>
                    <a:pt x="357" y="42"/>
                    <a:pt x="357" y="42"/>
                    <a:pt x="357" y="42"/>
                  </a:cubicBezTo>
                  <a:cubicBezTo>
                    <a:pt x="320" y="63"/>
                    <a:pt x="320" y="63"/>
                    <a:pt x="320" y="63"/>
                  </a:cubicBezTo>
                  <a:cubicBezTo>
                    <a:pt x="268" y="86"/>
                    <a:pt x="268" y="86"/>
                    <a:pt x="268" y="86"/>
                  </a:cubicBezTo>
                  <a:cubicBezTo>
                    <a:pt x="252" y="110"/>
                    <a:pt x="252" y="110"/>
                    <a:pt x="252" y="110"/>
                  </a:cubicBezTo>
                  <a:cubicBezTo>
                    <a:pt x="226" y="108"/>
                    <a:pt x="226" y="108"/>
                    <a:pt x="226" y="108"/>
                  </a:cubicBezTo>
                  <a:cubicBezTo>
                    <a:pt x="190" y="93"/>
                    <a:pt x="190" y="93"/>
                    <a:pt x="190" y="93"/>
                  </a:cubicBezTo>
                  <a:cubicBezTo>
                    <a:pt x="168" y="73"/>
                    <a:pt x="168" y="73"/>
                    <a:pt x="168" y="73"/>
                  </a:cubicBezTo>
                  <a:cubicBezTo>
                    <a:pt x="141" y="101"/>
                    <a:pt x="141" y="101"/>
                    <a:pt x="141" y="101"/>
                  </a:cubicBezTo>
                  <a:cubicBezTo>
                    <a:pt x="138" y="293"/>
                    <a:pt x="138" y="293"/>
                    <a:pt x="138" y="293"/>
                  </a:cubicBezTo>
                  <a:cubicBezTo>
                    <a:pt x="44" y="354"/>
                    <a:pt x="44" y="354"/>
                    <a:pt x="44" y="354"/>
                  </a:cubicBezTo>
                  <a:cubicBezTo>
                    <a:pt x="29" y="380"/>
                    <a:pt x="29" y="380"/>
                    <a:pt x="29" y="380"/>
                  </a:cubicBezTo>
                  <a:cubicBezTo>
                    <a:pt x="0" y="456"/>
                    <a:pt x="0" y="456"/>
                    <a:pt x="0" y="456"/>
                  </a:cubicBezTo>
                  <a:cubicBezTo>
                    <a:pt x="29" y="495"/>
                    <a:pt x="29" y="495"/>
                    <a:pt x="29" y="495"/>
                  </a:cubicBezTo>
                  <a:cubicBezTo>
                    <a:pt x="48" y="495"/>
                    <a:pt x="48" y="495"/>
                    <a:pt x="48" y="495"/>
                  </a:cubicBezTo>
                  <a:cubicBezTo>
                    <a:pt x="31" y="611"/>
                    <a:pt x="31" y="611"/>
                    <a:pt x="31" y="611"/>
                  </a:cubicBezTo>
                  <a:cubicBezTo>
                    <a:pt x="28" y="741"/>
                    <a:pt x="28" y="741"/>
                    <a:pt x="28" y="741"/>
                  </a:cubicBezTo>
                  <a:cubicBezTo>
                    <a:pt x="68" y="776"/>
                    <a:pt x="68" y="776"/>
                    <a:pt x="68" y="776"/>
                  </a:cubicBezTo>
                  <a:cubicBezTo>
                    <a:pt x="133" y="807"/>
                    <a:pt x="133" y="807"/>
                    <a:pt x="133" y="807"/>
                  </a:cubicBezTo>
                  <a:cubicBezTo>
                    <a:pt x="224" y="861"/>
                    <a:pt x="224" y="861"/>
                    <a:pt x="224" y="861"/>
                  </a:cubicBezTo>
                  <a:cubicBezTo>
                    <a:pt x="288" y="931"/>
                    <a:pt x="288" y="931"/>
                    <a:pt x="288" y="931"/>
                  </a:cubicBezTo>
                  <a:cubicBezTo>
                    <a:pt x="310" y="962"/>
                    <a:pt x="310" y="962"/>
                    <a:pt x="310" y="962"/>
                  </a:cubicBezTo>
                  <a:cubicBezTo>
                    <a:pt x="359" y="996"/>
                    <a:pt x="359" y="996"/>
                    <a:pt x="359" y="996"/>
                  </a:cubicBezTo>
                  <a:cubicBezTo>
                    <a:pt x="416" y="1052"/>
                    <a:pt x="416" y="1052"/>
                    <a:pt x="416" y="1052"/>
                  </a:cubicBezTo>
                  <a:cubicBezTo>
                    <a:pt x="420" y="1101"/>
                    <a:pt x="420" y="1101"/>
                    <a:pt x="420" y="1101"/>
                  </a:cubicBezTo>
                  <a:cubicBezTo>
                    <a:pt x="416" y="1151"/>
                    <a:pt x="416" y="1151"/>
                    <a:pt x="416" y="1151"/>
                  </a:cubicBezTo>
                  <a:cubicBezTo>
                    <a:pt x="432" y="1196"/>
                    <a:pt x="432" y="1196"/>
                    <a:pt x="432" y="1196"/>
                  </a:cubicBezTo>
                  <a:cubicBezTo>
                    <a:pt x="450" y="1220"/>
                    <a:pt x="450" y="1220"/>
                    <a:pt x="450" y="1220"/>
                  </a:cubicBezTo>
                  <a:cubicBezTo>
                    <a:pt x="450" y="1269"/>
                    <a:pt x="450" y="1269"/>
                    <a:pt x="450" y="1269"/>
                  </a:cubicBezTo>
                  <a:cubicBezTo>
                    <a:pt x="450" y="1293"/>
                    <a:pt x="450" y="1293"/>
                    <a:pt x="450" y="1293"/>
                  </a:cubicBezTo>
                  <a:cubicBezTo>
                    <a:pt x="450" y="1333"/>
                    <a:pt x="450" y="1333"/>
                    <a:pt x="450" y="1333"/>
                  </a:cubicBezTo>
                  <a:cubicBezTo>
                    <a:pt x="463" y="1373"/>
                    <a:pt x="463" y="1373"/>
                    <a:pt x="463" y="1373"/>
                  </a:cubicBezTo>
                  <a:cubicBezTo>
                    <a:pt x="463" y="1404"/>
                    <a:pt x="463" y="1404"/>
                    <a:pt x="463" y="1404"/>
                  </a:cubicBezTo>
                  <a:cubicBezTo>
                    <a:pt x="499" y="1404"/>
                    <a:pt x="499" y="1404"/>
                    <a:pt x="499" y="1404"/>
                  </a:cubicBezTo>
                  <a:cubicBezTo>
                    <a:pt x="499" y="1404"/>
                    <a:pt x="528" y="1429"/>
                    <a:pt x="534" y="1429"/>
                  </a:cubicBezTo>
                  <a:cubicBezTo>
                    <a:pt x="541" y="1429"/>
                    <a:pt x="565" y="1446"/>
                    <a:pt x="565" y="1446"/>
                  </a:cubicBezTo>
                  <a:cubicBezTo>
                    <a:pt x="585" y="1471"/>
                    <a:pt x="585" y="1471"/>
                    <a:pt x="585" y="1471"/>
                  </a:cubicBezTo>
                  <a:cubicBezTo>
                    <a:pt x="1274" y="1431"/>
                    <a:pt x="1274" y="1431"/>
                    <a:pt x="1274" y="1431"/>
                  </a:cubicBezTo>
                  <a:cubicBezTo>
                    <a:pt x="1274" y="1349"/>
                    <a:pt x="1274" y="1349"/>
                    <a:pt x="1274" y="1349"/>
                  </a:cubicBezTo>
                  <a:cubicBezTo>
                    <a:pt x="1274" y="1324"/>
                    <a:pt x="1274" y="1324"/>
                    <a:pt x="1274" y="1324"/>
                  </a:cubicBezTo>
                  <a:cubicBezTo>
                    <a:pt x="1236" y="1238"/>
                    <a:pt x="1236" y="1238"/>
                    <a:pt x="1236" y="1238"/>
                  </a:cubicBezTo>
                  <a:cubicBezTo>
                    <a:pt x="1231" y="1187"/>
                    <a:pt x="1231" y="1187"/>
                    <a:pt x="1231" y="1187"/>
                  </a:cubicBezTo>
                  <a:cubicBezTo>
                    <a:pt x="1236" y="1133"/>
                    <a:pt x="1236" y="1133"/>
                    <a:pt x="1236" y="1133"/>
                  </a:cubicBezTo>
                  <a:cubicBezTo>
                    <a:pt x="1254" y="1094"/>
                    <a:pt x="1254" y="1094"/>
                    <a:pt x="1254" y="1094"/>
                  </a:cubicBezTo>
                  <a:cubicBezTo>
                    <a:pt x="1262" y="1074"/>
                    <a:pt x="1262" y="1074"/>
                    <a:pt x="1262" y="1074"/>
                  </a:cubicBezTo>
                  <a:cubicBezTo>
                    <a:pt x="1274" y="1051"/>
                    <a:pt x="1274" y="1051"/>
                    <a:pt x="1274" y="1051"/>
                  </a:cubicBezTo>
                  <a:cubicBezTo>
                    <a:pt x="1258" y="1014"/>
                    <a:pt x="1258" y="1014"/>
                    <a:pt x="1258" y="1014"/>
                  </a:cubicBezTo>
                  <a:cubicBezTo>
                    <a:pt x="1258" y="969"/>
                    <a:pt x="1258" y="969"/>
                    <a:pt x="1258" y="969"/>
                  </a:cubicBezTo>
                  <a:cubicBezTo>
                    <a:pt x="1260" y="938"/>
                    <a:pt x="1260" y="938"/>
                    <a:pt x="1260" y="938"/>
                  </a:cubicBezTo>
                  <a:cubicBezTo>
                    <a:pt x="1274" y="920"/>
                    <a:pt x="1274" y="920"/>
                    <a:pt x="1274" y="920"/>
                  </a:cubicBezTo>
                  <a:cubicBezTo>
                    <a:pt x="1274" y="905"/>
                    <a:pt x="1274" y="905"/>
                    <a:pt x="1274" y="905"/>
                  </a:cubicBezTo>
                  <a:cubicBezTo>
                    <a:pt x="1302" y="880"/>
                    <a:pt x="1302" y="880"/>
                    <a:pt x="1302" y="880"/>
                  </a:cubicBezTo>
                  <a:cubicBezTo>
                    <a:pt x="1302" y="865"/>
                    <a:pt x="1302" y="865"/>
                    <a:pt x="1302" y="865"/>
                  </a:cubicBezTo>
                  <a:cubicBezTo>
                    <a:pt x="1285" y="836"/>
                    <a:pt x="1285" y="836"/>
                    <a:pt x="1285" y="836"/>
                  </a:cubicBezTo>
                  <a:cubicBezTo>
                    <a:pt x="1287" y="814"/>
                    <a:pt x="1287" y="814"/>
                    <a:pt x="1287" y="814"/>
                  </a:cubicBezTo>
                  <a:cubicBezTo>
                    <a:pt x="1291" y="763"/>
                    <a:pt x="1291" y="763"/>
                    <a:pt x="1291" y="763"/>
                  </a:cubicBezTo>
                  <a:cubicBezTo>
                    <a:pt x="1302" y="727"/>
                    <a:pt x="1302" y="727"/>
                    <a:pt x="1302" y="727"/>
                  </a:cubicBezTo>
                  <a:cubicBezTo>
                    <a:pt x="1325" y="683"/>
                    <a:pt x="1325" y="683"/>
                    <a:pt x="1325" y="683"/>
                  </a:cubicBezTo>
                  <a:cubicBezTo>
                    <a:pt x="1353" y="614"/>
                    <a:pt x="1353" y="614"/>
                    <a:pt x="1353" y="614"/>
                  </a:cubicBezTo>
                  <a:cubicBezTo>
                    <a:pt x="1367" y="587"/>
                    <a:pt x="1367" y="587"/>
                    <a:pt x="1367" y="587"/>
                  </a:cubicBezTo>
                  <a:cubicBezTo>
                    <a:pt x="1367" y="567"/>
                    <a:pt x="1367" y="567"/>
                    <a:pt x="1367" y="567"/>
                  </a:cubicBezTo>
                  <a:cubicBezTo>
                    <a:pt x="1389" y="556"/>
                    <a:pt x="1389" y="556"/>
                    <a:pt x="1389" y="556"/>
                  </a:cubicBezTo>
                  <a:cubicBezTo>
                    <a:pt x="1389" y="545"/>
                    <a:pt x="1389" y="545"/>
                    <a:pt x="1389" y="545"/>
                  </a:cubicBezTo>
                  <a:cubicBezTo>
                    <a:pt x="1389" y="532"/>
                    <a:pt x="1389" y="532"/>
                    <a:pt x="1389" y="532"/>
                  </a:cubicBezTo>
                  <a:cubicBezTo>
                    <a:pt x="1389" y="519"/>
                    <a:pt x="1389" y="519"/>
                    <a:pt x="1389" y="519"/>
                  </a:cubicBezTo>
                  <a:cubicBezTo>
                    <a:pt x="1389" y="505"/>
                    <a:pt x="1389" y="505"/>
                    <a:pt x="1389" y="505"/>
                  </a:cubicBezTo>
                  <a:cubicBezTo>
                    <a:pt x="1389" y="488"/>
                    <a:pt x="1389" y="488"/>
                    <a:pt x="1389" y="488"/>
                  </a:cubicBezTo>
                  <a:cubicBezTo>
                    <a:pt x="1365" y="516"/>
                    <a:pt x="1365" y="516"/>
                    <a:pt x="1365" y="516"/>
                  </a:cubicBezTo>
                  <a:cubicBezTo>
                    <a:pt x="1345" y="547"/>
                    <a:pt x="1345" y="547"/>
                    <a:pt x="1345" y="547"/>
                  </a:cubicBezTo>
                  <a:cubicBezTo>
                    <a:pt x="1334" y="576"/>
                    <a:pt x="1334" y="576"/>
                    <a:pt x="1334" y="576"/>
                  </a:cubicBezTo>
                  <a:cubicBezTo>
                    <a:pt x="1318" y="621"/>
                    <a:pt x="1318" y="621"/>
                    <a:pt x="1318" y="621"/>
                  </a:cubicBezTo>
                  <a:cubicBezTo>
                    <a:pt x="1294" y="636"/>
                    <a:pt x="1294" y="636"/>
                    <a:pt x="1294" y="636"/>
                  </a:cubicBezTo>
                  <a:cubicBezTo>
                    <a:pt x="1251" y="654"/>
                    <a:pt x="1251" y="654"/>
                    <a:pt x="1251" y="654"/>
                  </a:cubicBezTo>
                  <a:cubicBezTo>
                    <a:pt x="1234" y="683"/>
                    <a:pt x="1234" y="683"/>
                    <a:pt x="1234" y="683"/>
                  </a:cubicBezTo>
                  <a:cubicBezTo>
                    <a:pt x="1223" y="698"/>
                    <a:pt x="1223" y="698"/>
                    <a:pt x="1223" y="698"/>
                  </a:cubicBezTo>
                  <a:cubicBezTo>
                    <a:pt x="1211" y="727"/>
                    <a:pt x="1211" y="727"/>
                    <a:pt x="1211" y="727"/>
                  </a:cubicBezTo>
                  <a:cubicBezTo>
                    <a:pt x="1180" y="761"/>
                    <a:pt x="1180" y="761"/>
                    <a:pt x="1180" y="761"/>
                  </a:cubicBezTo>
                  <a:cubicBezTo>
                    <a:pt x="1160" y="738"/>
                    <a:pt x="1160" y="738"/>
                    <a:pt x="1160" y="738"/>
                  </a:cubicBezTo>
                  <a:cubicBezTo>
                    <a:pt x="1183" y="711"/>
                    <a:pt x="1183" y="711"/>
                    <a:pt x="1183" y="711"/>
                  </a:cubicBezTo>
                  <a:cubicBezTo>
                    <a:pt x="1200" y="663"/>
                    <a:pt x="1200" y="663"/>
                    <a:pt x="1200" y="663"/>
                  </a:cubicBezTo>
                  <a:cubicBezTo>
                    <a:pt x="1205" y="645"/>
                    <a:pt x="1205" y="645"/>
                    <a:pt x="1205" y="645"/>
                  </a:cubicBezTo>
                  <a:cubicBezTo>
                    <a:pt x="1209" y="625"/>
                    <a:pt x="1209" y="625"/>
                    <a:pt x="1209" y="625"/>
                  </a:cubicBezTo>
                  <a:cubicBezTo>
                    <a:pt x="1227" y="612"/>
                    <a:pt x="1227" y="612"/>
                    <a:pt x="1227" y="612"/>
                  </a:cubicBezTo>
                  <a:cubicBezTo>
                    <a:pt x="1240" y="599"/>
                    <a:pt x="1240" y="599"/>
                    <a:pt x="1240" y="599"/>
                  </a:cubicBezTo>
                  <a:cubicBezTo>
                    <a:pt x="1245" y="585"/>
                    <a:pt x="1245" y="585"/>
                    <a:pt x="1245" y="585"/>
                  </a:cubicBezTo>
                  <a:cubicBezTo>
                    <a:pt x="1236" y="550"/>
                    <a:pt x="1236" y="550"/>
                    <a:pt x="1236" y="550"/>
                  </a:cubicBezTo>
                  <a:cubicBezTo>
                    <a:pt x="1243" y="537"/>
                    <a:pt x="1243" y="537"/>
                    <a:pt x="1243" y="537"/>
                  </a:cubicBezTo>
                  <a:cubicBezTo>
                    <a:pt x="1238" y="526"/>
                    <a:pt x="1238" y="526"/>
                    <a:pt x="1238" y="526"/>
                  </a:cubicBezTo>
                  <a:lnTo>
                    <a:pt x="1234" y="477"/>
                  </a:ln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1" name="Freeform 51">
              <a:extLst>
                <a:ext uri="{FF2B5EF4-FFF2-40B4-BE49-F238E27FC236}">
                  <a16:creationId xmlns:a16="http://schemas.microsoft.com/office/drawing/2014/main" id="{58F1C241-8EA7-47D4-9519-B0238B643B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7345" y="2112995"/>
              <a:ext cx="254414" cy="295279"/>
            </a:xfrm>
            <a:custGeom>
              <a:avLst/>
              <a:gdLst>
                <a:gd name="T0" fmla="*/ 162 w 193"/>
                <a:gd name="T1" fmla="*/ 12 h 224"/>
                <a:gd name="T2" fmla="*/ 144 w 193"/>
                <a:gd name="T3" fmla="*/ 25 h 224"/>
                <a:gd name="T4" fmla="*/ 133 w 193"/>
                <a:gd name="T5" fmla="*/ 33 h 224"/>
                <a:gd name="T6" fmla="*/ 125 w 193"/>
                <a:gd name="T7" fmla="*/ 38 h 224"/>
                <a:gd name="T8" fmla="*/ 117 w 193"/>
                <a:gd name="T9" fmla="*/ 38 h 224"/>
                <a:gd name="T10" fmla="*/ 104 w 193"/>
                <a:gd name="T11" fmla="*/ 47 h 224"/>
                <a:gd name="T12" fmla="*/ 98 w 193"/>
                <a:gd name="T13" fmla="*/ 47 h 224"/>
                <a:gd name="T14" fmla="*/ 92 w 193"/>
                <a:gd name="T15" fmla="*/ 44 h 224"/>
                <a:gd name="T16" fmla="*/ 85 w 193"/>
                <a:gd name="T17" fmla="*/ 42 h 224"/>
                <a:gd name="T18" fmla="*/ 77 w 193"/>
                <a:gd name="T19" fmla="*/ 39 h 224"/>
                <a:gd name="T20" fmla="*/ 66 w 193"/>
                <a:gd name="T21" fmla="*/ 34 h 224"/>
                <a:gd name="T22" fmla="*/ 0 w 193"/>
                <a:gd name="T23" fmla="*/ 41 h 224"/>
                <a:gd name="T24" fmla="*/ 22 w 193"/>
                <a:gd name="T25" fmla="*/ 194 h 224"/>
                <a:gd name="T26" fmla="*/ 30 w 193"/>
                <a:gd name="T27" fmla="*/ 190 h 224"/>
                <a:gd name="T28" fmla="*/ 43 w 193"/>
                <a:gd name="T29" fmla="*/ 201 h 224"/>
                <a:gd name="T30" fmla="*/ 48 w 193"/>
                <a:gd name="T31" fmla="*/ 209 h 224"/>
                <a:gd name="T32" fmla="*/ 59 w 193"/>
                <a:gd name="T33" fmla="*/ 211 h 224"/>
                <a:gd name="T34" fmla="*/ 65 w 193"/>
                <a:gd name="T35" fmla="*/ 217 h 224"/>
                <a:gd name="T36" fmla="*/ 70 w 193"/>
                <a:gd name="T37" fmla="*/ 214 h 224"/>
                <a:gd name="T38" fmla="*/ 73 w 193"/>
                <a:gd name="T39" fmla="*/ 210 h 224"/>
                <a:gd name="T40" fmla="*/ 85 w 193"/>
                <a:gd name="T41" fmla="*/ 215 h 224"/>
                <a:gd name="T42" fmla="*/ 95 w 193"/>
                <a:gd name="T43" fmla="*/ 211 h 224"/>
                <a:gd name="T44" fmla="*/ 100 w 193"/>
                <a:gd name="T45" fmla="*/ 205 h 224"/>
                <a:gd name="T46" fmla="*/ 106 w 193"/>
                <a:gd name="T47" fmla="*/ 210 h 224"/>
                <a:gd name="T48" fmla="*/ 118 w 193"/>
                <a:gd name="T49" fmla="*/ 221 h 224"/>
                <a:gd name="T50" fmla="*/ 121 w 193"/>
                <a:gd name="T51" fmla="*/ 224 h 224"/>
                <a:gd name="T52" fmla="*/ 131 w 193"/>
                <a:gd name="T53" fmla="*/ 213 h 224"/>
                <a:gd name="T54" fmla="*/ 134 w 193"/>
                <a:gd name="T55" fmla="*/ 203 h 224"/>
                <a:gd name="T56" fmla="*/ 143 w 193"/>
                <a:gd name="T57" fmla="*/ 184 h 224"/>
                <a:gd name="T58" fmla="*/ 149 w 193"/>
                <a:gd name="T59" fmla="*/ 186 h 224"/>
                <a:gd name="T60" fmla="*/ 154 w 193"/>
                <a:gd name="T61" fmla="*/ 167 h 224"/>
                <a:gd name="T62" fmla="*/ 168 w 193"/>
                <a:gd name="T63" fmla="*/ 158 h 224"/>
                <a:gd name="T64" fmla="*/ 183 w 193"/>
                <a:gd name="T65" fmla="*/ 142 h 224"/>
                <a:gd name="T66" fmla="*/ 186 w 193"/>
                <a:gd name="T67" fmla="*/ 130 h 224"/>
                <a:gd name="T68" fmla="*/ 187 w 193"/>
                <a:gd name="T69" fmla="*/ 112 h 224"/>
                <a:gd name="T70" fmla="*/ 190 w 193"/>
                <a:gd name="T71" fmla="*/ 101 h 224"/>
                <a:gd name="T72" fmla="*/ 190 w 193"/>
                <a:gd name="T73" fmla="*/ 87 h 224"/>
                <a:gd name="T74" fmla="*/ 190 w 193"/>
                <a:gd name="T75" fmla="*/ 80 h 224"/>
                <a:gd name="T76" fmla="*/ 180 w 193"/>
                <a:gd name="T77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3" h="224">
                  <a:moveTo>
                    <a:pt x="172" y="7"/>
                  </a:moveTo>
                  <a:lnTo>
                    <a:pt x="162" y="12"/>
                  </a:lnTo>
                  <a:lnTo>
                    <a:pt x="154" y="19"/>
                  </a:lnTo>
                  <a:lnTo>
                    <a:pt x="144" y="25"/>
                  </a:lnTo>
                  <a:lnTo>
                    <a:pt x="137" y="30"/>
                  </a:lnTo>
                  <a:lnTo>
                    <a:pt x="133" y="33"/>
                  </a:lnTo>
                  <a:lnTo>
                    <a:pt x="129" y="35"/>
                  </a:lnTo>
                  <a:lnTo>
                    <a:pt x="125" y="38"/>
                  </a:lnTo>
                  <a:lnTo>
                    <a:pt x="121" y="38"/>
                  </a:lnTo>
                  <a:lnTo>
                    <a:pt x="117" y="38"/>
                  </a:lnTo>
                  <a:lnTo>
                    <a:pt x="110" y="42"/>
                  </a:lnTo>
                  <a:lnTo>
                    <a:pt x="104" y="47"/>
                  </a:lnTo>
                  <a:lnTo>
                    <a:pt x="101" y="47"/>
                  </a:lnTo>
                  <a:lnTo>
                    <a:pt x="98" y="47"/>
                  </a:lnTo>
                  <a:lnTo>
                    <a:pt x="96" y="47"/>
                  </a:lnTo>
                  <a:lnTo>
                    <a:pt x="92" y="44"/>
                  </a:lnTo>
                  <a:lnTo>
                    <a:pt x="87" y="41"/>
                  </a:lnTo>
                  <a:lnTo>
                    <a:pt x="85" y="42"/>
                  </a:lnTo>
                  <a:lnTo>
                    <a:pt x="80" y="40"/>
                  </a:lnTo>
                  <a:lnTo>
                    <a:pt x="77" y="39"/>
                  </a:lnTo>
                  <a:lnTo>
                    <a:pt x="72" y="35"/>
                  </a:lnTo>
                  <a:lnTo>
                    <a:pt x="66" y="34"/>
                  </a:lnTo>
                  <a:lnTo>
                    <a:pt x="55" y="32"/>
                  </a:lnTo>
                  <a:lnTo>
                    <a:pt x="0" y="41"/>
                  </a:lnTo>
                  <a:lnTo>
                    <a:pt x="15" y="192"/>
                  </a:lnTo>
                  <a:lnTo>
                    <a:pt x="22" y="194"/>
                  </a:lnTo>
                  <a:lnTo>
                    <a:pt x="29" y="192"/>
                  </a:lnTo>
                  <a:lnTo>
                    <a:pt x="30" y="190"/>
                  </a:lnTo>
                  <a:lnTo>
                    <a:pt x="37" y="196"/>
                  </a:lnTo>
                  <a:lnTo>
                    <a:pt x="43" y="201"/>
                  </a:lnTo>
                  <a:lnTo>
                    <a:pt x="45" y="206"/>
                  </a:lnTo>
                  <a:lnTo>
                    <a:pt x="48" y="209"/>
                  </a:lnTo>
                  <a:lnTo>
                    <a:pt x="55" y="210"/>
                  </a:lnTo>
                  <a:lnTo>
                    <a:pt x="59" y="211"/>
                  </a:lnTo>
                  <a:lnTo>
                    <a:pt x="63" y="213"/>
                  </a:lnTo>
                  <a:lnTo>
                    <a:pt x="65" y="217"/>
                  </a:lnTo>
                  <a:lnTo>
                    <a:pt x="68" y="215"/>
                  </a:lnTo>
                  <a:lnTo>
                    <a:pt x="70" y="214"/>
                  </a:lnTo>
                  <a:lnTo>
                    <a:pt x="72" y="210"/>
                  </a:lnTo>
                  <a:lnTo>
                    <a:pt x="73" y="210"/>
                  </a:lnTo>
                  <a:lnTo>
                    <a:pt x="78" y="212"/>
                  </a:lnTo>
                  <a:lnTo>
                    <a:pt x="85" y="215"/>
                  </a:lnTo>
                  <a:lnTo>
                    <a:pt x="93" y="213"/>
                  </a:lnTo>
                  <a:lnTo>
                    <a:pt x="95" y="211"/>
                  </a:lnTo>
                  <a:lnTo>
                    <a:pt x="97" y="208"/>
                  </a:lnTo>
                  <a:lnTo>
                    <a:pt x="100" y="205"/>
                  </a:lnTo>
                  <a:lnTo>
                    <a:pt x="102" y="205"/>
                  </a:lnTo>
                  <a:lnTo>
                    <a:pt x="106" y="210"/>
                  </a:lnTo>
                  <a:lnTo>
                    <a:pt x="112" y="217"/>
                  </a:lnTo>
                  <a:lnTo>
                    <a:pt x="118" y="221"/>
                  </a:lnTo>
                  <a:lnTo>
                    <a:pt x="122" y="223"/>
                  </a:lnTo>
                  <a:lnTo>
                    <a:pt x="121" y="224"/>
                  </a:lnTo>
                  <a:lnTo>
                    <a:pt x="125" y="220"/>
                  </a:lnTo>
                  <a:lnTo>
                    <a:pt x="131" y="213"/>
                  </a:lnTo>
                  <a:lnTo>
                    <a:pt x="134" y="209"/>
                  </a:lnTo>
                  <a:lnTo>
                    <a:pt x="134" y="203"/>
                  </a:lnTo>
                  <a:lnTo>
                    <a:pt x="137" y="187"/>
                  </a:lnTo>
                  <a:lnTo>
                    <a:pt x="143" y="184"/>
                  </a:lnTo>
                  <a:lnTo>
                    <a:pt x="147" y="187"/>
                  </a:lnTo>
                  <a:lnTo>
                    <a:pt x="149" y="186"/>
                  </a:lnTo>
                  <a:lnTo>
                    <a:pt x="151" y="172"/>
                  </a:lnTo>
                  <a:lnTo>
                    <a:pt x="154" y="167"/>
                  </a:lnTo>
                  <a:lnTo>
                    <a:pt x="161" y="158"/>
                  </a:lnTo>
                  <a:lnTo>
                    <a:pt x="168" y="158"/>
                  </a:lnTo>
                  <a:lnTo>
                    <a:pt x="173" y="152"/>
                  </a:lnTo>
                  <a:lnTo>
                    <a:pt x="183" y="142"/>
                  </a:lnTo>
                  <a:lnTo>
                    <a:pt x="186" y="136"/>
                  </a:lnTo>
                  <a:lnTo>
                    <a:pt x="186" y="130"/>
                  </a:lnTo>
                  <a:lnTo>
                    <a:pt x="187" y="120"/>
                  </a:lnTo>
                  <a:lnTo>
                    <a:pt x="187" y="112"/>
                  </a:lnTo>
                  <a:lnTo>
                    <a:pt x="190" y="107"/>
                  </a:lnTo>
                  <a:lnTo>
                    <a:pt x="190" y="101"/>
                  </a:lnTo>
                  <a:lnTo>
                    <a:pt x="190" y="90"/>
                  </a:lnTo>
                  <a:lnTo>
                    <a:pt x="190" y="87"/>
                  </a:lnTo>
                  <a:lnTo>
                    <a:pt x="187" y="83"/>
                  </a:lnTo>
                  <a:lnTo>
                    <a:pt x="190" y="80"/>
                  </a:lnTo>
                  <a:lnTo>
                    <a:pt x="193" y="78"/>
                  </a:lnTo>
                  <a:lnTo>
                    <a:pt x="180" y="0"/>
                  </a:lnTo>
                  <a:lnTo>
                    <a:pt x="172" y="7"/>
                  </a:ln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2" name="Freeform 52">
              <a:extLst>
                <a:ext uri="{FF2B5EF4-FFF2-40B4-BE49-F238E27FC236}">
                  <a16:creationId xmlns:a16="http://schemas.microsoft.com/office/drawing/2014/main" id="{2E94B572-200D-4FD9-A85E-DD3014F48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9932" y="2163087"/>
              <a:ext cx="188503" cy="324279"/>
            </a:xfrm>
            <a:custGeom>
              <a:avLst/>
              <a:gdLst>
                <a:gd name="T0" fmla="*/ 8 w 143"/>
                <a:gd name="T1" fmla="*/ 240 h 246"/>
                <a:gd name="T2" fmla="*/ 23 w 143"/>
                <a:gd name="T3" fmla="*/ 234 h 246"/>
                <a:gd name="T4" fmla="*/ 34 w 143"/>
                <a:gd name="T5" fmla="*/ 234 h 246"/>
                <a:gd name="T6" fmla="*/ 44 w 143"/>
                <a:gd name="T7" fmla="*/ 242 h 246"/>
                <a:gd name="T8" fmla="*/ 46 w 143"/>
                <a:gd name="T9" fmla="*/ 234 h 246"/>
                <a:gd name="T10" fmla="*/ 55 w 143"/>
                <a:gd name="T11" fmla="*/ 231 h 246"/>
                <a:gd name="T12" fmla="*/ 63 w 143"/>
                <a:gd name="T13" fmla="*/ 235 h 246"/>
                <a:gd name="T14" fmla="*/ 70 w 143"/>
                <a:gd name="T15" fmla="*/ 231 h 246"/>
                <a:gd name="T16" fmla="*/ 74 w 143"/>
                <a:gd name="T17" fmla="*/ 221 h 246"/>
                <a:gd name="T18" fmla="*/ 78 w 143"/>
                <a:gd name="T19" fmla="*/ 217 h 246"/>
                <a:gd name="T20" fmla="*/ 84 w 143"/>
                <a:gd name="T21" fmla="*/ 226 h 246"/>
                <a:gd name="T22" fmla="*/ 95 w 143"/>
                <a:gd name="T23" fmla="*/ 225 h 246"/>
                <a:gd name="T24" fmla="*/ 98 w 143"/>
                <a:gd name="T25" fmla="*/ 216 h 246"/>
                <a:gd name="T26" fmla="*/ 106 w 143"/>
                <a:gd name="T27" fmla="*/ 208 h 246"/>
                <a:gd name="T28" fmla="*/ 112 w 143"/>
                <a:gd name="T29" fmla="*/ 199 h 246"/>
                <a:gd name="T30" fmla="*/ 114 w 143"/>
                <a:gd name="T31" fmla="*/ 188 h 246"/>
                <a:gd name="T32" fmla="*/ 116 w 143"/>
                <a:gd name="T33" fmla="*/ 183 h 246"/>
                <a:gd name="T34" fmla="*/ 130 w 143"/>
                <a:gd name="T35" fmla="*/ 180 h 246"/>
                <a:gd name="T36" fmla="*/ 140 w 143"/>
                <a:gd name="T37" fmla="*/ 176 h 246"/>
                <a:gd name="T38" fmla="*/ 141 w 143"/>
                <a:gd name="T39" fmla="*/ 166 h 246"/>
                <a:gd name="T40" fmla="*/ 140 w 143"/>
                <a:gd name="T41" fmla="*/ 160 h 246"/>
                <a:gd name="T42" fmla="*/ 142 w 143"/>
                <a:gd name="T43" fmla="*/ 154 h 246"/>
                <a:gd name="T44" fmla="*/ 125 w 143"/>
                <a:gd name="T45" fmla="*/ 0 h 246"/>
                <a:gd name="T46" fmla="*/ 37 w 143"/>
                <a:gd name="T47" fmla="*/ 8 h 246"/>
                <a:gd name="T48" fmla="*/ 22 w 143"/>
                <a:gd name="T49" fmla="*/ 18 h 246"/>
                <a:gd name="T50" fmla="*/ 12 w 143"/>
                <a:gd name="T51" fmla="*/ 18 h 246"/>
                <a:gd name="T52" fmla="*/ 15 w 143"/>
                <a:gd name="T53" fmla="*/ 152 h 246"/>
                <a:gd name="T54" fmla="*/ 15 w 143"/>
                <a:gd name="T55" fmla="*/ 163 h 246"/>
                <a:gd name="T56" fmla="*/ 21 w 143"/>
                <a:gd name="T57" fmla="*/ 178 h 246"/>
                <a:gd name="T58" fmla="*/ 22 w 143"/>
                <a:gd name="T59" fmla="*/ 192 h 246"/>
                <a:gd name="T60" fmla="*/ 16 w 143"/>
                <a:gd name="T61" fmla="*/ 202 h 246"/>
                <a:gd name="T62" fmla="*/ 12 w 143"/>
                <a:gd name="T63" fmla="*/ 211 h 246"/>
                <a:gd name="T64" fmla="*/ 5 w 143"/>
                <a:gd name="T65" fmla="*/ 224 h 246"/>
                <a:gd name="T66" fmla="*/ 0 w 143"/>
                <a:gd name="T67" fmla="*/ 231 h 246"/>
                <a:gd name="T68" fmla="*/ 2 w 143"/>
                <a:gd name="T69" fmla="*/ 245 h 246"/>
                <a:gd name="T70" fmla="*/ 3 w 143"/>
                <a:gd name="T71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3" h="246">
                  <a:moveTo>
                    <a:pt x="7" y="246"/>
                  </a:moveTo>
                  <a:lnTo>
                    <a:pt x="8" y="240"/>
                  </a:lnTo>
                  <a:lnTo>
                    <a:pt x="19" y="239"/>
                  </a:lnTo>
                  <a:lnTo>
                    <a:pt x="23" y="234"/>
                  </a:lnTo>
                  <a:lnTo>
                    <a:pt x="27" y="234"/>
                  </a:lnTo>
                  <a:lnTo>
                    <a:pt x="34" y="234"/>
                  </a:lnTo>
                  <a:lnTo>
                    <a:pt x="40" y="238"/>
                  </a:lnTo>
                  <a:lnTo>
                    <a:pt x="44" y="242"/>
                  </a:lnTo>
                  <a:lnTo>
                    <a:pt x="46" y="240"/>
                  </a:lnTo>
                  <a:lnTo>
                    <a:pt x="46" y="234"/>
                  </a:lnTo>
                  <a:lnTo>
                    <a:pt x="51" y="234"/>
                  </a:lnTo>
                  <a:lnTo>
                    <a:pt x="55" y="231"/>
                  </a:lnTo>
                  <a:lnTo>
                    <a:pt x="60" y="231"/>
                  </a:lnTo>
                  <a:lnTo>
                    <a:pt x="63" y="235"/>
                  </a:lnTo>
                  <a:lnTo>
                    <a:pt x="69" y="236"/>
                  </a:lnTo>
                  <a:lnTo>
                    <a:pt x="70" y="231"/>
                  </a:lnTo>
                  <a:lnTo>
                    <a:pt x="71" y="226"/>
                  </a:lnTo>
                  <a:lnTo>
                    <a:pt x="74" y="221"/>
                  </a:lnTo>
                  <a:lnTo>
                    <a:pt x="76" y="217"/>
                  </a:lnTo>
                  <a:lnTo>
                    <a:pt x="78" y="217"/>
                  </a:lnTo>
                  <a:lnTo>
                    <a:pt x="80" y="221"/>
                  </a:lnTo>
                  <a:lnTo>
                    <a:pt x="84" y="226"/>
                  </a:lnTo>
                  <a:lnTo>
                    <a:pt x="86" y="227"/>
                  </a:lnTo>
                  <a:lnTo>
                    <a:pt x="95" y="225"/>
                  </a:lnTo>
                  <a:lnTo>
                    <a:pt x="97" y="220"/>
                  </a:lnTo>
                  <a:lnTo>
                    <a:pt x="98" y="216"/>
                  </a:lnTo>
                  <a:lnTo>
                    <a:pt x="102" y="209"/>
                  </a:lnTo>
                  <a:lnTo>
                    <a:pt x="106" y="208"/>
                  </a:lnTo>
                  <a:lnTo>
                    <a:pt x="109" y="205"/>
                  </a:lnTo>
                  <a:lnTo>
                    <a:pt x="112" y="199"/>
                  </a:lnTo>
                  <a:lnTo>
                    <a:pt x="114" y="194"/>
                  </a:lnTo>
                  <a:lnTo>
                    <a:pt x="114" y="188"/>
                  </a:lnTo>
                  <a:lnTo>
                    <a:pt x="116" y="186"/>
                  </a:lnTo>
                  <a:lnTo>
                    <a:pt x="116" y="183"/>
                  </a:lnTo>
                  <a:lnTo>
                    <a:pt x="116" y="181"/>
                  </a:lnTo>
                  <a:lnTo>
                    <a:pt x="130" y="180"/>
                  </a:lnTo>
                  <a:lnTo>
                    <a:pt x="134" y="176"/>
                  </a:lnTo>
                  <a:lnTo>
                    <a:pt x="140" y="176"/>
                  </a:lnTo>
                  <a:lnTo>
                    <a:pt x="143" y="174"/>
                  </a:lnTo>
                  <a:lnTo>
                    <a:pt x="141" y="166"/>
                  </a:lnTo>
                  <a:lnTo>
                    <a:pt x="143" y="163"/>
                  </a:lnTo>
                  <a:lnTo>
                    <a:pt x="140" y="160"/>
                  </a:lnTo>
                  <a:lnTo>
                    <a:pt x="138" y="155"/>
                  </a:lnTo>
                  <a:lnTo>
                    <a:pt x="142" y="154"/>
                  </a:lnTo>
                  <a:lnTo>
                    <a:pt x="127" y="3"/>
                  </a:lnTo>
                  <a:lnTo>
                    <a:pt x="125" y="0"/>
                  </a:lnTo>
                  <a:lnTo>
                    <a:pt x="39" y="6"/>
                  </a:lnTo>
                  <a:lnTo>
                    <a:pt x="37" y="8"/>
                  </a:lnTo>
                  <a:lnTo>
                    <a:pt x="28" y="14"/>
                  </a:lnTo>
                  <a:lnTo>
                    <a:pt x="22" y="18"/>
                  </a:lnTo>
                  <a:lnTo>
                    <a:pt x="18" y="20"/>
                  </a:lnTo>
                  <a:lnTo>
                    <a:pt x="12" y="18"/>
                  </a:lnTo>
                  <a:lnTo>
                    <a:pt x="17" y="148"/>
                  </a:lnTo>
                  <a:lnTo>
                    <a:pt x="15" y="152"/>
                  </a:lnTo>
                  <a:lnTo>
                    <a:pt x="14" y="157"/>
                  </a:lnTo>
                  <a:lnTo>
                    <a:pt x="15" y="163"/>
                  </a:lnTo>
                  <a:lnTo>
                    <a:pt x="16" y="169"/>
                  </a:lnTo>
                  <a:lnTo>
                    <a:pt x="21" y="178"/>
                  </a:lnTo>
                  <a:lnTo>
                    <a:pt x="24" y="188"/>
                  </a:lnTo>
                  <a:lnTo>
                    <a:pt x="22" y="192"/>
                  </a:lnTo>
                  <a:lnTo>
                    <a:pt x="19" y="196"/>
                  </a:lnTo>
                  <a:lnTo>
                    <a:pt x="16" y="202"/>
                  </a:lnTo>
                  <a:lnTo>
                    <a:pt x="15" y="208"/>
                  </a:lnTo>
                  <a:lnTo>
                    <a:pt x="12" y="211"/>
                  </a:lnTo>
                  <a:lnTo>
                    <a:pt x="6" y="216"/>
                  </a:lnTo>
                  <a:lnTo>
                    <a:pt x="5" y="224"/>
                  </a:lnTo>
                  <a:lnTo>
                    <a:pt x="3" y="227"/>
                  </a:lnTo>
                  <a:lnTo>
                    <a:pt x="0" y="231"/>
                  </a:lnTo>
                  <a:lnTo>
                    <a:pt x="1" y="239"/>
                  </a:lnTo>
                  <a:lnTo>
                    <a:pt x="2" y="245"/>
                  </a:lnTo>
                  <a:lnTo>
                    <a:pt x="2" y="246"/>
                  </a:lnTo>
                  <a:lnTo>
                    <a:pt x="3" y="246"/>
                  </a:lnTo>
                  <a:lnTo>
                    <a:pt x="7" y="246"/>
                  </a:ln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3" name="Freeform 53">
              <a:extLst>
                <a:ext uri="{FF2B5EF4-FFF2-40B4-BE49-F238E27FC236}">
                  <a16:creationId xmlns:a16="http://schemas.microsoft.com/office/drawing/2014/main" id="{4CFD04C7-79D5-4D73-A809-EC90872040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6383" y="2122223"/>
              <a:ext cx="245186" cy="427100"/>
            </a:xfrm>
            <a:custGeom>
              <a:avLst/>
              <a:gdLst>
                <a:gd name="T0" fmla="*/ 126 w 186"/>
                <a:gd name="T1" fmla="*/ 312 h 324"/>
                <a:gd name="T2" fmla="*/ 139 w 186"/>
                <a:gd name="T3" fmla="*/ 318 h 324"/>
                <a:gd name="T4" fmla="*/ 147 w 186"/>
                <a:gd name="T5" fmla="*/ 318 h 324"/>
                <a:gd name="T6" fmla="*/ 147 w 186"/>
                <a:gd name="T7" fmla="*/ 310 h 324"/>
                <a:gd name="T8" fmla="*/ 150 w 186"/>
                <a:gd name="T9" fmla="*/ 300 h 324"/>
                <a:gd name="T10" fmla="*/ 163 w 186"/>
                <a:gd name="T11" fmla="*/ 294 h 324"/>
                <a:gd name="T12" fmla="*/ 160 w 186"/>
                <a:gd name="T13" fmla="*/ 287 h 324"/>
                <a:gd name="T14" fmla="*/ 161 w 186"/>
                <a:gd name="T15" fmla="*/ 280 h 324"/>
                <a:gd name="T16" fmla="*/ 164 w 186"/>
                <a:gd name="T17" fmla="*/ 277 h 324"/>
                <a:gd name="T18" fmla="*/ 163 w 186"/>
                <a:gd name="T19" fmla="*/ 270 h 324"/>
                <a:gd name="T20" fmla="*/ 165 w 186"/>
                <a:gd name="T21" fmla="*/ 258 h 324"/>
                <a:gd name="T22" fmla="*/ 168 w 186"/>
                <a:gd name="T23" fmla="*/ 247 h 324"/>
                <a:gd name="T24" fmla="*/ 177 w 186"/>
                <a:gd name="T25" fmla="*/ 239 h 324"/>
                <a:gd name="T26" fmla="*/ 181 w 186"/>
                <a:gd name="T27" fmla="*/ 227 h 324"/>
                <a:gd name="T28" fmla="*/ 186 w 186"/>
                <a:gd name="T29" fmla="*/ 219 h 324"/>
                <a:gd name="T30" fmla="*/ 178 w 186"/>
                <a:gd name="T31" fmla="*/ 200 h 324"/>
                <a:gd name="T32" fmla="*/ 176 w 186"/>
                <a:gd name="T33" fmla="*/ 188 h 324"/>
                <a:gd name="T34" fmla="*/ 179 w 186"/>
                <a:gd name="T35" fmla="*/ 179 h 324"/>
                <a:gd name="T36" fmla="*/ 174 w 186"/>
                <a:gd name="T37" fmla="*/ 49 h 324"/>
                <a:gd name="T38" fmla="*/ 166 w 186"/>
                <a:gd name="T39" fmla="*/ 37 h 324"/>
                <a:gd name="T40" fmla="*/ 162 w 186"/>
                <a:gd name="T41" fmla="*/ 25 h 324"/>
                <a:gd name="T42" fmla="*/ 154 w 186"/>
                <a:gd name="T43" fmla="*/ 5 h 324"/>
                <a:gd name="T44" fmla="*/ 34 w 186"/>
                <a:gd name="T45" fmla="*/ 7 h 324"/>
                <a:gd name="T46" fmla="*/ 32 w 186"/>
                <a:gd name="T47" fmla="*/ 5 h 324"/>
                <a:gd name="T48" fmla="*/ 30 w 186"/>
                <a:gd name="T49" fmla="*/ 12 h 324"/>
                <a:gd name="T50" fmla="*/ 41 w 186"/>
                <a:gd name="T51" fmla="*/ 21 h 324"/>
                <a:gd name="T52" fmla="*/ 55 w 186"/>
                <a:gd name="T53" fmla="*/ 34 h 324"/>
                <a:gd name="T54" fmla="*/ 53 w 186"/>
                <a:gd name="T55" fmla="*/ 46 h 324"/>
                <a:gd name="T56" fmla="*/ 45 w 186"/>
                <a:gd name="T57" fmla="*/ 62 h 324"/>
                <a:gd name="T58" fmla="*/ 38 w 186"/>
                <a:gd name="T59" fmla="*/ 68 h 324"/>
                <a:gd name="T60" fmla="*/ 23 w 186"/>
                <a:gd name="T61" fmla="*/ 71 h 324"/>
                <a:gd name="T62" fmla="*/ 17 w 186"/>
                <a:gd name="T63" fmla="*/ 79 h 324"/>
                <a:gd name="T64" fmla="*/ 23 w 186"/>
                <a:gd name="T65" fmla="*/ 93 h 324"/>
                <a:gd name="T66" fmla="*/ 20 w 186"/>
                <a:gd name="T67" fmla="*/ 101 h 324"/>
                <a:gd name="T68" fmla="*/ 16 w 186"/>
                <a:gd name="T69" fmla="*/ 110 h 324"/>
                <a:gd name="T70" fmla="*/ 4 w 186"/>
                <a:gd name="T71" fmla="*/ 123 h 324"/>
                <a:gd name="T72" fmla="*/ 0 w 186"/>
                <a:gd name="T73" fmla="*/ 136 h 324"/>
                <a:gd name="T74" fmla="*/ 0 w 186"/>
                <a:gd name="T75" fmla="*/ 163 h 324"/>
                <a:gd name="T76" fmla="*/ 30 w 186"/>
                <a:gd name="T77" fmla="*/ 195 h 324"/>
                <a:gd name="T78" fmla="*/ 37 w 186"/>
                <a:gd name="T79" fmla="*/ 214 h 324"/>
                <a:gd name="T80" fmla="*/ 45 w 186"/>
                <a:gd name="T81" fmla="*/ 217 h 324"/>
                <a:gd name="T82" fmla="*/ 56 w 186"/>
                <a:gd name="T83" fmla="*/ 214 h 324"/>
                <a:gd name="T84" fmla="*/ 64 w 186"/>
                <a:gd name="T85" fmla="*/ 224 h 324"/>
                <a:gd name="T86" fmla="*/ 59 w 186"/>
                <a:gd name="T87" fmla="*/ 239 h 324"/>
                <a:gd name="T88" fmla="*/ 56 w 186"/>
                <a:gd name="T89" fmla="*/ 251 h 324"/>
                <a:gd name="T90" fmla="*/ 64 w 186"/>
                <a:gd name="T91" fmla="*/ 266 h 324"/>
                <a:gd name="T92" fmla="*/ 77 w 186"/>
                <a:gd name="T93" fmla="*/ 271 h 324"/>
                <a:gd name="T94" fmla="*/ 97 w 186"/>
                <a:gd name="T95" fmla="*/ 286 h 324"/>
                <a:gd name="T96" fmla="*/ 101 w 186"/>
                <a:gd name="T97" fmla="*/ 307 h 324"/>
                <a:gd name="T98" fmla="*/ 106 w 186"/>
                <a:gd name="T99" fmla="*/ 318 h 324"/>
                <a:gd name="T100" fmla="*/ 109 w 186"/>
                <a:gd name="T101" fmla="*/ 318 h 324"/>
                <a:gd name="T102" fmla="*/ 119 w 186"/>
                <a:gd name="T103" fmla="*/ 316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6" h="324">
                  <a:moveTo>
                    <a:pt x="123" y="313"/>
                  </a:moveTo>
                  <a:lnTo>
                    <a:pt x="126" y="312"/>
                  </a:lnTo>
                  <a:lnTo>
                    <a:pt x="132" y="314"/>
                  </a:lnTo>
                  <a:lnTo>
                    <a:pt x="139" y="318"/>
                  </a:lnTo>
                  <a:lnTo>
                    <a:pt x="142" y="318"/>
                  </a:lnTo>
                  <a:lnTo>
                    <a:pt x="147" y="318"/>
                  </a:lnTo>
                  <a:lnTo>
                    <a:pt x="149" y="316"/>
                  </a:lnTo>
                  <a:lnTo>
                    <a:pt x="147" y="310"/>
                  </a:lnTo>
                  <a:lnTo>
                    <a:pt x="146" y="303"/>
                  </a:lnTo>
                  <a:lnTo>
                    <a:pt x="150" y="300"/>
                  </a:lnTo>
                  <a:lnTo>
                    <a:pt x="159" y="297"/>
                  </a:lnTo>
                  <a:lnTo>
                    <a:pt x="163" y="294"/>
                  </a:lnTo>
                  <a:lnTo>
                    <a:pt x="162" y="291"/>
                  </a:lnTo>
                  <a:lnTo>
                    <a:pt x="160" y="287"/>
                  </a:lnTo>
                  <a:lnTo>
                    <a:pt x="160" y="284"/>
                  </a:lnTo>
                  <a:lnTo>
                    <a:pt x="161" y="280"/>
                  </a:lnTo>
                  <a:lnTo>
                    <a:pt x="165" y="277"/>
                  </a:lnTo>
                  <a:lnTo>
                    <a:pt x="164" y="277"/>
                  </a:lnTo>
                  <a:lnTo>
                    <a:pt x="164" y="276"/>
                  </a:lnTo>
                  <a:lnTo>
                    <a:pt x="163" y="270"/>
                  </a:lnTo>
                  <a:lnTo>
                    <a:pt x="162" y="262"/>
                  </a:lnTo>
                  <a:lnTo>
                    <a:pt x="165" y="258"/>
                  </a:lnTo>
                  <a:lnTo>
                    <a:pt x="167" y="255"/>
                  </a:lnTo>
                  <a:lnTo>
                    <a:pt x="168" y="247"/>
                  </a:lnTo>
                  <a:lnTo>
                    <a:pt x="174" y="242"/>
                  </a:lnTo>
                  <a:lnTo>
                    <a:pt x="177" y="239"/>
                  </a:lnTo>
                  <a:lnTo>
                    <a:pt x="178" y="233"/>
                  </a:lnTo>
                  <a:lnTo>
                    <a:pt x="181" y="227"/>
                  </a:lnTo>
                  <a:lnTo>
                    <a:pt x="184" y="223"/>
                  </a:lnTo>
                  <a:lnTo>
                    <a:pt x="186" y="219"/>
                  </a:lnTo>
                  <a:lnTo>
                    <a:pt x="183" y="209"/>
                  </a:lnTo>
                  <a:lnTo>
                    <a:pt x="178" y="200"/>
                  </a:lnTo>
                  <a:lnTo>
                    <a:pt x="177" y="194"/>
                  </a:lnTo>
                  <a:lnTo>
                    <a:pt x="176" y="188"/>
                  </a:lnTo>
                  <a:lnTo>
                    <a:pt x="177" y="183"/>
                  </a:lnTo>
                  <a:lnTo>
                    <a:pt x="179" y="179"/>
                  </a:lnTo>
                  <a:lnTo>
                    <a:pt x="174" y="49"/>
                  </a:lnTo>
                  <a:lnTo>
                    <a:pt x="174" y="49"/>
                  </a:lnTo>
                  <a:lnTo>
                    <a:pt x="170" y="45"/>
                  </a:lnTo>
                  <a:lnTo>
                    <a:pt x="166" y="37"/>
                  </a:lnTo>
                  <a:lnTo>
                    <a:pt x="164" y="34"/>
                  </a:lnTo>
                  <a:lnTo>
                    <a:pt x="162" y="25"/>
                  </a:lnTo>
                  <a:lnTo>
                    <a:pt x="157" y="20"/>
                  </a:lnTo>
                  <a:lnTo>
                    <a:pt x="154" y="5"/>
                  </a:lnTo>
                  <a:lnTo>
                    <a:pt x="153" y="0"/>
                  </a:lnTo>
                  <a:lnTo>
                    <a:pt x="34" y="7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0" y="9"/>
                  </a:lnTo>
                  <a:lnTo>
                    <a:pt x="30" y="12"/>
                  </a:lnTo>
                  <a:lnTo>
                    <a:pt x="35" y="16"/>
                  </a:lnTo>
                  <a:lnTo>
                    <a:pt x="41" y="21"/>
                  </a:lnTo>
                  <a:lnTo>
                    <a:pt x="48" y="27"/>
                  </a:lnTo>
                  <a:lnTo>
                    <a:pt x="55" y="34"/>
                  </a:lnTo>
                  <a:lnTo>
                    <a:pt x="55" y="37"/>
                  </a:lnTo>
                  <a:lnTo>
                    <a:pt x="53" y="46"/>
                  </a:lnTo>
                  <a:lnTo>
                    <a:pt x="48" y="51"/>
                  </a:lnTo>
                  <a:lnTo>
                    <a:pt x="45" y="62"/>
                  </a:lnTo>
                  <a:lnTo>
                    <a:pt x="41" y="65"/>
                  </a:lnTo>
                  <a:lnTo>
                    <a:pt x="38" y="68"/>
                  </a:lnTo>
                  <a:lnTo>
                    <a:pt x="30" y="71"/>
                  </a:lnTo>
                  <a:lnTo>
                    <a:pt x="23" y="71"/>
                  </a:lnTo>
                  <a:lnTo>
                    <a:pt x="17" y="74"/>
                  </a:lnTo>
                  <a:lnTo>
                    <a:pt x="17" y="79"/>
                  </a:lnTo>
                  <a:lnTo>
                    <a:pt x="17" y="84"/>
                  </a:lnTo>
                  <a:lnTo>
                    <a:pt x="23" y="93"/>
                  </a:lnTo>
                  <a:lnTo>
                    <a:pt x="24" y="97"/>
                  </a:lnTo>
                  <a:lnTo>
                    <a:pt x="20" y="101"/>
                  </a:lnTo>
                  <a:lnTo>
                    <a:pt x="18" y="110"/>
                  </a:lnTo>
                  <a:lnTo>
                    <a:pt x="16" y="110"/>
                  </a:lnTo>
                  <a:lnTo>
                    <a:pt x="12" y="115"/>
                  </a:lnTo>
                  <a:lnTo>
                    <a:pt x="4" y="123"/>
                  </a:lnTo>
                  <a:lnTo>
                    <a:pt x="5" y="133"/>
                  </a:lnTo>
                  <a:lnTo>
                    <a:pt x="0" y="136"/>
                  </a:lnTo>
                  <a:lnTo>
                    <a:pt x="0" y="149"/>
                  </a:lnTo>
                  <a:lnTo>
                    <a:pt x="0" y="163"/>
                  </a:lnTo>
                  <a:lnTo>
                    <a:pt x="8" y="177"/>
                  </a:lnTo>
                  <a:lnTo>
                    <a:pt x="30" y="195"/>
                  </a:lnTo>
                  <a:lnTo>
                    <a:pt x="37" y="203"/>
                  </a:lnTo>
                  <a:lnTo>
                    <a:pt x="37" y="214"/>
                  </a:lnTo>
                  <a:lnTo>
                    <a:pt x="42" y="221"/>
                  </a:lnTo>
                  <a:lnTo>
                    <a:pt x="45" y="217"/>
                  </a:lnTo>
                  <a:lnTo>
                    <a:pt x="48" y="214"/>
                  </a:lnTo>
                  <a:lnTo>
                    <a:pt x="56" y="214"/>
                  </a:lnTo>
                  <a:lnTo>
                    <a:pt x="61" y="219"/>
                  </a:lnTo>
                  <a:lnTo>
                    <a:pt x="64" y="224"/>
                  </a:lnTo>
                  <a:lnTo>
                    <a:pt x="61" y="232"/>
                  </a:lnTo>
                  <a:lnTo>
                    <a:pt x="59" y="239"/>
                  </a:lnTo>
                  <a:lnTo>
                    <a:pt x="58" y="244"/>
                  </a:lnTo>
                  <a:lnTo>
                    <a:pt x="56" y="251"/>
                  </a:lnTo>
                  <a:lnTo>
                    <a:pt x="56" y="258"/>
                  </a:lnTo>
                  <a:lnTo>
                    <a:pt x="64" y="266"/>
                  </a:lnTo>
                  <a:lnTo>
                    <a:pt x="73" y="272"/>
                  </a:lnTo>
                  <a:lnTo>
                    <a:pt x="77" y="271"/>
                  </a:lnTo>
                  <a:lnTo>
                    <a:pt x="92" y="281"/>
                  </a:lnTo>
                  <a:lnTo>
                    <a:pt x="97" y="286"/>
                  </a:lnTo>
                  <a:lnTo>
                    <a:pt x="102" y="299"/>
                  </a:lnTo>
                  <a:lnTo>
                    <a:pt x="101" y="307"/>
                  </a:lnTo>
                  <a:lnTo>
                    <a:pt x="99" y="311"/>
                  </a:lnTo>
                  <a:lnTo>
                    <a:pt x="106" y="318"/>
                  </a:lnTo>
                  <a:lnTo>
                    <a:pt x="106" y="324"/>
                  </a:lnTo>
                  <a:lnTo>
                    <a:pt x="109" y="318"/>
                  </a:lnTo>
                  <a:lnTo>
                    <a:pt x="116" y="318"/>
                  </a:lnTo>
                  <a:lnTo>
                    <a:pt x="119" y="316"/>
                  </a:lnTo>
                  <a:lnTo>
                    <a:pt x="123" y="313"/>
                  </a:ln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4" name="Freeform 54">
              <a:extLst>
                <a:ext uri="{FF2B5EF4-FFF2-40B4-BE49-F238E27FC236}">
                  <a16:creationId xmlns:a16="http://schemas.microsoft.com/office/drawing/2014/main" id="{A9BA48F3-34E6-4451-825E-AFB2F2E5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9786" y="2028630"/>
              <a:ext cx="369098" cy="271551"/>
            </a:xfrm>
            <a:custGeom>
              <a:avLst/>
              <a:gdLst>
                <a:gd name="T0" fmla="*/ 1354 w 1599"/>
                <a:gd name="T1" fmla="*/ 1067 h 1179"/>
                <a:gd name="T2" fmla="*/ 1392 w 1599"/>
                <a:gd name="T3" fmla="*/ 1034 h 1179"/>
                <a:gd name="T4" fmla="*/ 1427 w 1599"/>
                <a:gd name="T5" fmla="*/ 960 h 1179"/>
                <a:gd name="T6" fmla="*/ 1384 w 1599"/>
                <a:gd name="T7" fmla="*/ 885 h 1179"/>
                <a:gd name="T8" fmla="*/ 1386 w 1599"/>
                <a:gd name="T9" fmla="*/ 829 h 1179"/>
                <a:gd name="T10" fmla="*/ 1460 w 1599"/>
                <a:gd name="T11" fmla="*/ 814 h 1179"/>
                <a:gd name="T12" fmla="*/ 1523 w 1599"/>
                <a:gd name="T13" fmla="*/ 781 h 1179"/>
                <a:gd name="T14" fmla="*/ 1563 w 1599"/>
                <a:gd name="T15" fmla="*/ 698 h 1179"/>
                <a:gd name="T16" fmla="*/ 1599 w 1599"/>
                <a:gd name="T17" fmla="*/ 620 h 1179"/>
                <a:gd name="T18" fmla="*/ 1560 w 1599"/>
                <a:gd name="T19" fmla="*/ 559 h 1179"/>
                <a:gd name="T20" fmla="*/ 1488 w 1599"/>
                <a:gd name="T21" fmla="*/ 497 h 1179"/>
                <a:gd name="T22" fmla="*/ 1460 w 1599"/>
                <a:gd name="T23" fmla="*/ 457 h 1179"/>
                <a:gd name="T24" fmla="*/ 1480 w 1599"/>
                <a:gd name="T25" fmla="*/ 446 h 1179"/>
                <a:gd name="T26" fmla="*/ 1429 w 1599"/>
                <a:gd name="T27" fmla="*/ 404 h 1179"/>
                <a:gd name="T28" fmla="*/ 1358 w 1599"/>
                <a:gd name="T29" fmla="*/ 379 h 1179"/>
                <a:gd name="T30" fmla="*/ 1345 w 1599"/>
                <a:gd name="T31" fmla="*/ 308 h 1179"/>
                <a:gd name="T32" fmla="*/ 1345 w 1599"/>
                <a:gd name="T33" fmla="*/ 244 h 1179"/>
                <a:gd name="T34" fmla="*/ 1327 w 1599"/>
                <a:gd name="T35" fmla="*/ 171 h 1179"/>
                <a:gd name="T36" fmla="*/ 47 w 1599"/>
                <a:gd name="T37" fmla="*/ 151 h 1179"/>
                <a:gd name="T38" fmla="*/ 52 w 1599"/>
                <a:gd name="T39" fmla="*/ 0 h 1179"/>
                <a:gd name="T40" fmla="*/ 23 w 1599"/>
                <a:gd name="T41" fmla="*/ 155 h 1179"/>
                <a:gd name="T42" fmla="*/ 17 w 1599"/>
                <a:gd name="T43" fmla="*/ 211 h 1179"/>
                <a:gd name="T44" fmla="*/ 47 w 1599"/>
                <a:gd name="T45" fmla="*/ 254 h 1179"/>
                <a:gd name="T46" fmla="*/ 32 w 1599"/>
                <a:gd name="T47" fmla="*/ 286 h 1179"/>
                <a:gd name="T48" fmla="*/ 27 w 1599"/>
                <a:gd name="T49" fmla="*/ 360 h 1179"/>
                <a:gd name="T50" fmla="*/ 0 w 1599"/>
                <a:gd name="T51" fmla="*/ 386 h 1179"/>
                <a:gd name="T52" fmla="*/ 27 w 1599"/>
                <a:gd name="T53" fmla="*/ 428 h 1179"/>
                <a:gd name="T54" fmla="*/ 27 w 1599"/>
                <a:gd name="T55" fmla="*/ 474 h 1179"/>
                <a:gd name="T56" fmla="*/ 37 w 1599"/>
                <a:gd name="T57" fmla="*/ 488 h 1179"/>
                <a:gd name="T58" fmla="*/ 80 w 1599"/>
                <a:gd name="T59" fmla="*/ 591 h 1179"/>
                <a:gd name="T60" fmla="*/ 111 w 1599"/>
                <a:gd name="T61" fmla="*/ 663 h 1179"/>
                <a:gd name="T62" fmla="*/ 128 w 1599"/>
                <a:gd name="T63" fmla="*/ 704 h 1179"/>
                <a:gd name="T64" fmla="*/ 138 w 1599"/>
                <a:gd name="T65" fmla="*/ 722 h 1179"/>
                <a:gd name="T66" fmla="*/ 124 w 1599"/>
                <a:gd name="T67" fmla="*/ 753 h 1179"/>
                <a:gd name="T68" fmla="*/ 138 w 1599"/>
                <a:gd name="T69" fmla="*/ 803 h 1179"/>
                <a:gd name="T70" fmla="*/ 168 w 1599"/>
                <a:gd name="T71" fmla="*/ 818 h 1179"/>
                <a:gd name="T72" fmla="*/ 179 w 1599"/>
                <a:gd name="T73" fmla="*/ 931 h 1179"/>
                <a:gd name="T74" fmla="*/ 185 w 1599"/>
                <a:gd name="T75" fmla="*/ 982 h 1179"/>
                <a:gd name="T76" fmla="*/ 195 w 1599"/>
                <a:gd name="T77" fmla="*/ 1069 h 1179"/>
                <a:gd name="T78" fmla="*/ 206 w 1599"/>
                <a:gd name="T79" fmla="*/ 1119 h 1179"/>
                <a:gd name="T80" fmla="*/ 1299 w 1599"/>
                <a:gd name="T81" fmla="*/ 1179 h 1179"/>
                <a:gd name="T82" fmla="*/ 1309 w 1599"/>
                <a:gd name="T83" fmla="*/ 1112 h 1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99" h="1179">
                  <a:moveTo>
                    <a:pt x="1309" y="1112"/>
                  </a:moveTo>
                  <a:cubicBezTo>
                    <a:pt x="1354" y="1067"/>
                    <a:pt x="1354" y="1067"/>
                    <a:pt x="1354" y="1067"/>
                  </a:cubicBezTo>
                  <a:cubicBezTo>
                    <a:pt x="1378" y="1034"/>
                    <a:pt x="1378" y="1034"/>
                    <a:pt x="1378" y="1034"/>
                  </a:cubicBezTo>
                  <a:cubicBezTo>
                    <a:pt x="1392" y="1034"/>
                    <a:pt x="1392" y="1034"/>
                    <a:pt x="1392" y="1034"/>
                  </a:cubicBezTo>
                  <a:cubicBezTo>
                    <a:pt x="1400" y="984"/>
                    <a:pt x="1400" y="984"/>
                    <a:pt x="1400" y="984"/>
                  </a:cubicBezTo>
                  <a:cubicBezTo>
                    <a:pt x="1427" y="960"/>
                    <a:pt x="1427" y="960"/>
                    <a:pt x="1427" y="960"/>
                  </a:cubicBezTo>
                  <a:cubicBezTo>
                    <a:pt x="1416" y="938"/>
                    <a:pt x="1416" y="938"/>
                    <a:pt x="1416" y="938"/>
                  </a:cubicBezTo>
                  <a:cubicBezTo>
                    <a:pt x="1384" y="885"/>
                    <a:pt x="1384" y="885"/>
                    <a:pt x="1384" y="885"/>
                  </a:cubicBezTo>
                  <a:cubicBezTo>
                    <a:pt x="1384" y="858"/>
                    <a:pt x="1384" y="858"/>
                    <a:pt x="1384" y="858"/>
                  </a:cubicBezTo>
                  <a:cubicBezTo>
                    <a:pt x="1386" y="829"/>
                    <a:pt x="1386" y="829"/>
                    <a:pt x="1386" y="829"/>
                  </a:cubicBezTo>
                  <a:cubicBezTo>
                    <a:pt x="1416" y="814"/>
                    <a:pt x="1416" y="814"/>
                    <a:pt x="1416" y="814"/>
                  </a:cubicBezTo>
                  <a:cubicBezTo>
                    <a:pt x="1460" y="814"/>
                    <a:pt x="1460" y="814"/>
                    <a:pt x="1460" y="814"/>
                  </a:cubicBezTo>
                  <a:cubicBezTo>
                    <a:pt x="1507" y="794"/>
                    <a:pt x="1507" y="794"/>
                    <a:pt x="1507" y="794"/>
                  </a:cubicBezTo>
                  <a:cubicBezTo>
                    <a:pt x="1523" y="781"/>
                    <a:pt x="1523" y="781"/>
                    <a:pt x="1523" y="781"/>
                  </a:cubicBezTo>
                  <a:cubicBezTo>
                    <a:pt x="1547" y="759"/>
                    <a:pt x="1547" y="759"/>
                    <a:pt x="1547" y="759"/>
                  </a:cubicBezTo>
                  <a:cubicBezTo>
                    <a:pt x="1563" y="698"/>
                    <a:pt x="1563" y="698"/>
                    <a:pt x="1563" y="698"/>
                  </a:cubicBezTo>
                  <a:cubicBezTo>
                    <a:pt x="1589" y="668"/>
                    <a:pt x="1589" y="668"/>
                    <a:pt x="1589" y="668"/>
                  </a:cubicBezTo>
                  <a:cubicBezTo>
                    <a:pt x="1599" y="620"/>
                    <a:pt x="1599" y="620"/>
                    <a:pt x="1599" y="620"/>
                  </a:cubicBezTo>
                  <a:cubicBezTo>
                    <a:pt x="1599" y="601"/>
                    <a:pt x="1599" y="601"/>
                    <a:pt x="1599" y="601"/>
                  </a:cubicBezTo>
                  <a:cubicBezTo>
                    <a:pt x="1560" y="559"/>
                    <a:pt x="1560" y="559"/>
                    <a:pt x="1560" y="559"/>
                  </a:cubicBezTo>
                  <a:cubicBezTo>
                    <a:pt x="1520" y="527"/>
                    <a:pt x="1520" y="527"/>
                    <a:pt x="1520" y="527"/>
                  </a:cubicBezTo>
                  <a:cubicBezTo>
                    <a:pt x="1488" y="497"/>
                    <a:pt x="1488" y="497"/>
                    <a:pt x="1488" y="497"/>
                  </a:cubicBezTo>
                  <a:cubicBezTo>
                    <a:pt x="1460" y="476"/>
                    <a:pt x="1460" y="476"/>
                    <a:pt x="1460" y="476"/>
                  </a:cubicBezTo>
                  <a:cubicBezTo>
                    <a:pt x="1460" y="457"/>
                    <a:pt x="1460" y="457"/>
                    <a:pt x="1460" y="457"/>
                  </a:cubicBezTo>
                  <a:cubicBezTo>
                    <a:pt x="1470" y="433"/>
                    <a:pt x="1470" y="433"/>
                    <a:pt x="1470" y="433"/>
                  </a:cubicBezTo>
                  <a:cubicBezTo>
                    <a:pt x="1480" y="446"/>
                    <a:pt x="1480" y="446"/>
                    <a:pt x="1480" y="446"/>
                  </a:cubicBezTo>
                  <a:cubicBezTo>
                    <a:pt x="1460" y="421"/>
                    <a:pt x="1460" y="421"/>
                    <a:pt x="1460" y="421"/>
                  </a:cubicBezTo>
                  <a:cubicBezTo>
                    <a:pt x="1460" y="421"/>
                    <a:pt x="1436" y="404"/>
                    <a:pt x="1429" y="404"/>
                  </a:cubicBezTo>
                  <a:cubicBezTo>
                    <a:pt x="1423" y="404"/>
                    <a:pt x="1394" y="379"/>
                    <a:pt x="1394" y="379"/>
                  </a:cubicBezTo>
                  <a:cubicBezTo>
                    <a:pt x="1358" y="379"/>
                    <a:pt x="1358" y="379"/>
                    <a:pt x="1358" y="379"/>
                  </a:cubicBezTo>
                  <a:cubicBezTo>
                    <a:pt x="1358" y="348"/>
                    <a:pt x="1358" y="348"/>
                    <a:pt x="1358" y="348"/>
                  </a:cubicBezTo>
                  <a:cubicBezTo>
                    <a:pt x="1345" y="308"/>
                    <a:pt x="1345" y="308"/>
                    <a:pt x="1345" y="308"/>
                  </a:cubicBezTo>
                  <a:cubicBezTo>
                    <a:pt x="1345" y="268"/>
                    <a:pt x="1345" y="268"/>
                    <a:pt x="1345" y="268"/>
                  </a:cubicBezTo>
                  <a:cubicBezTo>
                    <a:pt x="1345" y="244"/>
                    <a:pt x="1345" y="244"/>
                    <a:pt x="1345" y="244"/>
                  </a:cubicBezTo>
                  <a:cubicBezTo>
                    <a:pt x="1345" y="195"/>
                    <a:pt x="1345" y="195"/>
                    <a:pt x="1345" y="195"/>
                  </a:cubicBezTo>
                  <a:cubicBezTo>
                    <a:pt x="1327" y="171"/>
                    <a:pt x="1327" y="171"/>
                    <a:pt x="1327" y="171"/>
                  </a:cubicBezTo>
                  <a:cubicBezTo>
                    <a:pt x="1311" y="126"/>
                    <a:pt x="1311" y="126"/>
                    <a:pt x="1311" y="126"/>
                  </a:cubicBezTo>
                  <a:cubicBezTo>
                    <a:pt x="47" y="151"/>
                    <a:pt x="47" y="151"/>
                    <a:pt x="47" y="151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47" y="155"/>
                    <a:pt x="47" y="155"/>
                    <a:pt x="47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3" y="175"/>
                    <a:pt x="23" y="175"/>
                    <a:pt x="23" y="175"/>
                  </a:cubicBezTo>
                  <a:cubicBezTo>
                    <a:pt x="17" y="211"/>
                    <a:pt x="17" y="211"/>
                    <a:pt x="17" y="211"/>
                  </a:cubicBezTo>
                  <a:cubicBezTo>
                    <a:pt x="30" y="218"/>
                    <a:pt x="30" y="218"/>
                    <a:pt x="30" y="218"/>
                  </a:cubicBezTo>
                  <a:cubicBezTo>
                    <a:pt x="47" y="254"/>
                    <a:pt x="47" y="254"/>
                    <a:pt x="47" y="254"/>
                  </a:cubicBezTo>
                  <a:cubicBezTo>
                    <a:pt x="47" y="280"/>
                    <a:pt x="47" y="280"/>
                    <a:pt x="47" y="280"/>
                  </a:cubicBezTo>
                  <a:cubicBezTo>
                    <a:pt x="32" y="286"/>
                    <a:pt x="32" y="286"/>
                    <a:pt x="32" y="286"/>
                  </a:cubicBezTo>
                  <a:cubicBezTo>
                    <a:pt x="27" y="313"/>
                    <a:pt x="27" y="313"/>
                    <a:pt x="27" y="313"/>
                  </a:cubicBezTo>
                  <a:cubicBezTo>
                    <a:pt x="27" y="360"/>
                    <a:pt x="27" y="360"/>
                    <a:pt x="27" y="360"/>
                  </a:cubicBezTo>
                  <a:cubicBezTo>
                    <a:pt x="9" y="365"/>
                    <a:pt x="9" y="365"/>
                    <a:pt x="9" y="365"/>
                  </a:cubicBezTo>
                  <a:cubicBezTo>
                    <a:pt x="0" y="386"/>
                    <a:pt x="0" y="386"/>
                    <a:pt x="0" y="386"/>
                  </a:cubicBezTo>
                  <a:cubicBezTo>
                    <a:pt x="0" y="408"/>
                    <a:pt x="0" y="408"/>
                    <a:pt x="0" y="408"/>
                  </a:cubicBezTo>
                  <a:cubicBezTo>
                    <a:pt x="27" y="428"/>
                    <a:pt x="27" y="428"/>
                    <a:pt x="27" y="428"/>
                  </a:cubicBezTo>
                  <a:cubicBezTo>
                    <a:pt x="27" y="458"/>
                    <a:pt x="27" y="458"/>
                    <a:pt x="27" y="458"/>
                  </a:cubicBezTo>
                  <a:cubicBezTo>
                    <a:pt x="27" y="474"/>
                    <a:pt x="27" y="474"/>
                    <a:pt x="27" y="474"/>
                  </a:cubicBezTo>
                  <a:cubicBezTo>
                    <a:pt x="18" y="462"/>
                    <a:pt x="18" y="462"/>
                    <a:pt x="18" y="462"/>
                  </a:cubicBezTo>
                  <a:cubicBezTo>
                    <a:pt x="37" y="488"/>
                    <a:pt x="37" y="488"/>
                    <a:pt x="37" y="488"/>
                  </a:cubicBezTo>
                  <a:cubicBezTo>
                    <a:pt x="61" y="550"/>
                    <a:pt x="61" y="550"/>
                    <a:pt x="61" y="550"/>
                  </a:cubicBezTo>
                  <a:cubicBezTo>
                    <a:pt x="80" y="591"/>
                    <a:pt x="80" y="591"/>
                    <a:pt x="80" y="591"/>
                  </a:cubicBezTo>
                  <a:cubicBezTo>
                    <a:pt x="97" y="631"/>
                    <a:pt x="97" y="631"/>
                    <a:pt x="97" y="631"/>
                  </a:cubicBezTo>
                  <a:cubicBezTo>
                    <a:pt x="111" y="663"/>
                    <a:pt x="111" y="663"/>
                    <a:pt x="111" y="663"/>
                  </a:cubicBezTo>
                  <a:cubicBezTo>
                    <a:pt x="120" y="684"/>
                    <a:pt x="120" y="684"/>
                    <a:pt x="120" y="684"/>
                  </a:cubicBezTo>
                  <a:cubicBezTo>
                    <a:pt x="128" y="704"/>
                    <a:pt x="128" y="704"/>
                    <a:pt x="128" y="704"/>
                  </a:cubicBezTo>
                  <a:cubicBezTo>
                    <a:pt x="138" y="713"/>
                    <a:pt x="138" y="713"/>
                    <a:pt x="138" y="713"/>
                  </a:cubicBezTo>
                  <a:cubicBezTo>
                    <a:pt x="138" y="722"/>
                    <a:pt x="138" y="722"/>
                    <a:pt x="138" y="722"/>
                  </a:cubicBezTo>
                  <a:cubicBezTo>
                    <a:pt x="118" y="727"/>
                    <a:pt x="118" y="727"/>
                    <a:pt x="118" y="727"/>
                  </a:cubicBezTo>
                  <a:cubicBezTo>
                    <a:pt x="124" y="753"/>
                    <a:pt x="124" y="753"/>
                    <a:pt x="124" y="753"/>
                  </a:cubicBezTo>
                  <a:cubicBezTo>
                    <a:pt x="131" y="785"/>
                    <a:pt x="131" y="785"/>
                    <a:pt x="131" y="785"/>
                  </a:cubicBezTo>
                  <a:cubicBezTo>
                    <a:pt x="138" y="803"/>
                    <a:pt x="138" y="803"/>
                    <a:pt x="138" y="803"/>
                  </a:cubicBezTo>
                  <a:cubicBezTo>
                    <a:pt x="150" y="803"/>
                    <a:pt x="150" y="803"/>
                    <a:pt x="150" y="803"/>
                  </a:cubicBezTo>
                  <a:cubicBezTo>
                    <a:pt x="168" y="818"/>
                    <a:pt x="168" y="818"/>
                    <a:pt x="168" y="818"/>
                  </a:cubicBezTo>
                  <a:cubicBezTo>
                    <a:pt x="179" y="863"/>
                    <a:pt x="179" y="863"/>
                    <a:pt x="179" y="863"/>
                  </a:cubicBezTo>
                  <a:cubicBezTo>
                    <a:pt x="179" y="931"/>
                    <a:pt x="179" y="931"/>
                    <a:pt x="179" y="931"/>
                  </a:cubicBezTo>
                  <a:cubicBezTo>
                    <a:pt x="175" y="958"/>
                    <a:pt x="175" y="958"/>
                    <a:pt x="175" y="958"/>
                  </a:cubicBezTo>
                  <a:cubicBezTo>
                    <a:pt x="185" y="982"/>
                    <a:pt x="185" y="982"/>
                    <a:pt x="185" y="982"/>
                  </a:cubicBezTo>
                  <a:cubicBezTo>
                    <a:pt x="195" y="995"/>
                    <a:pt x="195" y="995"/>
                    <a:pt x="195" y="995"/>
                  </a:cubicBezTo>
                  <a:cubicBezTo>
                    <a:pt x="195" y="1069"/>
                    <a:pt x="195" y="1069"/>
                    <a:pt x="195" y="1069"/>
                  </a:cubicBezTo>
                  <a:cubicBezTo>
                    <a:pt x="204" y="1116"/>
                    <a:pt x="204" y="1116"/>
                    <a:pt x="204" y="1116"/>
                  </a:cubicBezTo>
                  <a:cubicBezTo>
                    <a:pt x="206" y="1119"/>
                    <a:pt x="206" y="1119"/>
                    <a:pt x="206" y="1119"/>
                  </a:cubicBezTo>
                  <a:cubicBezTo>
                    <a:pt x="1219" y="1106"/>
                    <a:pt x="1219" y="1106"/>
                    <a:pt x="1219" y="1106"/>
                  </a:cubicBezTo>
                  <a:cubicBezTo>
                    <a:pt x="1299" y="1179"/>
                    <a:pt x="1299" y="1179"/>
                    <a:pt x="1299" y="1179"/>
                  </a:cubicBezTo>
                  <a:cubicBezTo>
                    <a:pt x="1314" y="1165"/>
                    <a:pt x="1314" y="1165"/>
                    <a:pt x="1314" y="1165"/>
                  </a:cubicBezTo>
                  <a:lnTo>
                    <a:pt x="1309" y="1112"/>
                  </a:lnTo>
                  <a:close/>
                </a:path>
              </a:pathLst>
            </a:custGeom>
            <a:solidFill>
              <a:srgbClr val="0070C0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75" name="Freeform: Shape 374">
              <a:extLst>
                <a:ext uri="{FF2B5EF4-FFF2-40B4-BE49-F238E27FC236}">
                  <a16:creationId xmlns:a16="http://schemas.microsoft.com/office/drawing/2014/main" id="{2740E425-28B1-4B0B-8A58-4F877486C717}"/>
                </a:ext>
              </a:extLst>
            </p:cNvPr>
            <p:cNvSpPr/>
            <p:nvPr/>
          </p:nvSpPr>
          <p:spPr>
            <a:xfrm>
              <a:off x="7084536" y="1432800"/>
              <a:ext cx="5338" cy="5339"/>
            </a:xfrm>
            <a:custGeom>
              <a:avLst/>
              <a:gdLst/>
              <a:ahLst/>
              <a:cxnLst/>
              <a:rect l="l" t="t" r="r" b="b"/>
              <a:pathLst>
                <a:path w="9524" h="9525"/>
              </a:pathLst>
            </a:custGeom>
            <a:solidFill>
              <a:srgbClr val="0070C0"/>
            </a:solidFill>
            <a:ln w="8575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fr-FR"/>
            </a:p>
          </p:txBody>
        </p:sp>
        <p:sp>
          <p:nvSpPr>
            <p:cNvPr id="513" name="Freeform 7">
              <a:extLst>
                <a:ext uri="{FF2B5EF4-FFF2-40B4-BE49-F238E27FC236}">
                  <a16:creationId xmlns:a16="http://schemas.microsoft.com/office/drawing/2014/main" id="{1B5CD600-38DC-4750-9C46-9823D4716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4091" y="2584914"/>
              <a:ext cx="851562" cy="842334"/>
            </a:xfrm>
            <a:custGeom>
              <a:avLst/>
              <a:gdLst>
                <a:gd name="T0" fmla="*/ 645 w 646"/>
                <a:gd name="T1" fmla="*/ 335 h 639"/>
                <a:gd name="T2" fmla="*/ 639 w 646"/>
                <a:gd name="T3" fmla="*/ 308 h 639"/>
                <a:gd name="T4" fmla="*/ 624 w 646"/>
                <a:gd name="T5" fmla="*/ 187 h 639"/>
                <a:gd name="T6" fmla="*/ 597 w 646"/>
                <a:gd name="T7" fmla="*/ 183 h 639"/>
                <a:gd name="T8" fmla="*/ 570 w 646"/>
                <a:gd name="T9" fmla="*/ 168 h 639"/>
                <a:gd name="T10" fmla="*/ 541 w 646"/>
                <a:gd name="T11" fmla="*/ 167 h 639"/>
                <a:gd name="T12" fmla="*/ 523 w 646"/>
                <a:gd name="T13" fmla="*/ 169 h 639"/>
                <a:gd name="T14" fmla="*/ 504 w 646"/>
                <a:gd name="T15" fmla="*/ 175 h 639"/>
                <a:gd name="T16" fmla="*/ 476 w 646"/>
                <a:gd name="T17" fmla="*/ 169 h 639"/>
                <a:gd name="T18" fmla="*/ 466 w 646"/>
                <a:gd name="T19" fmla="*/ 166 h 639"/>
                <a:gd name="T20" fmla="*/ 445 w 646"/>
                <a:gd name="T21" fmla="*/ 160 h 639"/>
                <a:gd name="T22" fmla="*/ 431 w 646"/>
                <a:gd name="T23" fmla="*/ 159 h 639"/>
                <a:gd name="T24" fmla="*/ 406 w 646"/>
                <a:gd name="T25" fmla="*/ 153 h 639"/>
                <a:gd name="T26" fmla="*/ 385 w 646"/>
                <a:gd name="T27" fmla="*/ 145 h 639"/>
                <a:gd name="T28" fmla="*/ 362 w 646"/>
                <a:gd name="T29" fmla="*/ 133 h 639"/>
                <a:gd name="T30" fmla="*/ 347 w 646"/>
                <a:gd name="T31" fmla="*/ 129 h 639"/>
                <a:gd name="T32" fmla="*/ 178 w 646"/>
                <a:gd name="T33" fmla="*/ 260 h 639"/>
                <a:gd name="T34" fmla="*/ 4 w 646"/>
                <a:gd name="T35" fmla="*/ 261 h 639"/>
                <a:gd name="T36" fmla="*/ 19 w 646"/>
                <a:gd name="T37" fmla="*/ 281 h 639"/>
                <a:gd name="T38" fmla="*/ 32 w 646"/>
                <a:gd name="T39" fmla="*/ 293 h 639"/>
                <a:gd name="T40" fmla="*/ 59 w 646"/>
                <a:gd name="T41" fmla="*/ 320 h 639"/>
                <a:gd name="T42" fmla="*/ 78 w 646"/>
                <a:gd name="T43" fmla="*/ 340 h 639"/>
                <a:gd name="T44" fmla="*/ 84 w 646"/>
                <a:gd name="T45" fmla="*/ 370 h 639"/>
                <a:gd name="T46" fmla="*/ 94 w 646"/>
                <a:gd name="T47" fmla="*/ 398 h 639"/>
                <a:gd name="T48" fmla="*/ 106 w 646"/>
                <a:gd name="T49" fmla="*/ 409 h 639"/>
                <a:gd name="T50" fmla="*/ 127 w 646"/>
                <a:gd name="T51" fmla="*/ 424 h 639"/>
                <a:gd name="T52" fmla="*/ 156 w 646"/>
                <a:gd name="T53" fmla="*/ 439 h 639"/>
                <a:gd name="T54" fmla="*/ 171 w 646"/>
                <a:gd name="T55" fmla="*/ 426 h 639"/>
                <a:gd name="T56" fmla="*/ 183 w 646"/>
                <a:gd name="T57" fmla="*/ 404 h 639"/>
                <a:gd name="T58" fmla="*/ 211 w 646"/>
                <a:gd name="T59" fmla="*/ 393 h 639"/>
                <a:gd name="T60" fmla="*/ 243 w 646"/>
                <a:gd name="T61" fmla="*/ 400 h 639"/>
                <a:gd name="T62" fmla="*/ 263 w 646"/>
                <a:gd name="T63" fmla="*/ 417 h 639"/>
                <a:gd name="T64" fmla="*/ 287 w 646"/>
                <a:gd name="T65" fmla="*/ 457 h 639"/>
                <a:gd name="T66" fmla="*/ 302 w 646"/>
                <a:gd name="T67" fmla="*/ 490 h 639"/>
                <a:gd name="T68" fmla="*/ 337 w 646"/>
                <a:gd name="T69" fmla="*/ 531 h 639"/>
                <a:gd name="T70" fmla="*/ 341 w 646"/>
                <a:gd name="T71" fmla="*/ 556 h 639"/>
                <a:gd name="T72" fmla="*/ 356 w 646"/>
                <a:gd name="T73" fmla="*/ 595 h 639"/>
                <a:gd name="T74" fmla="*/ 391 w 646"/>
                <a:gd name="T75" fmla="*/ 612 h 639"/>
                <a:gd name="T76" fmla="*/ 416 w 646"/>
                <a:gd name="T77" fmla="*/ 626 h 639"/>
                <a:gd name="T78" fmla="*/ 437 w 646"/>
                <a:gd name="T79" fmla="*/ 632 h 639"/>
                <a:gd name="T80" fmla="*/ 460 w 646"/>
                <a:gd name="T81" fmla="*/ 631 h 639"/>
                <a:gd name="T82" fmla="*/ 454 w 646"/>
                <a:gd name="T83" fmla="*/ 608 h 639"/>
                <a:gd name="T84" fmla="*/ 441 w 646"/>
                <a:gd name="T85" fmla="*/ 578 h 639"/>
                <a:gd name="T86" fmla="*/ 455 w 646"/>
                <a:gd name="T87" fmla="*/ 528 h 639"/>
                <a:gd name="T88" fmla="*/ 445 w 646"/>
                <a:gd name="T89" fmla="*/ 517 h 639"/>
                <a:gd name="T90" fmla="*/ 467 w 646"/>
                <a:gd name="T91" fmla="*/ 508 h 639"/>
                <a:gd name="T92" fmla="*/ 464 w 646"/>
                <a:gd name="T93" fmla="*/ 501 h 639"/>
                <a:gd name="T94" fmla="*/ 484 w 646"/>
                <a:gd name="T95" fmla="*/ 501 h 639"/>
                <a:gd name="T96" fmla="*/ 481 w 646"/>
                <a:gd name="T97" fmla="*/ 494 h 639"/>
                <a:gd name="T98" fmla="*/ 496 w 646"/>
                <a:gd name="T99" fmla="*/ 489 h 639"/>
                <a:gd name="T100" fmla="*/ 495 w 646"/>
                <a:gd name="T101" fmla="*/ 473 h 639"/>
                <a:gd name="T102" fmla="*/ 511 w 646"/>
                <a:gd name="T103" fmla="*/ 471 h 639"/>
                <a:gd name="T104" fmla="*/ 525 w 646"/>
                <a:gd name="T105" fmla="*/ 470 h 639"/>
                <a:gd name="T106" fmla="*/ 565 w 646"/>
                <a:gd name="T107" fmla="*/ 449 h 639"/>
                <a:gd name="T108" fmla="*/ 578 w 646"/>
                <a:gd name="T109" fmla="*/ 436 h 639"/>
                <a:gd name="T110" fmla="*/ 577 w 646"/>
                <a:gd name="T111" fmla="*/ 423 h 639"/>
                <a:gd name="T112" fmla="*/ 587 w 646"/>
                <a:gd name="T113" fmla="*/ 409 h 639"/>
                <a:gd name="T114" fmla="*/ 589 w 646"/>
                <a:gd name="T115" fmla="*/ 427 h 639"/>
                <a:gd name="T116" fmla="*/ 628 w 646"/>
                <a:gd name="T117" fmla="*/ 412 h 639"/>
                <a:gd name="T118" fmla="*/ 640 w 646"/>
                <a:gd name="T119" fmla="*/ 384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6" h="639">
                  <a:moveTo>
                    <a:pt x="638" y="361"/>
                  </a:moveTo>
                  <a:lnTo>
                    <a:pt x="642" y="351"/>
                  </a:lnTo>
                  <a:lnTo>
                    <a:pt x="646" y="343"/>
                  </a:lnTo>
                  <a:lnTo>
                    <a:pt x="645" y="335"/>
                  </a:lnTo>
                  <a:lnTo>
                    <a:pt x="642" y="323"/>
                  </a:lnTo>
                  <a:lnTo>
                    <a:pt x="641" y="319"/>
                  </a:lnTo>
                  <a:lnTo>
                    <a:pt x="641" y="311"/>
                  </a:lnTo>
                  <a:lnTo>
                    <a:pt x="639" y="308"/>
                  </a:lnTo>
                  <a:lnTo>
                    <a:pt x="633" y="295"/>
                  </a:lnTo>
                  <a:lnTo>
                    <a:pt x="633" y="292"/>
                  </a:lnTo>
                  <a:lnTo>
                    <a:pt x="624" y="283"/>
                  </a:lnTo>
                  <a:lnTo>
                    <a:pt x="624" y="187"/>
                  </a:lnTo>
                  <a:lnTo>
                    <a:pt x="608" y="186"/>
                  </a:lnTo>
                  <a:lnTo>
                    <a:pt x="605" y="188"/>
                  </a:lnTo>
                  <a:lnTo>
                    <a:pt x="601" y="187"/>
                  </a:lnTo>
                  <a:lnTo>
                    <a:pt x="597" y="183"/>
                  </a:lnTo>
                  <a:lnTo>
                    <a:pt x="592" y="180"/>
                  </a:lnTo>
                  <a:lnTo>
                    <a:pt x="585" y="180"/>
                  </a:lnTo>
                  <a:lnTo>
                    <a:pt x="576" y="174"/>
                  </a:lnTo>
                  <a:lnTo>
                    <a:pt x="570" y="168"/>
                  </a:lnTo>
                  <a:lnTo>
                    <a:pt x="563" y="166"/>
                  </a:lnTo>
                  <a:lnTo>
                    <a:pt x="553" y="169"/>
                  </a:lnTo>
                  <a:lnTo>
                    <a:pt x="549" y="168"/>
                  </a:lnTo>
                  <a:lnTo>
                    <a:pt x="541" y="167"/>
                  </a:lnTo>
                  <a:lnTo>
                    <a:pt x="537" y="170"/>
                  </a:lnTo>
                  <a:lnTo>
                    <a:pt x="532" y="171"/>
                  </a:lnTo>
                  <a:lnTo>
                    <a:pt x="528" y="169"/>
                  </a:lnTo>
                  <a:lnTo>
                    <a:pt x="523" y="169"/>
                  </a:lnTo>
                  <a:lnTo>
                    <a:pt x="520" y="172"/>
                  </a:lnTo>
                  <a:lnTo>
                    <a:pt x="513" y="177"/>
                  </a:lnTo>
                  <a:lnTo>
                    <a:pt x="507" y="179"/>
                  </a:lnTo>
                  <a:lnTo>
                    <a:pt x="504" y="175"/>
                  </a:lnTo>
                  <a:lnTo>
                    <a:pt x="500" y="171"/>
                  </a:lnTo>
                  <a:lnTo>
                    <a:pt x="489" y="171"/>
                  </a:lnTo>
                  <a:lnTo>
                    <a:pt x="482" y="168"/>
                  </a:lnTo>
                  <a:lnTo>
                    <a:pt x="476" y="169"/>
                  </a:lnTo>
                  <a:lnTo>
                    <a:pt x="472" y="175"/>
                  </a:lnTo>
                  <a:lnTo>
                    <a:pt x="470" y="176"/>
                  </a:lnTo>
                  <a:lnTo>
                    <a:pt x="468" y="169"/>
                  </a:lnTo>
                  <a:lnTo>
                    <a:pt x="466" y="166"/>
                  </a:lnTo>
                  <a:lnTo>
                    <a:pt x="457" y="172"/>
                  </a:lnTo>
                  <a:lnTo>
                    <a:pt x="455" y="166"/>
                  </a:lnTo>
                  <a:lnTo>
                    <a:pt x="447" y="160"/>
                  </a:lnTo>
                  <a:lnTo>
                    <a:pt x="445" y="160"/>
                  </a:lnTo>
                  <a:lnTo>
                    <a:pt x="442" y="164"/>
                  </a:lnTo>
                  <a:lnTo>
                    <a:pt x="437" y="167"/>
                  </a:lnTo>
                  <a:lnTo>
                    <a:pt x="433" y="167"/>
                  </a:lnTo>
                  <a:lnTo>
                    <a:pt x="431" y="159"/>
                  </a:lnTo>
                  <a:lnTo>
                    <a:pt x="427" y="159"/>
                  </a:lnTo>
                  <a:lnTo>
                    <a:pt x="423" y="151"/>
                  </a:lnTo>
                  <a:lnTo>
                    <a:pt x="411" y="150"/>
                  </a:lnTo>
                  <a:lnTo>
                    <a:pt x="406" y="153"/>
                  </a:lnTo>
                  <a:lnTo>
                    <a:pt x="402" y="148"/>
                  </a:lnTo>
                  <a:lnTo>
                    <a:pt x="400" y="149"/>
                  </a:lnTo>
                  <a:lnTo>
                    <a:pt x="393" y="150"/>
                  </a:lnTo>
                  <a:lnTo>
                    <a:pt x="385" y="145"/>
                  </a:lnTo>
                  <a:lnTo>
                    <a:pt x="374" y="145"/>
                  </a:lnTo>
                  <a:lnTo>
                    <a:pt x="371" y="134"/>
                  </a:lnTo>
                  <a:lnTo>
                    <a:pt x="366" y="131"/>
                  </a:lnTo>
                  <a:lnTo>
                    <a:pt x="362" y="133"/>
                  </a:lnTo>
                  <a:lnTo>
                    <a:pt x="359" y="132"/>
                  </a:lnTo>
                  <a:lnTo>
                    <a:pt x="353" y="132"/>
                  </a:lnTo>
                  <a:lnTo>
                    <a:pt x="350" y="133"/>
                  </a:lnTo>
                  <a:lnTo>
                    <a:pt x="347" y="129"/>
                  </a:lnTo>
                  <a:lnTo>
                    <a:pt x="336" y="120"/>
                  </a:lnTo>
                  <a:lnTo>
                    <a:pt x="342" y="9"/>
                  </a:lnTo>
                  <a:lnTo>
                    <a:pt x="199" y="0"/>
                  </a:lnTo>
                  <a:lnTo>
                    <a:pt x="178" y="260"/>
                  </a:lnTo>
                  <a:lnTo>
                    <a:pt x="10" y="244"/>
                  </a:lnTo>
                  <a:lnTo>
                    <a:pt x="8" y="258"/>
                  </a:lnTo>
                  <a:lnTo>
                    <a:pt x="0" y="257"/>
                  </a:lnTo>
                  <a:lnTo>
                    <a:pt x="4" y="261"/>
                  </a:lnTo>
                  <a:lnTo>
                    <a:pt x="10" y="266"/>
                  </a:lnTo>
                  <a:lnTo>
                    <a:pt x="14" y="272"/>
                  </a:lnTo>
                  <a:lnTo>
                    <a:pt x="15" y="276"/>
                  </a:lnTo>
                  <a:lnTo>
                    <a:pt x="19" y="281"/>
                  </a:lnTo>
                  <a:lnTo>
                    <a:pt x="22" y="283"/>
                  </a:lnTo>
                  <a:lnTo>
                    <a:pt x="27" y="285"/>
                  </a:lnTo>
                  <a:lnTo>
                    <a:pt x="30" y="289"/>
                  </a:lnTo>
                  <a:lnTo>
                    <a:pt x="32" y="293"/>
                  </a:lnTo>
                  <a:lnTo>
                    <a:pt x="37" y="300"/>
                  </a:lnTo>
                  <a:lnTo>
                    <a:pt x="44" y="305"/>
                  </a:lnTo>
                  <a:lnTo>
                    <a:pt x="55" y="320"/>
                  </a:lnTo>
                  <a:lnTo>
                    <a:pt x="59" y="320"/>
                  </a:lnTo>
                  <a:lnTo>
                    <a:pt x="63" y="325"/>
                  </a:lnTo>
                  <a:lnTo>
                    <a:pt x="69" y="328"/>
                  </a:lnTo>
                  <a:lnTo>
                    <a:pt x="76" y="334"/>
                  </a:lnTo>
                  <a:lnTo>
                    <a:pt x="78" y="340"/>
                  </a:lnTo>
                  <a:lnTo>
                    <a:pt x="80" y="351"/>
                  </a:lnTo>
                  <a:lnTo>
                    <a:pt x="84" y="359"/>
                  </a:lnTo>
                  <a:lnTo>
                    <a:pt x="85" y="364"/>
                  </a:lnTo>
                  <a:lnTo>
                    <a:pt x="84" y="370"/>
                  </a:lnTo>
                  <a:lnTo>
                    <a:pt x="84" y="378"/>
                  </a:lnTo>
                  <a:lnTo>
                    <a:pt x="87" y="386"/>
                  </a:lnTo>
                  <a:lnTo>
                    <a:pt x="92" y="393"/>
                  </a:lnTo>
                  <a:lnTo>
                    <a:pt x="94" y="398"/>
                  </a:lnTo>
                  <a:lnTo>
                    <a:pt x="96" y="400"/>
                  </a:lnTo>
                  <a:lnTo>
                    <a:pt x="99" y="402"/>
                  </a:lnTo>
                  <a:lnTo>
                    <a:pt x="103" y="405"/>
                  </a:lnTo>
                  <a:lnTo>
                    <a:pt x="106" y="409"/>
                  </a:lnTo>
                  <a:lnTo>
                    <a:pt x="112" y="414"/>
                  </a:lnTo>
                  <a:lnTo>
                    <a:pt x="115" y="418"/>
                  </a:lnTo>
                  <a:lnTo>
                    <a:pt x="120" y="419"/>
                  </a:lnTo>
                  <a:lnTo>
                    <a:pt x="127" y="424"/>
                  </a:lnTo>
                  <a:lnTo>
                    <a:pt x="136" y="428"/>
                  </a:lnTo>
                  <a:lnTo>
                    <a:pt x="145" y="434"/>
                  </a:lnTo>
                  <a:lnTo>
                    <a:pt x="150" y="437"/>
                  </a:lnTo>
                  <a:lnTo>
                    <a:pt x="156" y="439"/>
                  </a:lnTo>
                  <a:lnTo>
                    <a:pt x="162" y="439"/>
                  </a:lnTo>
                  <a:lnTo>
                    <a:pt x="165" y="433"/>
                  </a:lnTo>
                  <a:lnTo>
                    <a:pt x="169" y="428"/>
                  </a:lnTo>
                  <a:lnTo>
                    <a:pt x="171" y="426"/>
                  </a:lnTo>
                  <a:lnTo>
                    <a:pt x="176" y="425"/>
                  </a:lnTo>
                  <a:lnTo>
                    <a:pt x="176" y="417"/>
                  </a:lnTo>
                  <a:lnTo>
                    <a:pt x="179" y="412"/>
                  </a:lnTo>
                  <a:lnTo>
                    <a:pt x="183" y="404"/>
                  </a:lnTo>
                  <a:lnTo>
                    <a:pt x="190" y="397"/>
                  </a:lnTo>
                  <a:lnTo>
                    <a:pt x="200" y="395"/>
                  </a:lnTo>
                  <a:lnTo>
                    <a:pt x="206" y="393"/>
                  </a:lnTo>
                  <a:lnTo>
                    <a:pt x="211" y="393"/>
                  </a:lnTo>
                  <a:lnTo>
                    <a:pt x="219" y="396"/>
                  </a:lnTo>
                  <a:lnTo>
                    <a:pt x="228" y="398"/>
                  </a:lnTo>
                  <a:lnTo>
                    <a:pt x="232" y="398"/>
                  </a:lnTo>
                  <a:lnTo>
                    <a:pt x="243" y="400"/>
                  </a:lnTo>
                  <a:lnTo>
                    <a:pt x="248" y="402"/>
                  </a:lnTo>
                  <a:lnTo>
                    <a:pt x="252" y="410"/>
                  </a:lnTo>
                  <a:lnTo>
                    <a:pt x="256" y="410"/>
                  </a:lnTo>
                  <a:lnTo>
                    <a:pt x="263" y="417"/>
                  </a:lnTo>
                  <a:lnTo>
                    <a:pt x="267" y="420"/>
                  </a:lnTo>
                  <a:lnTo>
                    <a:pt x="273" y="429"/>
                  </a:lnTo>
                  <a:lnTo>
                    <a:pt x="281" y="441"/>
                  </a:lnTo>
                  <a:lnTo>
                    <a:pt x="287" y="457"/>
                  </a:lnTo>
                  <a:lnTo>
                    <a:pt x="291" y="463"/>
                  </a:lnTo>
                  <a:lnTo>
                    <a:pt x="296" y="474"/>
                  </a:lnTo>
                  <a:lnTo>
                    <a:pt x="296" y="479"/>
                  </a:lnTo>
                  <a:lnTo>
                    <a:pt x="302" y="490"/>
                  </a:lnTo>
                  <a:lnTo>
                    <a:pt x="312" y="500"/>
                  </a:lnTo>
                  <a:lnTo>
                    <a:pt x="316" y="512"/>
                  </a:lnTo>
                  <a:lnTo>
                    <a:pt x="330" y="529"/>
                  </a:lnTo>
                  <a:lnTo>
                    <a:pt x="337" y="531"/>
                  </a:lnTo>
                  <a:lnTo>
                    <a:pt x="335" y="544"/>
                  </a:lnTo>
                  <a:lnTo>
                    <a:pt x="333" y="548"/>
                  </a:lnTo>
                  <a:lnTo>
                    <a:pt x="336" y="551"/>
                  </a:lnTo>
                  <a:lnTo>
                    <a:pt x="341" y="556"/>
                  </a:lnTo>
                  <a:lnTo>
                    <a:pt x="341" y="564"/>
                  </a:lnTo>
                  <a:lnTo>
                    <a:pt x="349" y="579"/>
                  </a:lnTo>
                  <a:lnTo>
                    <a:pt x="352" y="589"/>
                  </a:lnTo>
                  <a:lnTo>
                    <a:pt x="356" y="595"/>
                  </a:lnTo>
                  <a:lnTo>
                    <a:pt x="359" y="601"/>
                  </a:lnTo>
                  <a:lnTo>
                    <a:pt x="371" y="604"/>
                  </a:lnTo>
                  <a:lnTo>
                    <a:pt x="379" y="612"/>
                  </a:lnTo>
                  <a:lnTo>
                    <a:pt x="391" y="612"/>
                  </a:lnTo>
                  <a:lnTo>
                    <a:pt x="401" y="621"/>
                  </a:lnTo>
                  <a:lnTo>
                    <a:pt x="406" y="621"/>
                  </a:lnTo>
                  <a:lnTo>
                    <a:pt x="410" y="625"/>
                  </a:lnTo>
                  <a:lnTo>
                    <a:pt x="416" y="626"/>
                  </a:lnTo>
                  <a:lnTo>
                    <a:pt x="418" y="623"/>
                  </a:lnTo>
                  <a:lnTo>
                    <a:pt x="432" y="627"/>
                  </a:lnTo>
                  <a:lnTo>
                    <a:pt x="432" y="628"/>
                  </a:lnTo>
                  <a:lnTo>
                    <a:pt x="437" y="632"/>
                  </a:lnTo>
                  <a:lnTo>
                    <a:pt x="445" y="639"/>
                  </a:lnTo>
                  <a:lnTo>
                    <a:pt x="448" y="636"/>
                  </a:lnTo>
                  <a:lnTo>
                    <a:pt x="450" y="632"/>
                  </a:lnTo>
                  <a:lnTo>
                    <a:pt x="460" y="631"/>
                  </a:lnTo>
                  <a:lnTo>
                    <a:pt x="458" y="623"/>
                  </a:lnTo>
                  <a:lnTo>
                    <a:pt x="457" y="619"/>
                  </a:lnTo>
                  <a:lnTo>
                    <a:pt x="456" y="614"/>
                  </a:lnTo>
                  <a:lnTo>
                    <a:pt x="454" y="608"/>
                  </a:lnTo>
                  <a:lnTo>
                    <a:pt x="449" y="605"/>
                  </a:lnTo>
                  <a:lnTo>
                    <a:pt x="447" y="597"/>
                  </a:lnTo>
                  <a:lnTo>
                    <a:pt x="445" y="587"/>
                  </a:lnTo>
                  <a:lnTo>
                    <a:pt x="441" y="578"/>
                  </a:lnTo>
                  <a:lnTo>
                    <a:pt x="442" y="569"/>
                  </a:lnTo>
                  <a:lnTo>
                    <a:pt x="445" y="556"/>
                  </a:lnTo>
                  <a:lnTo>
                    <a:pt x="449" y="544"/>
                  </a:lnTo>
                  <a:lnTo>
                    <a:pt x="455" y="528"/>
                  </a:lnTo>
                  <a:lnTo>
                    <a:pt x="454" y="526"/>
                  </a:lnTo>
                  <a:lnTo>
                    <a:pt x="450" y="524"/>
                  </a:lnTo>
                  <a:lnTo>
                    <a:pt x="445" y="519"/>
                  </a:lnTo>
                  <a:lnTo>
                    <a:pt x="445" y="517"/>
                  </a:lnTo>
                  <a:lnTo>
                    <a:pt x="448" y="518"/>
                  </a:lnTo>
                  <a:lnTo>
                    <a:pt x="461" y="517"/>
                  </a:lnTo>
                  <a:lnTo>
                    <a:pt x="463" y="515"/>
                  </a:lnTo>
                  <a:lnTo>
                    <a:pt x="467" y="508"/>
                  </a:lnTo>
                  <a:lnTo>
                    <a:pt x="463" y="508"/>
                  </a:lnTo>
                  <a:lnTo>
                    <a:pt x="462" y="504"/>
                  </a:lnTo>
                  <a:lnTo>
                    <a:pt x="461" y="502"/>
                  </a:lnTo>
                  <a:lnTo>
                    <a:pt x="464" y="501"/>
                  </a:lnTo>
                  <a:lnTo>
                    <a:pt x="470" y="501"/>
                  </a:lnTo>
                  <a:lnTo>
                    <a:pt x="477" y="500"/>
                  </a:lnTo>
                  <a:lnTo>
                    <a:pt x="480" y="502"/>
                  </a:lnTo>
                  <a:lnTo>
                    <a:pt x="484" y="501"/>
                  </a:lnTo>
                  <a:lnTo>
                    <a:pt x="491" y="495"/>
                  </a:lnTo>
                  <a:lnTo>
                    <a:pt x="489" y="495"/>
                  </a:lnTo>
                  <a:lnTo>
                    <a:pt x="483" y="498"/>
                  </a:lnTo>
                  <a:lnTo>
                    <a:pt x="481" y="494"/>
                  </a:lnTo>
                  <a:lnTo>
                    <a:pt x="484" y="485"/>
                  </a:lnTo>
                  <a:lnTo>
                    <a:pt x="487" y="487"/>
                  </a:lnTo>
                  <a:lnTo>
                    <a:pt x="490" y="489"/>
                  </a:lnTo>
                  <a:lnTo>
                    <a:pt x="496" y="489"/>
                  </a:lnTo>
                  <a:lnTo>
                    <a:pt x="500" y="487"/>
                  </a:lnTo>
                  <a:lnTo>
                    <a:pt x="499" y="481"/>
                  </a:lnTo>
                  <a:lnTo>
                    <a:pt x="494" y="475"/>
                  </a:lnTo>
                  <a:lnTo>
                    <a:pt x="495" y="473"/>
                  </a:lnTo>
                  <a:lnTo>
                    <a:pt x="500" y="474"/>
                  </a:lnTo>
                  <a:lnTo>
                    <a:pt x="504" y="471"/>
                  </a:lnTo>
                  <a:lnTo>
                    <a:pt x="507" y="473"/>
                  </a:lnTo>
                  <a:lnTo>
                    <a:pt x="511" y="471"/>
                  </a:lnTo>
                  <a:lnTo>
                    <a:pt x="513" y="473"/>
                  </a:lnTo>
                  <a:lnTo>
                    <a:pt x="517" y="477"/>
                  </a:lnTo>
                  <a:lnTo>
                    <a:pt x="522" y="474"/>
                  </a:lnTo>
                  <a:lnTo>
                    <a:pt x="525" y="470"/>
                  </a:lnTo>
                  <a:lnTo>
                    <a:pt x="535" y="468"/>
                  </a:lnTo>
                  <a:lnTo>
                    <a:pt x="546" y="466"/>
                  </a:lnTo>
                  <a:lnTo>
                    <a:pt x="562" y="457"/>
                  </a:lnTo>
                  <a:lnTo>
                    <a:pt x="565" y="449"/>
                  </a:lnTo>
                  <a:lnTo>
                    <a:pt x="567" y="441"/>
                  </a:lnTo>
                  <a:lnTo>
                    <a:pt x="572" y="439"/>
                  </a:lnTo>
                  <a:lnTo>
                    <a:pt x="575" y="438"/>
                  </a:lnTo>
                  <a:lnTo>
                    <a:pt x="578" y="436"/>
                  </a:lnTo>
                  <a:lnTo>
                    <a:pt x="581" y="433"/>
                  </a:lnTo>
                  <a:lnTo>
                    <a:pt x="580" y="429"/>
                  </a:lnTo>
                  <a:lnTo>
                    <a:pt x="578" y="425"/>
                  </a:lnTo>
                  <a:lnTo>
                    <a:pt x="577" y="423"/>
                  </a:lnTo>
                  <a:lnTo>
                    <a:pt x="576" y="421"/>
                  </a:lnTo>
                  <a:lnTo>
                    <a:pt x="578" y="416"/>
                  </a:lnTo>
                  <a:lnTo>
                    <a:pt x="582" y="411"/>
                  </a:lnTo>
                  <a:lnTo>
                    <a:pt x="587" y="409"/>
                  </a:lnTo>
                  <a:lnTo>
                    <a:pt x="589" y="409"/>
                  </a:lnTo>
                  <a:lnTo>
                    <a:pt x="589" y="413"/>
                  </a:lnTo>
                  <a:lnTo>
                    <a:pt x="590" y="419"/>
                  </a:lnTo>
                  <a:lnTo>
                    <a:pt x="589" y="427"/>
                  </a:lnTo>
                  <a:lnTo>
                    <a:pt x="592" y="428"/>
                  </a:lnTo>
                  <a:lnTo>
                    <a:pt x="600" y="422"/>
                  </a:lnTo>
                  <a:lnTo>
                    <a:pt x="607" y="420"/>
                  </a:lnTo>
                  <a:lnTo>
                    <a:pt x="628" y="412"/>
                  </a:lnTo>
                  <a:lnTo>
                    <a:pt x="632" y="410"/>
                  </a:lnTo>
                  <a:lnTo>
                    <a:pt x="636" y="403"/>
                  </a:lnTo>
                  <a:lnTo>
                    <a:pt x="640" y="388"/>
                  </a:lnTo>
                  <a:lnTo>
                    <a:pt x="640" y="384"/>
                  </a:lnTo>
                  <a:lnTo>
                    <a:pt x="636" y="372"/>
                  </a:lnTo>
                  <a:lnTo>
                    <a:pt x="637" y="366"/>
                  </a:lnTo>
                  <a:lnTo>
                    <a:pt x="638" y="361"/>
                  </a:lnTo>
                  <a:close/>
                </a:path>
              </a:pathLst>
            </a:custGeom>
            <a:solidFill>
              <a:srgbClr val="F46182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14" name="Freeform 32">
              <a:extLst>
                <a:ext uri="{FF2B5EF4-FFF2-40B4-BE49-F238E27FC236}">
                  <a16:creationId xmlns:a16="http://schemas.microsoft.com/office/drawing/2014/main" id="{F4FFF84D-B5EB-43E0-A215-9AAB777A6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2434" y="2981695"/>
              <a:ext cx="548375" cy="431053"/>
            </a:xfrm>
            <a:custGeom>
              <a:avLst/>
              <a:gdLst>
                <a:gd name="T0" fmla="*/ 286 w 416"/>
                <a:gd name="T1" fmla="*/ 1 h 327"/>
                <a:gd name="T2" fmla="*/ 301 w 416"/>
                <a:gd name="T3" fmla="*/ 15 h 327"/>
                <a:gd name="T4" fmla="*/ 319 w 416"/>
                <a:gd name="T5" fmla="*/ 44 h 327"/>
                <a:gd name="T6" fmla="*/ 344 w 416"/>
                <a:gd name="T7" fmla="*/ 90 h 327"/>
                <a:gd name="T8" fmla="*/ 370 w 416"/>
                <a:gd name="T9" fmla="*/ 121 h 327"/>
                <a:gd name="T10" fmla="*/ 366 w 416"/>
                <a:gd name="T11" fmla="*/ 124 h 327"/>
                <a:gd name="T12" fmla="*/ 383 w 416"/>
                <a:gd name="T13" fmla="*/ 167 h 327"/>
                <a:gd name="T14" fmla="*/ 408 w 416"/>
                <a:gd name="T15" fmla="*/ 207 h 327"/>
                <a:gd name="T16" fmla="*/ 416 w 416"/>
                <a:gd name="T17" fmla="*/ 252 h 327"/>
                <a:gd name="T18" fmla="*/ 412 w 416"/>
                <a:gd name="T19" fmla="*/ 281 h 327"/>
                <a:gd name="T20" fmla="*/ 411 w 416"/>
                <a:gd name="T21" fmla="*/ 302 h 327"/>
                <a:gd name="T22" fmla="*/ 400 w 416"/>
                <a:gd name="T23" fmla="*/ 325 h 327"/>
                <a:gd name="T24" fmla="*/ 401 w 416"/>
                <a:gd name="T25" fmla="*/ 317 h 327"/>
                <a:gd name="T26" fmla="*/ 391 w 416"/>
                <a:gd name="T27" fmla="*/ 316 h 327"/>
                <a:gd name="T28" fmla="*/ 377 w 416"/>
                <a:gd name="T29" fmla="*/ 319 h 327"/>
                <a:gd name="T30" fmla="*/ 365 w 416"/>
                <a:gd name="T31" fmla="*/ 317 h 327"/>
                <a:gd name="T32" fmla="*/ 365 w 416"/>
                <a:gd name="T33" fmla="*/ 312 h 327"/>
                <a:gd name="T34" fmla="*/ 375 w 416"/>
                <a:gd name="T35" fmla="*/ 309 h 327"/>
                <a:gd name="T36" fmla="*/ 361 w 416"/>
                <a:gd name="T37" fmla="*/ 305 h 327"/>
                <a:gd name="T38" fmla="*/ 350 w 416"/>
                <a:gd name="T39" fmla="*/ 286 h 327"/>
                <a:gd name="T40" fmla="*/ 333 w 416"/>
                <a:gd name="T41" fmla="*/ 277 h 327"/>
                <a:gd name="T42" fmla="*/ 319 w 416"/>
                <a:gd name="T43" fmla="*/ 253 h 327"/>
                <a:gd name="T44" fmla="*/ 309 w 416"/>
                <a:gd name="T45" fmla="*/ 243 h 327"/>
                <a:gd name="T46" fmla="*/ 306 w 416"/>
                <a:gd name="T47" fmla="*/ 230 h 327"/>
                <a:gd name="T48" fmla="*/ 298 w 416"/>
                <a:gd name="T49" fmla="*/ 226 h 327"/>
                <a:gd name="T50" fmla="*/ 293 w 416"/>
                <a:gd name="T51" fmla="*/ 232 h 327"/>
                <a:gd name="T52" fmla="*/ 277 w 416"/>
                <a:gd name="T53" fmla="*/ 212 h 327"/>
                <a:gd name="T54" fmla="*/ 274 w 416"/>
                <a:gd name="T55" fmla="*/ 202 h 327"/>
                <a:gd name="T56" fmla="*/ 277 w 416"/>
                <a:gd name="T57" fmla="*/ 187 h 327"/>
                <a:gd name="T58" fmla="*/ 277 w 416"/>
                <a:gd name="T59" fmla="*/ 174 h 327"/>
                <a:gd name="T60" fmla="*/ 272 w 416"/>
                <a:gd name="T61" fmla="*/ 174 h 327"/>
                <a:gd name="T62" fmla="*/ 267 w 416"/>
                <a:gd name="T63" fmla="*/ 171 h 327"/>
                <a:gd name="T64" fmla="*/ 271 w 416"/>
                <a:gd name="T65" fmla="*/ 183 h 327"/>
                <a:gd name="T66" fmla="*/ 265 w 416"/>
                <a:gd name="T67" fmla="*/ 185 h 327"/>
                <a:gd name="T68" fmla="*/ 256 w 416"/>
                <a:gd name="T69" fmla="*/ 172 h 327"/>
                <a:gd name="T70" fmla="*/ 259 w 416"/>
                <a:gd name="T71" fmla="*/ 152 h 327"/>
                <a:gd name="T72" fmla="*/ 260 w 416"/>
                <a:gd name="T73" fmla="*/ 124 h 327"/>
                <a:gd name="T74" fmla="*/ 248 w 416"/>
                <a:gd name="T75" fmla="*/ 104 h 327"/>
                <a:gd name="T76" fmla="*/ 233 w 416"/>
                <a:gd name="T77" fmla="*/ 97 h 327"/>
                <a:gd name="T78" fmla="*/ 217 w 416"/>
                <a:gd name="T79" fmla="*/ 86 h 327"/>
                <a:gd name="T80" fmla="*/ 204 w 416"/>
                <a:gd name="T81" fmla="*/ 69 h 327"/>
                <a:gd name="T82" fmla="*/ 186 w 416"/>
                <a:gd name="T83" fmla="*/ 56 h 327"/>
                <a:gd name="T84" fmla="*/ 167 w 416"/>
                <a:gd name="T85" fmla="*/ 57 h 327"/>
                <a:gd name="T86" fmla="*/ 165 w 416"/>
                <a:gd name="T87" fmla="*/ 68 h 327"/>
                <a:gd name="T88" fmla="*/ 152 w 416"/>
                <a:gd name="T89" fmla="*/ 71 h 327"/>
                <a:gd name="T90" fmla="*/ 119 w 416"/>
                <a:gd name="T91" fmla="*/ 85 h 327"/>
                <a:gd name="T92" fmla="*/ 110 w 416"/>
                <a:gd name="T93" fmla="*/ 70 h 327"/>
                <a:gd name="T94" fmla="*/ 109 w 416"/>
                <a:gd name="T95" fmla="*/ 62 h 327"/>
                <a:gd name="T96" fmla="*/ 101 w 416"/>
                <a:gd name="T97" fmla="*/ 56 h 327"/>
                <a:gd name="T98" fmla="*/ 102 w 416"/>
                <a:gd name="T99" fmla="*/ 52 h 327"/>
                <a:gd name="T100" fmla="*/ 98 w 416"/>
                <a:gd name="T101" fmla="*/ 54 h 327"/>
                <a:gd name="T102" fmla="*/ 91 w 416"/>
                <a:gd name="T103" fmla="*/ 56 h 327"/>
                <a:gd name="T104" fmla="*/ 92 w 416"/>
                <a:gd name="T105" fmla="*/ 62 h 327"/>
                <a:gd name="T106" fmla="*/ 76 w 416"/>
                <a:gd name="T107" fmla="*/ 54 h 327"/>
                <a:gd name="T108" fmla="*/ 55 w 416"/>
                <a:gd name="T109" fmla="*/ 49 h 327"/>
                <a:gd name="T110" fmla="*/ 27 w 416"/>
                <a:gd name="T111" fmla="*/ 51 h 327"/>
                <a:gd name="T112" fmla="*/ 10 w 416"/>
                <a:gd name="T113" fmla="*/ 46 h 327"/>
                <a:gd name="T114" fmla="*/ 0 w 416"/>
                <a:gd name="T115" fmla="*/ 30 h 327"/>
                <a:gd name="T116" fmla="*/ 13 w 416"/>
                <a:gd name="T117" fmla="*/ 21 h 327"/>
                <a:gd name="T118" fmla="*/ 139 w 416"/>
                <a:gd name="T119" fmla="*/ 25 h 327"/>
                <a:gd name="T120" fmla="*/ 281 w 416"/>
                <a:gd name="T121" fmla="*/ 28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16" h="327">
                  <a:moveTo>
                    <a:pt x="278" y="0"/>
                  </a:moveTo>
                  <a:lnTo>
                    <a:pt x="277" y="0"/>
                  </a:lnTo>
                  <a:lnTo>
                    <a:pt x="286" y="1"/>
                  </a:lnTo>
                  <a:lnTo>
                    <a:pt x="298" y="4"/>
                  </a:lnTo>
                  <a:lnTo>
                    <a:pt x="300" y="11"/>
                  </a:lnTo>
                  <a:lnTo>
                    <a:pt x="301" y="15"/>
                  </a:lnTo>
                  <a:lnTo>
                    <a:pt x="306" y="19"/>
                  </a:lnTo>
                  <a:lnTo>
                    <a:pt x="312" y="25"/>
                  </a:lnTo>
                  <a:lnTo>
                    <a:pt x="319" y="44"/>
                  </a:lnTo>
                  <a:lnTo>
                    <a:pt x="328" y="58"/>
                  </a:lnTo>
                  <a:lnTo>
                    <a:pt x="338" y="79"/>
                  </a:lnTo>
                  <a:lnTo>
                    <a:pt x="344" y="90"/>
                  </a:lnTo>
                  <a:lnTo>
                    <a:pt x="359" y="110"/>
                  </a:lnTo>
                  <a:lnTo>
                    <a:pt x="366" y="117"/>
                  </a:lnTo>
                  <a:lnTo>
                    <a:pt x="370" y="121"/>
                  </a:lnTo>
                  <a:lnTo>
                    <a:pt x="371" y="125"/>
                  </a:lnTo>
                  <a:lnTo>
                    <a:pt x="369" y="138"/>
                  </a:lnTo>
                  <a:lnTo>
                    <a:pt x="366" y="124"/>
                  </a:lnTo>
                  <a:lnTo>
                    <a:pt x="365" y="138"/>
                  </a:lnTo>
                  <a:lnTo>
                    <a:pt x="373" y="153"/>
                  </a:lnTo>
                  <a:lnTo>
                    <a:pt x="383" y="167"/>
                  </a:lnTo>
                  <a:lnTo>
                    <a:pt x="393" y="186"/>
                  </a:lnTo>
                  <a:lnTo>
                    <a:pt x="399" y="197"/>
                  </a:lnTo>
                  <a:lnTo>
                    <a:pt x="408" y="207"/>
                  </a:lnTo>
                  <a:lnTo>
                    <a:pt x="413" y="220"/>
                  </a:lnTo>
                  <a:lnTo>
                    <a:pt x="416" y="242"/>
                  </a:lnTo>
                  <a:lnTo>
                    <a:pt x="416" y="252"/>
                  </a:lnTo>
                  <a:lnTo>
                    <a:pt x="416" y="265"/>
                  </a:lnTo>
                  <a:lnTo>
                    <a:pt x="416" y="277"/>
                  </a:lnTo>
                  <a:lnTo>
                    <a:pt x="412" y="281"/>
                  </a:lnTo>
                  <a:lnTo>
                    <a:pt x="408" y="287"/>
                  </a:lnTo>
                  <a:lnTo>
                    <a:pt x="408" y="293"/>
                  </a:lnTo>
                  <a:lnTo>
                    <a:pt x="411" y="302"/>
                  </a:lnTo>
                  <a:lnTo>
                    <a:pt x="408" y="313"/>
                  </a:lnTo>
                  <a:lnTo>
                    <a:pt x="405" y="322"/>
                  </a:lnTo>
                  <a:lnTo>
                    <a:pt x="400" y="325"/>
                  </a:lnTo>
                  <a:lnTo>
                    <a:pt x="397" y="327"/>
                  </a:lnTo>
                  <a:lnTo>
                    <a:pt x="399" y="321"/>
                  </a:lnTo>
                  <a:lnTo>
                    <a:pt x="401" y="317"/>
                  </a:lnTo>
                  <a:lnTo>
                    <a:pt x="403" y="312"/>
                  </a:lnTo>
                  <a:lnTo>
                    <a:pt x="400" y="312"/>
                  </a:lnTo>
                  <a:lnTo>
                    <a:pt x="391" y="316"/>
                  </a:lnTo>
                  <a:lnTo>
                    <a:pt x="386" y="318"/>
                  </a:lnTo>
                  <a:lnTo>
                    <a:pt x="382" y="316"/>
                  </a:lnTo>
                  <a:lnTo>
                    <a:pt x="377" y="319"/>
                  </a:lnTo>
                  <a:lnTo>
                    <a:pt x="374" y="321"/>
                  </a:lnTo>
                  <a:lnTo>
                    <a:pt x="369" y="320"/>
                  </a:lnTo>
                  <a:lnTo>
                    <a:pt x="365" y="317"/>
                  </a:lnTo>
                  <a:lnTo>
                    <a:pt x="362" y="314"/>
                  </a:lnTo>
                  <a:lnTo>
                    <a:pt x="363" y="312"/>
                  </a:lnTo>
                  <a:lnTo>
                    <a:pt x="365" y="312"/>
                  </a:lnTo>
                  <a:lnTo>
                    <a:pt x="374" y="313"/>
                  </a:lnTo>
                  <a:lnTo>
                    <a:pt x="377" y="312"/>
                  </a:lnTo>
                  <a:lnTo>
                    <a:pt x="375" y="309"/>
                  </a:lnTo>
                  <a:lnTo>
                    <a:pt x="372" y="307"/>
                  </a:lnTo>
                  <a:lnTo>
                    <a:pt x="366" y="308"/>
                  </a:lnTo>
                  <a:lnTo>
                    <a:pt x="361" y="305"/>
                  </a:lnTo>
                  <a:lnTo>
                    <a:pt x="357" y="297"/>
                  </a:lnTo>
                  <a:lnTo>
                    <a:pt x="352" y="291"/>
                  </a:lnTo>
                  <a:lnTo>
                    <a:pt x="350" y="286"/>
                  </a:lnTo>
                  <a:lnTo>
                    <a:pt x="347" y="282"/>
                  </a:lnTo>
                  <a:lnTo>
                    <a:pt x="338" y="280"/>
                  </a:lnTo>
                  <a:lnTo>
                    <a:pt x="333" y="277"/>
                  </a:lnTo>
                  <a:lnTo>
                    <a:pt x="327" y="275"/>
                  </a:lnTo>
                  <a:lnTo>
                    <a:pt x="321" y="260"/>
                  </a:lnTo>
                  <a:lnTo>
                    <a:pt x="319" y="253"/>
                  </a:lnTo>
                  <a:lnTo>
                    <a:pt x="315" y="249"/>
                  </a:lnTo>
                  <a:lnTo>
                    <a:pt x="313" y="246"/>
                  </a:lnTo>
                  <a:lnTo>
                    <a:pt x="309" y="243"/>
                  </a:lnTo>
                  <a:lnTo>
                    <a:pt x="305" y="240"/>
                  </a:lnTo>
                  <a:lnTo>
                    <a:pt x="306" y="234"/>
                  </a:lnTo>
                  <a:lnTo>
                    <a:pt x="306" y="230"/>
                  </a:lnTo>
                  <a:lnTo>
                    <a:pt x="302" y="223"/>
                  </a:lnTo>
                  <a:lnTo>
                    <a:pt x="299" y="224"/>
                  </a:lnTo>
                  <a:lnTo>
                    <a:pt x="298" y="226"/>
                  </a:lnTo>
                  <a:lnTo>
                    <a:pt x="299" y="234"/>
                  </a:lnTo>
                  <a:lnTo>
                    <a:pt x="296" y="234"/>
                  </a:lnTo>
                  <a:lnTo>
                    <a:pt x="293" y="232"/>
                  </a:lnTo>
                  <a:lnTo>
                    <a:pt x="289" y="226"/>
                  </a:lnTo>
                  <a:lnTo>
                    <a:pt x="281" y="216"/>
                  </a:lnTo>
                  <a:lnTo>
                    <a:pt x="277" y="212"/>
                  </a:lnTo>
                  <a:lnTo>
                    <a:pt x="277" y="209"/>
                  </a:lnTo>
                  <a:lnTo>
                    <a:pt x="277" y="206"/>
                  </a:lnTo>
                  <a:lnTo>
                    <a:pt x="274" y="202"/>
                  </a:lnTo>
                  <a:lnTo>
                    <a:pt x="270" y="199"/>
                  </a:lnTo>
                  <a:lnTo>
                    <a:pt x="274" y="191"/>
                  </a:lnTo>
                  <a:lnTo>
                    <a:pt x="277" y="187"/>
                  </a:lnTo>
                  <a:lnTo>
                    <a:pt x="279" y="183"/>
                  </a:lnTo>
                  <a:lnTo>
                    <a:pt x="280" y="178"/>
                  </a:lnTo>
                  <a:lnTo>
                    <a:pt x="277" y="174"/>
                  </a:lnTo>
                  <a:lnTo>
                    <a:pt x="276" y="180"/>
                  </a:lnTo>
                  <a:lnTo>
                    <a:pt x="272" y="178"/>
                  </a:lnTo>
                  <a:lnTo>
                    <a:pt x="272" y="174"/>
                  </a:lnTo>
                  <a:lnTo>
                    <a:pt x="269" y="170"/>
                  </a:lnTo>
                  <a:lnTo>
                    <a:pt x="267" y="170"/>
                  </a:lnTo>
                  <a:lnTo>
                    <a:pt x="267" y="171"/>
                  </a:lnTo>
                  <a:lnTo>
                    <a:pt x="269" y="174"/>
                  </a:lnTo>
                  <a:lnTo>
                    <a:pt x="270" y="178"/>
                  </a:lnTo>
                  <a:lnTo>
                    <a:pt x="271" y="183"/>
                  </a:lnTo>
                  <a:lnTo>
                    <a:pt x="271" y="185"/>
                  </a:lnTo>
                  <a:lnTo>
                    <a:pt x="268" y="187"/>
                  </a:lnTo>
                  <a:lnTo>
                    <a:pt x="265" y="185"/>
                  </a:lnTo>
                  <a:lnTo>
                    <a:pt x="263" y="183"/>
                  </a:lnTo>
                  <a:lnTo>
                    <a:pt x="258" y="176"/>
                  </a:lnTo>
                  <a:lnTo>
                    <a:pt x="256" y="172"/>
                  </a:lnTo>
                  <a:lnTo>
                    <a:pt x="256" y="166"/>
                  </a:lnTo>
                  <a:lnTo>
                    <a:pt x="256" y="158"/>
                  </a:lnTo>
                  <a:lnTo>
                    <a:pt x="259" y="152"/>
                  </a:lnTo>
                  <a:lnTo>
                    <a:pt x="262" y="141"/>
                  </a:lnTo>
                  <a:lnTo>
                    <a:pt x="262" y="134"/>
                  </a:lnTo>
                  <a:lnTo>
                    <a:pt x="260" y="124"/>
                  </a:lnTo>
                  <a:lnTo>
                    <a:pt x="256" y="114"/>
                  </a:lnTo>
                  <a:lnTo>
                    <a:pt x="254" y="110"/>
                  </a:lnTo>
                  <a:lnTo>
                    <a:pt x="248" y="104"/>
                  </a:lnTo>
                  <a:lnTo>
                    <a:pt x="240" y="102"/>
                  </a:lnTo>
                  <a:lnTo>
                    <a:pt x="237" y="102"/>
                  </a:lnTo>
                  <a:lnTo>
                    <a:pt x="233" y="97"/>
                  </a:lnTo>
                  <a:lnTo>
                    <a:pt x="229" y="94"/>
                  </a:lnTo>
                  <a:lnTo>
                    <a:pt x="223" y="89"/>
                  </a:lnTo>
                  <a:lnTo>
                    <a:pt x="217" y="86"/>
                  </a:lnTo>
                  <a:lnTo>
                    <a:pt x="215" y="80"/>
                  </a:lnTo>
                  <a:lnTo>
                    <a:pt x="211" y="77"/>
                  </a:lnTo>
                  <a:lnTo>
                    <a:pt x="204" y="69"/>
                  </a:lnTo>
                  <a:lnTo>
                    <a:pt x="198" y="64"/>
                  </a:lnTo>
                  <a:lnTo>
                    <a:pt x="191" y="60"/>
                  </a:lnTo>
                  <a:lnTo>
                    <a:pt x="186" y="56"/>
                  </a:lnTo>
                  <a:lnTo>
                    <a:pt x="182" y="54"/>
                  </a:lnTo>
                  <a:lnTo>
                    <a:pt x="174" y="54"/>
                  </a:lnTo>
                  <a:lnTo>
                    <a:pt x="167" y="57"/>
                  </a:lnTo>
                  <a:lnTo>
                    <a:pt x="165" y="60"/>
                  </a:lnTo>
                  <a:lnTo>
                    <a:pt x="167" y="66"/>
                  </a:lnTo>
                  <a:lnTo>
                    <a:pt x="165" y="68"/>
                  </a:lnTo>
                  <a:lnTo>
                    <a:pt x="162" y="67"/>
                  </a:lnTo>
                  <a:lnTo>
                    <a:pt x="160" y="65"/>
                  </a:lnTo>
                  <a:lnTo>
                    <a:pt x="152" y="71"/>
                  </a:lnTo>
                  <a:lnTo>
                    <a:pt x="144" y="78"/>
                  </a:lnTo>
                  <a:lnTo>
                    <a:pt x="133" y="81"/>
                  </a:lnTo>
                  <a:lnTo>
                    <a:pt x="119" y="85"/>
                  </a:lnTo>
                  <a:lnTo>
                    <a:pt x="117" y="77"/>
                  </a:lnTo>
                  <a:lnTo>
                    <a:pt x="114" y="72"/>
                  </a:lnTo>
                  <a:lnTo>
                    <a:pt x="110" y="70"/>
                  </a:lnTo>
                  <a:lnTo>
                    <a:pt x="103" y="67"/>
                  </a:lnTo>
                  <a:lnTo>
                    <a:pt x="108" y="64"/>
                  </a:lnTo>
                  <a:lnTo>
                    <a:pt x="109" y="62"/>
                  </a:lnTo>
                  <a:lnTo>
                    <a:pt x="100" y="61"/>
                  </a:lnTo>
                  <a:lnTo>
                    <a:pt x="100" y="57"/>
                  </a:lnTo>
                  <a:lnTo>
                    <a:pt x="101" y="56"/>
                  </a:lnTo>
                  <a:lnTo>
                    <a:pt x="105" y="53"/>
                  </a:lnTo>
                  <a:lnTo>
                    <a:pt x="104" y="52"/>
                  </a:lnTo>
                  <a:lnTo>
                    <a:pt x="102" y="52"/>
                  </a:lnTo>
                  <a:lnTo>
                    <a:pt x="100" y="52"/>
                  </a:lnTo>
                  <a:lnTo>
                    <a:pt x="100" y="54"/>
                  </a:lnTo>
                  <a:lnTo>
                    <a:pt x="98" y="54"/>
                  </a:lnTo>
                  <a:lnTo>
                    <a:pt x="96" y="53"/>
                  </a:lnTo>
                  <a:lnTo>
                    <a:pt x="89" y="53"/>
                  </a:lnTo>
                  <a:lnTo>
                    <a:pt x="91" y="56"/>
                  </a:lnTo>
                  <a:lnTo>
                    <a:pt x="93" y="57"/>
                  </a:lnTo>
                  <a:lnTo>
                    <a:pt x="95" y="62"/>
                  </a:lnTo>
                  <a:lnTo>
                    <a:pt x="92" y="62"/>
                  </a:lnTo>
                  <a:lnTo>
                    <a:pt x="88" y="60"/>
                  </a:lnTo>
                  <a:lnTo>
                    <a:pt x="82" y="55"/>
                  </a:lnTo>
                  <a:lnTo>
                    <a:pt x="76" y="54"/>
                  </a:lnTo>
                  <a:lnTo>
                    <a:pt x="62" y="53"/>
                  </a:lnTo>
                  <a:lnTo>
                    <a:pt x="58" y="51"/>
                  </a:lnTo>
                  <a:lnTo>
                    <a:pt x="55" y="49"/>
                  </a:lnTo>
                  <a:lnTo>
                    <a:pt x="50" y="48"/>
                  </a:lnTo>
                  <a:lnTo>
                    <a:pt x="37" y="51"/>
                  </a:lnTo>
                  <a:lnTo>
                    <a:pt x="27" y="51"/>
                  </a:lnTo>
                  <a:lnTo>
                    <a:pt x="19" y="55"/>
                  </a:lnTo>
                  <a:lnTo>
                    <a:pt x="15" y="57"/>
                  </a:lnTo>
                  <a:lnTo>
                    <a:pt x="10" y="46"/>
                  </a:lnTo>
                  <a:lnTo>
                    <a:pt x="8" y="40"/>
                  </a:lnTo>
                  <a:lnTo>
                    <a:pt x="3" y="33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3" y="24"/>
                  </a:lnTo>
                  <a:lnTo>
                    <a:pt x="13" y="21"/>
                  </a:lnTo>
                  <a:lnTo>
                    <a:pt x="26" y="19"/>
                  </a:lnTo>
                  <a:lnTo>
                    <a:pt x="132" y="9"/>
                  </a:lnTo>
                  <a:lnTo>
                    <a:pt x="139" y="25"/>
                  </a:lnTo>
                  <a:lnTo>
                    <a:pt x="270" y="17"/>
                  </a:lnTo>
                  <a:lnTo>
                    <a:pt x="272" y="28"/>
                  </a:lnTo>
                  <a:lnTo>
                    <a:pt x="281" y="28"/>
                  </a:lnTo>
                  <a:lnTo>
                    <a:pt x="278" y="0"/>
                  </a:lnTo>
                  <a:close/>
                </a:path>
              </a:pathLst>
            </a:custGeom>
            <a:solidFill>
              <a:srgbClr val="F46182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15" name="Freeform 36">
              <a:extLst>
                <a:ext uri="{FF2B5EF4-FFF2-40B4-BE49-F238E27FC236}">
                  <a16:creationId xmlns:a16="http://schemas.microsoft.com/office/drawing/2014/main" id="{10655BA8-2395-4111-AFB3-483ED46605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0391" y="2484730"/>
              <a:ext cx="520692" cy="230685"/>
            </a:xfrm>
            <a:custGeom>
              <a:avLst/>
              <a:gdLst>
                <a:gd name="T0" fmla="*/ 2212 w 2257"/>
                <a:gd name="T1" fmla="*/ 194 h 998"/>
                <a:gd name="T2" fmla="*/ 2183 w 2257"/>
                <a:gd name="T3" fmla="*/ 262 h 998"/>
                <a:gd name="T4" fmla="*/ 2150 w 2257"/>
                <a:gd name="T5" fmla="*/ 222 h 998"/>
                <a:gd name="T6" fmla="*/ 2074 w 2257"/>
                <a:gd name="T7" fmla="*/ 210 h 998"/>
                <a:gd name="T8" fmla="*/ 1997 w 2257"/>
                <a:gd name="T9" fmla="*/ 241 h 998"/>
                <a:gd name="T10" fmla="*/ 1970 w 2257"/>
                <a:gd name="T11" fmla="*/ 223 h 998"/>
                <a:gd name="T12" fmla="*/ 1953 w 2257"/>
                <a:gd name="T13" fmla="*/ 175 h 998"/>
                <a:gd name="T14" fmla="*/ 1946 w 2257"/>
                <a:gd name="T15" fmla="*/ 124 h 998"/>
                <a:gd name="T16" fmla="*/ 1968 w 2257"/>
                <a:gd name="T17" fmla="*/ 141 h 998"/>
                <a:gd name="T18" fmla="*/ 2005 w 2257"/>
                <a:gd name="T19" fmla="*/ 201 h 998"/>
                <a:gd name="T20" fmla="*/ 2043 w 2257"/>
                <a:gd name="T21" fmla="*/ 177 h 998"/>
                <a:gd name="T22" fmla="*/ 2108 w 2257"/>
                <a:gd name="T23" fmla="*/ 149 h 998"/>
                <a:gd name="T24" fmla="*/ 2116 w 2257"/>
                <a:gd name="T25" fmla="*/ 112 h 998"/>
                <a:gd name="T26" fmla="*/ 2094 w 2257"/>
                <a:gd name="T27" fmla="*/ 86 h 998"/>
                <a:gd name="T28" fmla="*/ 2158 w 2257"/>
                <a:gd name="T29" fmla="*/ 94 h 998"/>
                <a:gd name="T30" fmla="*/ 2130 w 2257"/>
                <a:gd name="T31" fmla="*/ 28 h 998"/>
                <a:gd name="T32" fmla="*/ 1074 w 2257"/>
                <a:gd name="T33" fmla="*/ 191 h 998"/>
                <a:gd name="T34" fmla="*/ 641 w 2257"/>
                <a:gd name="T35" fmla="*/ 323 h 998"/>
                <a:gd name="T36" fmla="*/ 589 w 2257"/>
                <a:gd name="T37" fmla="*/ 401 h 998"/>
                <a:gd name="T38" fmla="*/ 444 w 2257"/>
                <a:gd name="T39" fmla="*/ 486 h 998"/>
                <a:gd name="T40" fmla="*/ 378 w 2257"/>
                <a:gd name="T41" fmla="*/ 500 h 998"/>
                <a:gd name="T42" fmla="*/ 95 w 2257"/>
                <a:gd name="T43" fmla="*/ 686 h 998"/>
                <a:gd name="T44" fmla="*/ 56 w 2257"/>
                <a:gd name="T45" fmla="*/ 761 h 998"/>
                <a:gd name="T46" fmla="*/ 2 w 2257"/>
                <a:gd name="T47" fmla="*/ 808 h 998"/>
                <a:gd name="T48" fmla="*/ 0 w 2257"/>
                <a:gd name="T49" fmla="*/ 860 h 998"/>
                <a:gd name="T50" fmla="*/ 571 w 2257"/>
                <a:gd name="T51" fmla="*/ 721 h 998"/>
                <a:gd name="T52" fmla="*/ 745 w 2257"/>
                <a:gd name="T53" fmla="*/ 729 h 998"/>
                <a:gd name="T54" fmla="*/ 851 w 2257"/>
                <a:gd name="T55" fmla="*/ 692 h 998"/>
                <a:gd name="T56" fmla="*/ 983 w 2257"/>
                <a:gd name="T57" fmla="*/ 787 h 998"/>
                <a:gd name="T58" fmla="*/ 1681 w 2257"/>
                <a:gd name="T59" fmla="*/ 971 h 998"/>
                <a:gd name="T60" fmla="*/ 1771 w 2257"/>
                <a:gd name="T61" fmla="*/ 942 h 998"/>
                <a:gd name="T62" fmla="*/ 1818 w 2257"/>
                <a:gd name="T63" fmla="*/ 813 h 998"/>
                <a:gd name="T64" fmla="*/ 1875 w 2257"/>
                <a:gd name="T65" fmla="*/ 732 h 998"/>
                <a:gd name="T66" fmla="*/ 1870 w 2257"/>
                <a:gd name="T67" fmla="*/ 692 h 998"/>
                <a:gd name="T68" fmla="*/ 1882 w 2257"/>
                <a:gd name="T69" fmla="*/ 672 h 998"/>
                <a:gd name="T70" fmla="*/ 1925 w 2257"/>
                <a:gd name="T71" fmla="*/ 696 h 998"/>
                <a:gd name="T72" fmla="*/ 1946 w 2257"/>
                <a:gd name="T73" fmla="*/ 657 h 998"/>
                <a:gd name="T74" fmla="*/ 1970 w 2257"/>
                <a:gd name="T75" fmla="*/ 655 h 998"/>
                <a:gd name="T76" fmla="*/ 2046 w 2257"/>
                <a:gd name="T77" fmla="*/ 628 h 998"/>
                <a:gd name="T78" fmla="*/ 2083 w 2257"/>
                <a:gd name="T79" fmla="*/ 602 h 998"/>
                <a:gd name="T80" fmla="*/ 2133 w 2257"/>
                <a:gd name="T81" fmla="*/ 560 h 998"/>
                <a:gd name="T82" fmla="*/ 2134 w 2257"/>
                <a:gd name="T83" fmla="*/ 517 h 998"/>
                <a:gd name="T84" fmla="*/ 2082 w 2257"/>
                <a:gd name="T85" fmla="*/ 543 h 998"/>
                <a:gd name="T86" fmla="*/ 2017 w 2257"/>
                <a:gd name="T87" fmla="*/ 576 h 998"/>
                <a:gd name="T88" fmla="*/ 1957 w 2257"/>
                <a:gd name="T89" fmla="*/ 532 h 998"/>
                <a:gd name="T90" fmla="*/ 1994 w 2257"/>
                <a:gd name="T91" fmla="*/ 531 h 998"/>
                <a:gd name="T92" fmla="*/ 2052 w 2257"/>
                <a:gd name="T93" fmla="*/ 507 h 998"/>
                <a:gd name="T94" fmla="*/ 2054 w 2257"/>
                <a:gd name="T95" fmla="*/ 471 h 998"/>
                <a:gd name="T96" fmla="*/ 2046 w 2257"/>
                <a:gd name="T97" fmla="*/ 440 h 998"/>
                <a:gd name="T98" fmla="*/ 1939 w 2257"/>
                <a:gd name="T99" fmla="*/ 402 h 998"/>
                <a:gd name="T100" fmla="*/ 2004 w 2257"/>
                <a:gd name="T101" fmla="*/ 391 h 998"/>
                <a:gd name="T102" fmla="*/ 2035 w 2257"/>
                <a:gd name="T103" fmla="*/ 383 h 998"/>
                <a:gd name="T104" fmla="*/ 2037 w 2257"/>
                <a:gd name="T105" fmla="*/ 356 h 998"/>
                <a:gd name="T106" fmla="*/ 2077 w 2257"/>
                <a:gd name="T107" fmla="*/ 400 h 998"/>
                <a:gd name="T108" fmla="*/ 2118 w 2257"/>
                <a:gd name="T109" fmla="*/ 398 h 998"/>
                <a:gd name="T110" fmla="*/ 2191 w 2257"/>
                <a:gd name="T111" fmla="*/ 393 h 998"/>
                <a:gd name="T112" fmla="*/ 2206 w 2257"/>
                <a:gd name="T113" fmla="*/ 329 h 998"/>
                <a:gd name="T114" fmla="*/ 2228 w 2257"/>
                <a:gd name="T115" fmla="*/ 291 h 998"/>
                <a:gd name="T116" fmla="*/ 2251 w 2257"/>
                <a:gd name="T117" fmla="*/ 267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57" h="998">
                  <a:moveTo>
                    <a:pt x="2245" y="232"/>
                  </a:moveTo>
                  <a:cubicBezTo>
                    <a:pt x="2232" y="215"/>
                    <a:pt x="2232" y="215"/>
                    <a:pt x="2232" y="215"/>
                  </a:cubicBezTo>
                  <a:cubicBezTo>
                    <a:pt x="2212" y="194"/>
                    <a:pt x="2212" y="194"/>
                    <a:pt x="2212" y="194"/>
                  </a:cubicBezTo>
                  <a:cubicBezTo>
                    <a:pt x="2196" y="194"/>
                    <a:pt x="2196" y="194"/>
                    <a:pt x="2196" y="194"/>
                  </a:cubicBezTo>
                  <a:cubicBezTo>
                    <a:pt x="2184" y="203"/>
                    <a:pt x="2184" y="203"/>
                    <a:pt x="2184" y="203"/>
                  </a:cubicBezTo>
                  <a:cubicBezTo>
                    <a:pt x="2183" y="262"/>
                    <a:pt x="2183" y="262"/>
                    <a:pt x="2183" y="262"/>
                  </a:cubicBezTo>
                  <a:cubicBezTo>
                    <a:pt x="2178" y="274"/>
                    <a:pt x="2178" y="274"/>
                    <a:pt x="2178" y="274"/>
                  </a:cubicBezTo>
                  <a:cubicBezTo>
                    <a:pt x="2162" y="261"/>
                    <a:pt x="2162" y="261"/>
                    <a:pt x="2162" y="261"/>
                  </a:cubicBezTo>
                  <a:cubicBezTo>
                    <a:pt x="2150" y="222"/>
                    <a:pt x="2150" y="222"/>
                    <a:pt x="2150" y="222"/>
                  </a:cubicBezTo>
                  <a:cubicBezTo>
                    <a:pt x="2141" y="194"/>
                    <a:pt x="2141" y="194"/>
                    <a:pt x="2141" y="194"/>
                  </a:cubicBezTo>
                  <a:cubicBezTo>
                    <a:pt x="2115" y="189"/>
                    <a:pt x="2115" y="189"/>
                    <a:pt x="2115" y="189"/>
                  </a:cubicBezTo>
                  <a:cubicBezTo>
                    <a:pt x="2074" y="210"/>
                    <a:pt x="2074" y="210"/>
                    <a:pt x="2074" y="210"/>
                  </a:cubicBezTo>
                  <a:cubicBezTo>
                    <a:pt x="2063" y="210"/>
                    <a:pt x="2063" y="210"/>
                    <a:pt x="2063" y="210"/>
                  </a:cubicBezTo>
                  <a:cubicBezTo>
                    <a:pt x="2023" y="219"/>
                    <a:pt x="2023" y="219"/>
                    <a:pt x="2023" y="219"/>
                  </a:cubicBezTo>
                  <a:cubicBezTo>
                    <a:pt x="1997" y="241"/>
                    <a:pt x="1997" y="241"/>
                    <a:pt x="1997" y="241"/>
                  </a:cubicBezTo>
                  <a:cubicBezTo>
                    <a:pt x="1976" y="267"/>
                    <a:pt x="1976" y="267"/>
                    <a:pt x="1976" y="267"/>
                  </a:cubicBezTo>
                  <a:cubicBezTo>
                    <a:pt x="1970" y="254"/>
                    <a:pt x="1970" y="254"/>
                    <a:pt x="1970" y="254"/>
                  </a:cubicBezTo>
                  <a:cubicBezTo>
                    <a:pt x="1970" y="223"/>
                    <a:pt x="1970" y="223"/>
                    <a:pt x="1970" y="223"/>
                  </a:cubicBezTo>
                  <a:cubicBezTo>
                    <a:pt x="1975" y="208"/>
                    <a:pt x="1975" y="208"/>
                    <a:pt x="1975" y="208"/>
                  </a:cubicBezTo>
                  <a:cubicBezTo>
                    <a:pt x="1959" y="189"/>
                    <a:pt x="1959" y="189"/>
                    <a:pt x="1959" y="189"/>
                  </a:cubicBezTo>
                  <a:cubicBezTo>
                    <a:pt x="1953" y="175"/>
                    <a:pt x="1953" y="175"/>
                    <a:pt x="1953" y="175"/>
                  </a:cubicBezTo>
                  <a:cubicBezTo>
                    <a:pt x="1947" y="156"/>
                    <a:pt x="1947" y="156"/>
                    <a:pt x="1947" y="156"/>
                  </a:cubicBezTo>
                  <a:cubicBezTo>
                    <a:pt x="1946" y="138"/>
                    <a:pt x="1946" y="138"/>
                    <a:pt x="1946" y="138"/>
                  </a:cubicBezTo>
                  <a:cubicBezTo>
                    <a:pt x="1946" y="124"/>
                    <a:pt x="1946" y="124"/>
                    <a:pt x="1946" y="124"/>
                  </a:cubicBezTo>
                  <a:cubicBezTo>
                    <a:pt x="1955" y="112"/>
                    <a:pt x="1955" y="112"/>
                    <a:pt x="1955" y="112"/>
                  </a:cubicBezTo>
                  <a:cubicBezTo>
                    <a:pt x="1961" y="112"/>
                    <a:pt x="1961" y="112"/>
                    <a:pt x="1961" y="112"/>
                  </a:cubicBezTo>
                  <a:cubicBezTo>
                    <a:pt x="1968" y="141"/>
                    <a:pt x="1968" y="141"/>
                    <a:pt x="1968" y="141"/>
                  </a:cubicBezTo>
                  <a:cubicBezTo>
                    <a:pt x="1975" y="178"/>
                    <a:pt x="1975" y="178"/>
                    <a:pt x="1975" y="178"/>
                  </a:cubicBezTo>
                  <a:cubicBezTo>
                    <a:pt x="1988" y="212"/>
                    <a:pt x="1988" y="212"/>
                    <a:pt x="1988" y="212"/>
                  </a:cubicBezTo>
                  <a:cubicBezTo>
                    <a:pt x="2005" y="201"/>
                    <a:pt x="2005" y="201"/>
                    <a:pt x="2005" y="201"/>
                  </a:cubicBezTo>
                  <a:cubicBezTo>
                    <a:pt x="2017" y="194"/>
                    <a:pt x="2017" y="194"/>
                    <a:pt x="2017" y="194"/>
                  </a:cubicBezTo>
                  <a:cubicBezTo>
                    <a:pt x="2035" y="182"/>
                    <a:pt x="2035" y="182"/>
                    <a:pt x="2035" y="182"/>
                  </a:cubicBezTo>
                  <a:cubicBezTo>
                    <a:pt x="2043" y="177"/>
                    <a:pt x="2043" y="177"/>
                    <a:pt x="2043" y="177"/>
                  </a:cubicBezTo>
                  <a:cubicBezTo>
                    <a:pt x="2071" y="163"/>
                    <a:pt x="2071" y="163"/>
                    <a:pt x="2071" y="163"/>
                  </a:cubicBezTo>
                  <a:cubicBezTo>
                    <a:pt x="2077" y="149"/>
                    <a:pt x="2077" y="149"/>
                    <a:pt x="2077" y="149"/>
                  </a:cubicBezTo>
                  <a:cubicBezTo>
                    <a:pt x="2108" y="149"/>
                    <a:pt x="2108" y="149"/>
                    <a:pt x="2108" y="149"/>
                  </a:cubicBezTo>
                  <a:cubicBezTo>
                    <a:pt x="2116" y="132"/>
                    <a:pt x="2116" y="132"/>
                    <a:pt x="2116" y="132"/>
                  </a:cubicBezTo>
                  <a:cubicBezTo>
                    <a:pt x="2126" y="123"/>
                    <a:pt x="2126" y="123"/>
                    <a:pt x="2126" y="123"/>
                  </a:cubicBezTo>
                  <a:cubicBezTo>
                    <a:pt x="2126" y="123"/>
                    <a:pt x="2119" y="115"/>
                    <a:pt x="2116" y="112"/>
                  </a:cubicBezTo>
                  <a:cubicBezTo>
                    <a:pt x="2114" y="109"/>
                    <a:pt x="2114" y="109"/>
                    <a:pt x="2114" y="109"/>
                  </a:cubicBezTo>
                  <a:cubicBezTo>
                    <a:pt x="2094" y="93"/>
                    <a:pt x="2094" y="93"/>
                    <a:pt x="2094" y="93"/>
                  </a:cubicBezTo>
                  <a:cubicBezTo>
                    <a:pt x="2094" y="86"/>
                    <a:pt x="2094" y="86"/>
                    <a:pt x="2094" y="86"/>
                  </a:cubicBezTo>
                  <a:cubicBezTo>
                    <a:pt x="2103" y="86"/>
                    <a:pt x="2103" y="86"/>
                    <a:pt x="2103" y="86"/>
                  </a:cubicBezTo>
                  <a:cubicBezTo>
                    <a:pt x="2139" y="98"/>
                    <a:pt x="2139" y="98"/>
                    <a:pt x="2139" y="98"/>
                  </a:cubicBezTo>
                  <a:cubicBezTo>
                    <a:pt x="2158" y="94"/>
                    <a:pt x="2158" y="94"/>
                    <a:pt x="2158" y="94"/>
                  </a:cubicBezTo>
                  <a:cubicBezTo>
                    <a:pt x="2161" y="79"/>
                    <a:pt x="2161" y="79"/>
                    <a:pt x="2161" y="79"/>
                  </a:cubicBezTo>
                  <a:cubicBezTo>
                    <a:pt x="2140" y="47"/>
                    <a:pt x="2140" y="47"/>
                    <a:pt x="2140" y="47"/>
                  </a:cubicBezTo>
                  <a:cubicBezTo>
                    <a:pt x="2130" y="28"/>
                    <a:pt x="2130" y="28"/>
                    <a:pt x="2130" y="28"/>
                  </a:cubicBezTo>
                  <a:cubicBezTo>
                    <a:pt x="2114" y="0"/>
                    <a:pt x="2114" y="0"/>
                    <a:pt x="2114" y="0"/>
                  </a:cubicBezTo>
                  <a:cubicBezTo>
                    <a:pt x="1509" y="122"/>
                    <a:pt x="1509" y="122"/>
                    <a:pt x="1509" y="122"/>
                  </a:cubicBezTo>
                  <a:cubicBezTo>
                    <a:pt x="1074" y="191"/>
                    <a:pt x="1074" y="191"/>
                    <a:pt x="1074" y="191"/>
                  </a:cubicBezTo>
                  <a:cubicBezTo>
                    <a:pt x="651" y="244"/>
                    <a:pt x="651" y="244"/>
                    <a:pt x="651" y="244"/>
                  </a:cubicBezTo>
                  <a:cubicBezTo>
                    <a:pt x="651" y="327"/>
                    <a:pt x="651" y="327"/>
                    <a:pt x="651" y="327"/>
                  </a:cubicBezTo>
                  <a:cubicBezTo>
                    <a:pt x="641" y="323"/>
                    <a:pt x="641" y="323"/>
                    <a:pt x="641" y="323"/>
                  </a:cubicBezTo>
                  <a:cubicBezTo>
                    <a:pt x="616" y="337"/>
                    <a:pt x="616" y="337"/>
                    <a:pt x="616" y="337"/>
                  </a:cubicBezTo>
                  <a:cubicBezTo>
                    <a:pt x="593" y="372"/>
                    <a:pt x="593" y="372"/>
                    <a:pt x="593" y="372"/>
                  </a:cubicBezTo>
                  <a:cubicBezTo>
                    <a:pt x="589" y="401"/>
                    <a:pt x="589" y="401"/>
                    <a:pt x="589" y="401"/>
                  </a:cubicBezTo>
                  <a:cubicBezTo>
                    <a:pt x="512" y="416"/>
                    <a:pt x="512" y="416"/>
                    <a:pt x="512" y="416"/>
                  </a:cubicBezTo>
                  <a:cubicBezTo>
                    <a:pt x="475" y="457"/>
                    <a:pt x="475" y="457"/>
                    <a:pt x="475" y="457"/>
                  </a:cubicBezTo>
                  <a:cubicBezTo>
                    <a:pt x="444" y="486"/>
                    <a:pt x="444" y="486"/>
                    <a:pt x="444" y="486"/>
                  </a:cubicBezTo>
                  <a:cubicBezTo>
                    <a:pt x="424" y="455"/>
                    <a:pt x="424" y="455"/>
                    <a:pt x="424" y="455"/>
                  </a:cubicBezTo>
                  <a:cubicBezTo>
                    <a:pt x="405" y="457"/>
                    <a:pt x="405" y="457"/>
                    <a:pt x="405" y="457"/>
                  </a:cubicBezTo>
                  <a:cubicBezTo>
                    <a:pt x="378" y="500"/>
                    <a:pt x="378" y="500"/>
                    <a:pt x="378" y="500"/>
                  </a:cubicBezTo>
                  <a:cubicBezTo>
                    <a:pt x="364" y="525"/>
                    <a:pt x="364" y="525"/>
                    <a:pt x="364" y="525"/>
                  </a:cubicBezTo>
                  <a:cubicBezTo>
                    <a:pt x="329" y="546"/>
                    <a:pt x="329" y="546"/>
                    <a:pt x="329" y="546"/>
                  </a:cubicBezTo>
                  <a:cubicBezTo>
                    <a:pt x="95" y="686"/>
                    <a:pt x="95" y="686"/>
                    <a:pt x="95" y="686"/>
                  </a:cubicBezTo>
                  <a:cubicBezTo>
                    <a:pt x="74" y="715"/>
                    <a:pt x="74" y="715"/>
                    <a:pt x="74" y="715"/>
                  </a:cubicBezTo>
                  <a:cubicBezTo>
                    <a:pt x="78" y="740"/>
                    <a:pt x="78" y="740"/>
                    <a:pt x="78" y="740"/>
                  </a:cubicBezTo>
                  <a:cubicBezTo>
                    <a:pt x="56" y="761"/>
                    <a:pt x="56" y="761"/>
                    <a:pt x="56" y="761"/>
                  </a:cubicBezTo>
                  <a:cubicBezTo>
                    <a:pt x="33" y="761"/>
                    <a:pt x="33" y="761"/>
                    <a:pt x="33" y="761"/>
                  </a:cubicBezTo>
                  <a:cubicBezTo>
                    <a:pt x="4" y="790"/>
                    <a:pt x="4" y="790"/>
                    <a:pt x="4" y="790"/>
                  </a:cubicBezTo>
                  <a:cubicBezTo>
                    <a:pt x="2" y="808"/>
                    <a:pt x="2" y="808"/>
                    <a:pt x="2" y="808"/>
                  </a:cubicBezTo>
                  <a:cubicBezTo>
                    <a:pt x="0" y="849"/>
                    <a:pt x="0" y="849"/>
                    <a:pt x="0" y="849"/>
                  </a:cubicBezTo>
                  <a:cubicBezTo>
                    <a:pt x="0" y="856"/>
                    <a:pt x="0" y="856"/>
                    <a:pt x="0" y="856"/>
                  </a:cubicBezTo>
                  <a:cubicBezTo>
                    <a:pt x="0" y="860"/>
                    <a:pt x="0" y="860"/>
                    <a:pt x="0" y="860"/>
                  </a:cubicBezTo>
                  <a:cubicBezTo>
                    <a:pt x="385" y="818"/>
                    <a:pt x="385" y="818"/>
                    <a:pt x="385" y="818"/>
                  </a:cubicBezTo>
                  <a:cubicBezTo>
                    <a:pt x="501" y="731"/>
                    <a:pt x="501" y="731"/>
                    <a:pt x="501" y="731"/>
                  </a:cubicBezTo>
                  <a:cubicBezTo>
                    <a:pt x="571" y="721"/>
                    <a:pt x="571" y="721"/>
                    <a:pt x="571" y="721"/>
                  </a:cubicBezTo>
                  <a:cubicBezTo>
                    <a:pt x="623" y="721"/>
                    <a:pt x="623" y="721"/>
                    <a:pt x="623" y="721"/>
                  </a:cubicBezTo>
                  <a:cubicBezTo>
                    <a:pt x="702" y="733"/>
                    <a:pt x="702" y="733"/>
                    <a:pt x="702" y="733"/>
                  </a:cubicBezTo>
                  <a:cubicBezTo>
                    <a:pt x="745" y="729"/>
                    <a:pt x="745" y="729"/>
                    <a:pt x="745" y="729"/>
                  </a:cubicBezTo>
                  <a:cubicBezTo>
                    <a:pt x="769" y="721"/>
                    <a:pt x="769" y="721"/>
                    <a:pt x="769" y="721"/>
                  </a:cubicBezTo>
                  <a:cubicBezTo>
                    <a:pt x="802" y="701"/>
                    <a:pt x="802" y="701"/>
                    <a:pt x="802" y="701"/>
                  </a:cubicBezTo>
                  <a:cubicBezTo>
                    <a:pt x="851" y="692"/>
                    <a:pt x="851" y="692"/>
                    <a:pt x="851" y="692"/>
                  </a:cubicBezTo>
                  <a:cubicBezTo>
                    <a:pt x="908" y="701"/>
                    <a:pt x="908" y="701"/>
                    <a:pt x="908" y="701"/>
                  </a:cubicBezTo>
                  <a:cubicBezTo>
                    <a:pt x="951" y="721"/>
                    <a:pt x="951" y="721"/>
                    <a:pt x="951" y="721"/>
                  </a:cubicBezTo>
                  <a:cubicBezTo>
                    <a:pt x="983" y="787"/>
                    <a:pt x="983" y="787"/>
                    <a:pt x="983" y="787"/>
                  </a:cubicBezTo>
                  <a:cubicBezTo>
                    <a:pt x="1256" y="734"/>
                    <a:pt x="1256" y="734"/>
                    <a:pt x="1256" y="734"/>
                  </a:cubicBezTo>
                  <a:cubicBezTo>
                    <a:pt x="1618" y="998"/>
                    <a:pt x="1618" y="998"/>
                    <a:pt x="1618" y="998"/>
                  </a:cubicBezTo>
                  <a:cubicBezTo>
                    <a:pt x="1681" y="971"/>
                    <a:pt x="1681" y="971"/>
                    <a:pt x="1681" y="971"/>
                  </a:cubicBezTo>
                  <a:cubicBezTo>
                    <a:pt x="1698" y="969"/>
                    <a:pt x="1698" y="969"/>
                    <a:pt x="1698" y="969"/>
                  </a:cubicBezTo>
                  <a:cubicBezTo>
                    <a:pt x="1756" y="960"/>
                    <a:pt x="1756" y="960"/>
                    <a:pt x="1756" y="960"/>
                  </a:cubicBezTo>
                  <a:cubicBezTo>
                    <a:pt x="1771" y="942"/>
                    <a:pt x="1771" y="942"/>
                    <a:pt x="1771" y="942"/>
                  </a:cubicBezTo>
                  <a:cubicBezTo>
                    <a:pt x="1793" y="925"/>
                    <a:pt x="1793" y="925"/>
                    <a:pt x="1793" y="925"/>
                  </a:cubicBezTo>
                  <a:cubicBezTo>
                    <a:pt x="1802" y="857"/>
                    <a:pt x="1802" y="857"/>
                    <a:pt x="1802" y="857"/>
                  </a:cubicBezTo>
                  <a:cubicBezTo>
                    <a:pt x="1818" y="813"/>
                    <a:pt x="1818" y="813"/>
                    <a:pt x="1818" y="813"/>
                  </a:cubicBezTo>
                  <a:cubicBezTo>
                    <a:pt x="1851" y="770"/>
                    <a:pt x="1851" y="770"/>
                    <a:pt x="1851" y="770"/>
                  </a:cubicBezTo>
                  <a:cubicBezTo>
                    <a:pt x="1875" y="747"/>
                    <a:pt x="1875" y="747"/>
                    <a:pt x="1875" y="747"/>
                  </a:cubicBezTo>
                  <a:cubicBezTo>
                    <a:pt x="1875" y="732"/>
                    <a:pt x="1875" y="732"/>
                    <a:pt x="1875" y="732"/>
                  </a:cubicBezTo>
                  <a:cubicBezTo>
                    <a:pt x="1869" y="712"/>
                    <a:pt x="1869" y="712"/>
                    <a:pt x="1869" y="712"/>
                  </a:cubicBezTo>
                  <a:cubicBezTo>
                    <a:pt x="1864" y="703"/>
                    <a:pt x="1864" y="703"/>
                    <a:pt x="1864" y="703"/>
                  </a:cubicBezTo>
                  <a:cubicBezTo>
                    <a:pt x="1870" y="692"/>
                    <a:pt x="1870" y="692"/>
                    <a:pt x="1870" y="692"/>
                  </a:cubicBezTo>
                  <a:cubicBezTo>
                    <a:pt x="1870" y="682"/>
                    <a:pt x="1870" y="682"/>
                    <a:pt x="1870" y="682"/>
                  </a:cubicBezTo>
                  <a:cubicBezTo>
                    <a:pt x="1875" y="672"/>
                    <a:pt x="1875" y="672"/>
                    <a:pt x="1875" y="672"/>
                  </a:cubicBezTo>
                  <a:cubicBezTo>
                    <a:pt x="1882" y="672"/>
                    <a:pt x="1882" y="672"/>
                    <a:pt x="1882" y="672"/>
                  </a:cubicBezTo>
                  <a:cubicBezTo>
                    <a:pt x="1889" y="678"/>
                    <a:pt x="1889" y="678"/>
                    <a:pt x="1889" y="678"/>
                  </a:cubicBezTo>
                  <a:cubicBezTo>
                    <a:pt x="1896" y="708"/>
                    <a:pt x="1896" y="708"/>
                    <a:pt x="1896" y="708"/>
                  </a:cubicBezTo>
                  <a:cubicBezTo>
                    <a:pt x="1925" y="696"/>
                    <a:pt x="1925" y="696"/>
                    <a:pt x="1925" y="696"/>
                  </a:cubicBezTo>
                  <a:cubicBezTo>
                    <a:pt x="1946" y="683"/>
                    <a:pt x="1946" y="683"/>
                    <a:pt x="1946" y="683"/>
                  </a:cubicBezTo>
                  <a:cubicBezTo>
                    <a:pt x="1946" y="672"/>
                    <a:pt x="1946" y="672"/>
                    <a:pt x="1946" y="672"/>
                  </a:cubicBezTo>
                  <a:cubicBezTo>
                    <a:pt x="1946" y="657"/>
                    <a:pt x="1946" y="657"/>
                    <a:pt x="1946" y="657"/>
                  </a:cubicBezTo>
                  <a:cubicBezTo>
                    <a:pt x="1955" y="648"/>
                    <a:pt x="1955" y="648"/>
                    <a:pt x="1955" y="648"/>
                  </a:cubicBezTo>
                  <a:cubicBezTo>
                    <a:pt x="1961" y="642"/>
                    <a:pt x="1961" y="642"/>
                    <a:pt x="1961" y="642"/>
                  </a:cubicBezTo>
                  <a:cubicBezTo>
                    <a:pt x="1970" y="655"/>
                    <a:pt x="1970" y="655"/>
                    <a:pt x="1970" y="655"/>
                  </a:cubicBezTo>
                  <a:cubicBezTo>
                    <a:pt x="2010" y="642"/>
                    <a:pt x="2010" y="642"/>
                    <a:pt x="2010" y="642"/>
                  </a:cubicBezTo>
                  <a:cubicBezTo>
                    <a:pt x="2035" y="628"/>
                    <a:pt x="2035" y="628"/>
                    <a:pt x="2035" y="628"/>
                  </a:cubicBezTo>
                  <a:cubicBezTo>
                    <a:pt x="2046" y="628"/>
                    <a:pt x="2046" y="628"/>
                    <a:pt x="2046" y="628"/>
                  </a:cubicBezTo>
                  <a:cubicBezTo>
                    <a:pt x="2067" y="619"/>
                    <a:pt x="2067" y="619"/>
                    <a:pt x="2067" y="619"/>
                  </a:cubicBezTo>
                  <a:cubicBezTo>
                    <a:pt x="2083" y="608"/>
                    <a:pt x="2083" y="608"/>
                    <a:pt x="2083" y="608"/>
                  </a:cubicBezTo>
                  <a:cubicBezTo>
                    <a:pt x="2083" y="602"/>
                    <a:pt x="2083" y="602"/>
                    <a:pt x="2083" y="602"/>
                  </a:cubicBezTo>
                  <a:cubicBezTo>
                    <a:pt x="2112" y="620"/>
                    <a:pt x="2112" y="620"/>
                    <a:pt x="2112" y="620"/>
                  </a:cubicBezTo>
                  <a:cubicBezTo>
                    <a:pt x="2123" y="593"/>
                    <a:pt x="2123" y="593"/>
                    <a:pt x="2123" y="593"/>
                  </a:cubicBezTo>
                  <a:cubicBezTo>
                    <a:pt x="2133" y="560"/>
                    <a:pt x="2133" y="560"/>
                    <a:pt x="2133" y="560"/>
                  </a:cubicBezTo>
                  <a:cubicBezTo>
                    <a:pt x="2141" y="544"/>
                    <a:pt x="2141" y="544"/>
                    <a:pt x="2141" y="544"/>
                  </a:cubicBezTo>
                  <a:cubicBezTo>
                    <a:pt x="2148" y="531"/>
                    <a:pt x="2148" y="531"/>
                    <a:pt x="2148" y="531"/>
                  </a:cubicBezTo>
                  <a:cubicBezTo>
                    <a:pt x="2148" y="531"/>
                    <a:pt x="2141" y="515"/>
                    <a:pt x="2134" y="517"/>
                  </a:cubicBezTo>
                  <a:cubicBezTo>
                    <a:pt x="2128" y="518"/>
                    <a:pt x="2105" y="528"/>
                    <a:pt x="2105" y="528"/>
                  </a:cubicBezTo>
                  <a:cubicBezTo>
                    <a:pt x="2099" y="537"/>
                    <a:pt x="2099" y="537"/>
                    <a:pt x="2099" y="537"/>
                  </a:cubicBezTo>
                  <a:cubicBezTo>
                    <a:pt x="2082" y="543"/>
                    <a:pt x="2082" y="543"/>
                    <a:pt x="2082" y="543"/>
                  </a:cubicBezTo>
                  <a:cubicBezTo>
                    <a:pt x="2067" y="553"/>
                    <a:pt x="2067" y="553"/>
                    <a:pt x="2067" y="553"/>
                  </a:cubicBezTo>
                  <a:cubicBezTo>
                    <a:pt x="2038" y="576"/>
                    <a:pt x="2038" y="576"/>
                    <a:pt x="2038" y="576"/>
                  </a:cubicBezTo>
                  <a:cubicBezTo>
                    <a:pt x="2017" y="576"/>
                    <a:pt x="2017" y="576"/>
                    <a:pt x="2017" y="576"/>
                  </a:cubicBezTo>
                  <a:cubicBezTo>
                    <a:pt x="1961" y="561"/>
                    <a:pt x="1961" y="561"/>
                    <a:pt x="1961" y="561"/>
                  </a:cubicBezTo>
                  <a:cubicBezTo>
                    <a:pt x="1955" y="548"/>
                    <a:pt x="1955" y="548"/>
                    <a:pt x="1955" y="548"/>
                  </a:cubicBezTo>
                  <a:cubicBezTo>
                    <a:pt x="1957" y="532"/>
                    <a:pt x="1957" y="532"/>
                    <a:pt x="1957" y="532"/>
                  </a:cubicBezTo>
                  <a:cubicBezTo>
                    <a:pt x="1964" y="526"/>
                    <a:pt x="1964" y="526"/>
                    <a:pt x="1964" y="526"/>
                  </a:cubicBezTo>
                  <a:cubicBezTo>
                    <a:pt x="1979" y="529"/>
                    <a:pt x="1979" y="529"/>
                    <a:pt x="1979" y="529"/>
                  </a:cubicBezTo>
                  <a:cubicBezTo>
                    <a:pt x="1994" y="531"/>
                    <a:pt x="1994" y="531"/>
                    <a:pt x="1994" y="531"/>
                  </a:cubicBezTo>
                  <a:cubicBezTo>
                    <a:pt x="2030" y="535"/>
                    <a:pt x="2030" y="535"/>
                    <a:pt x="2030" y="535"/>
                  </a:cubicBezTo>
                  <a:cubicBezTo>
                    <a:pt x="2046" y="522"/>
                    <a:pt x="2046" y="522"/>
                    <a:pt x="2046" y="522"/>
                  </a:cubicBezTo>
                  <a:cubicBezTo>
                    <a:pt x="2052" y="507"/>
                    <a:pt x="2052" y="507"/>
                    <a:pt x="2052" y="507"/>
                  </a:cubicBezTo>
                  <a:cubicBezTo>
                    <a:pt x="2045" y="493"/>
                    <a:pt x="2045" y="493"/>
                    <a:pt x="2045" y="493"/>
                  </a:cubicBezTo>
                  <a:cubicBezTo>
                    <a:pt x="2048" y="471"/>
                    <a:pt x="2048" y="471"/>
                    <a:pt x="2048" y="471"/>
                  </a:cubicBezTo>
                  <a:cubicBezTo>
                    <a:pt x="2054" y="471"/>
                    <a:pt x="2054" y="471"/>
                    <a:pt x="2054" y="471"/>
                  </a:cubicBezTo>
                  <a:cubicBezTo>
                    <a:pt x="2068" y="456"/>
                    <a:pt x="2068" y="456"/>
                    <a:pt x="2068" y="456"/>
                  </a:cubicBezTo>
                  <a:cubicBezTo>
                    <a:pt x="2067" y="440"/>
                    <a:pt x="2067" y="440"/>
                    <a:pt x="2067" y="440"/>
                  </a:cubicBezTo>
                  <a:cubicBezTo>
                    <a:pt x="2046" y="440"/>
                    <a:pt x="2046" y="440"/>
                    <a:pt x="2046" y="440"/>
                  </a:cubicBezTo>
                  <a:cubicBezTo>
                    <a:pt x="2004" y="425"/>
                    <a:pt x="2004" y="425"/>
                    <a:pt x="2004" y="425"/>
                  </a:cubicBezTo>
                  <a:cubicBezTo>
                    <a:pt x="1957" y="413"/>
                    <a:pt x="1957" y="413"/>
                    <a:pt x="1957" y="413"/>
                  </a:cubicBezTo>
                  <a:cubicBezTo>
                    <a:pt x="1939" y="402"/>
                    <a:pt x="1939" y="402"/>
                    <a:pt x="1939" y="402"/>
                  </a:cubicBezTo>
                  <a:cubicBezTo>
                    <a:pt x="1939" y="391"/>
                    <a:pt x="1939" y="391"/>
                    <a:pt x="1939" y="391"/>
                  </a:cubicBezTo>
                  <a:cubicBezTo>
                    <a:pt x="1968" y="391"/>
                    <a:pt x="1968" y="391"/>
                    <a:pt x="1968" y="391"/>
                  </a:cubicBezTo>
                  <a:cubicBezTo>
                    <a:pt x="2004" y="391"/>
                    <a:pt x="2004" y="391"/>
                    <a:pt x="2004" y="391"/>
                  </a:cubicBezTo>
                  <a:cubicBezTo>
                    <a:pt x="2037" y="407"/>
                    <a:pt x="2037" y="407"/>
                    <a:pt x="2037" y="407"/>
                  </a:cubicBezTo>
                  <a:cubicBezTo>
                    <a:pt x="2045" y="397"/>
                    <a:pt x="2045" y="397"/>
                    <a:pt x="2045" y="397"/>
                  </a:cubicBezTo>
                  <a:cubicBezTo>
                    <a:pt x="2035" y="383"/>
                    <a:pt x="2035" y="383"/>
                    <a:pt x="2035" y="383"/>
                  </a:cubicBezTo>
                  <a:cubicBezTo>
                    <a:pt x="2026" y="374"/>
                    <a:pt x="2026" y="374"/>
                    <a:pt x="2026" y="374"/>
                  </a:cubicBezTo>
                  <a:cubicBezTo>
                    <a:pt x="2020" y="361"/>
                    <a:pt x="2020" y="361"/>
                    <a:pt x="2020" y="361"/>
                  </a:cubicBezTo>
                  <a:cubicBezTo>
                    <a:pt x="2037" y="356"/>
                    <a:pt x="2037" y="356"/>
                    <a:pt x="2037" y="356"/>
                  </a:cubicBezTo>
                  <a:cubicBezTo>
                    <a:pt x="2059" y="356"/>
                    <a:pt x="2059" y="356"/>
                    <a:pt x="2059" y="356"/>
                  </a:cubicBezTo>
                  <a:cubicBezTo>
                    <a:pt x="2064" y="386"/>
                    <a:pt x="2064" y="386"/>
                    <a:pt x="2064" y="386"/>
                  </a:cubicBezTo>
                  <a:cubicBezTo>
                    <a:pt x="2077" y="400"/>
                    <a:pt x="2077" y="400"/>
                    <a:pt x="2077" y="400"/>
                  </a:cubicBezTo>
                  <a:cubicBezTo>
                    <a:pt x="2096" y="400"/>
                    <a:pt x="2096" y="400"/>
                    <a:pt x="2096" y="400"/>
                  </a:cubicBezTo>
                  <a:cubicBezTo>
                    <a:pt x="2101" y="391"/>
                    <a:pt x="2101" y="391"/>
                    <a:pt x="2101" y="391"/>
                  </a:cubicBezTo>
                  <a:cubicBezTo>
                    <a:pt x="2118" y="398"/>
                    <a:pt x="2118" y="398"/>
                    <a:pt x="2118" y="398"/>
                  </a:cubicBezTo>
                  <a:cubicBezTo>
                    <a:pt x="2148" y="402"/>
                    <a:pt x="2148" y="402"/>
                    <a:pt x="2148" y="402"/>
                  </a:cubicBezTo>
                  <a:cubicBezTo>
                    <a:pt x="2184" y="402"/>
                    <a:pt x="2184" y="402"/>
                    <a:pt x="2184" y="402"/>
                  </a:cubicBezTo>
                  <a:cubicBezTo>
                    <a:pt x="2191" y="393"/>
                    <a:pt x="2191" y="393"/>
                    <a:pt x="2191" y="393"/>
                  </a:cubicBezTo>
                  <a:cubicBezTo>
                    <a:pt x="2191" y="365"/>
                    <a:pt x="2191" y="365"/>
                    <a:pt x="2191" y="365"/>
                  </a:cubicBezTo>
                  <a:cubicBezTo>
                    <a:pt x="2199" y="356"/>
                    <a:pt x="2199" y="356"/>
                    <a:pt x="2199" y="356"/>
                  </a:cubicBezTo>
                  <a:cubicBezTo>
                    <a:pt x="2206" y="329"/>
                    <a:pt x="2206" y="329"/>
                    <a:pt x="2206" y="329"/>
                  </a:cubicBezTo>
                  <a:cubicBezTo>
                    <a:pt x="2206" y="316"/>
                    <a:pt x="2206" y="316"/>
                    <a:pt x="2206" y="316"/>
                  </a:cubicBezTo>
                  <a:cubicBezTo>
                    <a:pt x="2213" y="291"/>
                    <a:pt x="2213" y="291"/>
                    <a:pt x="2213" y="291"/>
                  </a:cubicBezTo>
                  <a:cubicBezTo>
                    <a:pt x="2228" y="291"/>
                    <a:pt x="2228" y="291"/>
                    <a:pt x="2228" y="291"/>
                  </a:cubicBezTo>
                  <a:cubicBezTo>
                    <a:pt x="2235" y="305"/>
                    <a:pt x="2235" y="305"/>
                    <a:pt x="2235" y="305"/>
                  </a:cubicBezTo>
                  <a:cubicBezTo>
                    <a:pt x="2251" y="291"/>
                    <a:pt x="2251" y="291"/>
                    <a:pt x="2251" y="291"/>
                  </a:cubicBezTo>
                  <a:cubicBezTo>
                    <a:pt x="2251" y="267"/>
                    <a:pt x="2251" y="267"/>
                    <a:pt x="2251" y="267"/>
                  </a:cubicBezTo>
                  <a:cubicBezTo>
                    <a:pt x="2257" y="255"/>
                    <a:pt x="2257" y="255"/>
                    <a:pt x="2257" y="255"/>
                  </a:cubicBezTo>
                  <a:lnTo>
                    <a:pt x="2245" y="232"/>
                  </a:lnTo>
                  <a:close/>
                </a:path>
              </a:pathLst>
            </a:custGeom>
            <a:solidFill>
              <a:srgbClr val="F46182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16" name="Freeform 39">
              <a:extLst>
                <a:ext uri="{FF2B5EF4-FFF2-40B4-BE49-F238E27FC236}">
                  <a16:creationId xmlns:a16="http://schemas.microsoft.com/office/drawing/2014/main" id="{46701F1F-98AA-4625-928B-A9B46D45EA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257" y="2644233"/>
              <a:ext cx="301869" cy="235959"/>
            </a:xfrm>
            <a:custGeom>
              <a:avLst/>
              <a:gdLst>
                <a:gd name="T0" fmla="*/ 649 w 1312"/>
                <a:gd name="T1" fmla="*/ 29 h 1022"/>
                <a:gd name="T2" fmla="*/ 549 w 1312"/>
                <a:gd name="T3" fmla="*/ 0 h 1022"/>
                <a:gd name="T4" fmla="*/ 467 w 1312"/>
                <a:gd name="T5" fmla="*/ 29 h 1022"/>
                <a:gd name="T6" fmla="*/ 400 w 1312"/>
                <a:gd name="T7" fmla="*/ 41 h 1022"/>
                <a:gd name="T8" fmla="*/ 269 w 1312"/>
                <a:gd name="T9" fmla="*/ 29 h 1022"/>
                <a:gd name="T10" fmla="*/ 183 w 1312"/>
                <a:gd name="T11" fmla="*/ 51 h 1022"/>
                <a:gd name="T12" fmla="*/ 81 w 1312"/>
                <a:gd name="T13" fmla="*/ 127 h 1022"/>
                <a:gd name="T14" fmla="*/ 73 w 1312"/>
                <a:gd name="T15" fmla="*/ 151 h 1022"/>
                <a:gd name="T16" fmla="*/ 34 w 1312"/>
                <a:gd name="T17" fmla="*/ 184 h 1022"/>
                <a:gd name="T18" fmla="*/ 0 w 1312"/>
                <a:gd name="T19" fmla="*/ 219 h 1022"/>
                <a:gd name="T20" fmla="*/ 28 w 1312"/>
                <a:gd name="T21" fmla="*/ 258 h 1022"/>
                <a:gd name="T22" fmla="*/ 133 w 1312"/>
                <a:gd name="T23" fmla="*/ 315 h 1022"/>
                <a:gd name="T24" fmla="*/ 164 w 1312"/>
                <a:gd name="T25" fmla="*/ 369 h 1022"/>
                <a:gd name="T26" fmla="*/ 233 w 1312"/>
                <a:gd name="T27" fmla="*/ 445 h 1022"/>
                <a:gd name="T28" fmla="*/ 379 w 1312"/>
                <a:gd name="T29" fmla="*/ 561 h 1022"/>
                <a:gd name="T30" fmla="*/ 460 w 1312"/>
                <a:gd name="T31" fmla="*/ 663 h 1022"/>
                <a:gd name="T32" fmla="*/ 528 w 1312"/>
                <a:gd name="T33" fmla="*/ 707 h 1022"/>
                <a:gd name="T34" fmla="*/ 567 w 1312"/>
                <a:gd name="T35" fmla="*/ 741 h 1022"/>
                <a:gd name="T36" fmla="*/ 603 w 1312"/>
                <a:gd name="T37" fmla="*/ 790 h 1022"/>
                <a:gd name="T38" fmla="*/ 616 w 1312"/>
                <a:gd name="T39" fmla="*/ 827 h 1022"/>
                <a:gd name="T40" fmla="*/ 631 w 1312"/>
                <a:gd name="T41" fmla="*/ 857 h 1022"/>
                <a:gd name="T42" fmla="*/ 655 w 1312"/>
                <a:gd name="T43" fmla="*/ 870 h 1022"/>
                <a:gd name="T44" fmla="*/ 676 w 1312"/>
                <a:gd name="T45" fmla="*/ 891 h 1022"/>
                <a:gd name="T46" fmla="*/ 689 w 1312"/>
                <a:gd name="T47" fmla="*/ 920 h 1022"/>
                <a:gd name="T48" fmla="*/ 710 w 1312"/>
                <a:gd name="T49" fmla="*/ 959 h 1022"/>
                <a:gd name="T50" fmla="*/ 719 w 1312"/>
                <a:gd name="T51" fmla="*/ 1003 h 1022"/>
                <a:gd name="T52" fmla="*/ 752 w 1312"/>
                <a:gd name="T53" fmla="*/ 1022 h 1022"/>
                <a:gd name="T54" fmla="*/ 762 w 1312"/>
                <a:gd name="T55" fmla="*/ 974 h 1022"/>
                <a:gd name="T56" fmla="*/ 805 w 1312"/>
                <a:gd name="T57" fmla="*/ 974 h 1022"/>
                <a:gd name="T58" fmla="*/ 812 w 1312"/>
                <a:gd name="T59" fmla="*/ 952 h 1022"/>
                <a:gd name="T60" fmla="*/ 774 w 1312"/>
                <a:gd name="T61" fmla="*/ 943 h 1022"/>
                <a:gd name="T62" fmla="*/ 762 w 1312"/>
                <a:gd name="T63" fmla="*/ 924 h 1022"/>
                <a:gd name="T64" fmla="*/ 796 w 1312"/>
                <a:gd name="T65" fmla="*/ 917 h 1022"/>
                <a:gd name="T66" fmla="*/ 827 w 1312"/>
                <a:gd name="T67" fmla="*/ 937 h 1022"/>
                <a:gd name="T68" fmla="*/ 859 w 1312"/>
                <a:gd name="T69" fmla="*/ 888 h 1022"/>
                <a:gd name="T70" fmla="*/ 854 w 1312"/>
                <a:gd name="T71" fmla="*/ 856 h 1022"/>
                <a:gd name="T72" fmla="*/ 904 w 1312"/>
                <a:gd name="T73" fmla="*/ 856 h 1022"/>
                <a:gd name="T74" fmla="*/ 933 w 1312"/>
                <a:gd name="T75" fmla="*/ 824 h 1022"/>
                <a:gd name="T76" fmla="*/ 905 w 1312"/>
                <a:gd name="T77" fmla="*/ 816 h 1022"/>
                <a:gd name="T78" fmla="*/ 895 w 1312"/>
                <a:gd name="T79" fmla="*/ 800 h 1022"/>
                <a:gd name="T80" fmla="*/ 924 w 1312"/>
                <a:gd name="T81" fmla="*/ 800 h 1022"/>
                <a:gd name="T82" fmla="*/ 958 w 1312"/>
                <a:gd name="T83" fmla="*/ 808 h 1022"/>
                <a:gd name="T84" fmla="*/ 1008 w 1312"/>
                <a:gd name="T85" fmla="*/ 761 h 1022"/>
                <a:gd name="T86" fmla="*/ 980 w 1312"/>
                <a:gd name="T87" fmla="*/ 727 h 1022"/>
                <a:gd name="T88" fmla="*/ 989 w 1312"/>
                <a:gd name="T89" fmla="*/ 713 h 1022"/>
                <a:gd name="T90" fmla="*/ 1036 w 1312"/>
                <a:gd name="T91" fmla="*/ 716 h 1022"/>
                <a:gd name="T92" fmla="*/ 1074 w 1312"/>
                <a:gd name="T93" fmla="*/ 645 h 1022"/>
                <a:gd name="T94" fmla="*/ 1134 w 1312"/>
                <a:gd name="T95" fmla="*/ 614 h 1022"/>
                <a:gd name="T96" fmla="*/ 1168 w 1312"/>
                <a:gd name="T97" fmla="*/ 561 h 1022"/>
                <a:gd name="T98" fmla="*/ 1146 w 1312"/>
                <a:gd name="T99" fmla="*/ 523 h 1022"/>
                <a:gd name="T100" fmla="*/ 1170 w 1312"/>
                <a:gd name="T101" fmla="*/ 523 h 1022"/>
                <a:gd name="T102" fmla="*/ 1179 w 1312"/>
                <a:gd name="T103" fmla="*/ 483 h 1022"/>
                <a:gd name="T104" fmla="*/ 1210 w 1312"/>
                <a:gd name="T105" fmla="*/ 414 h 1022"/>
                <a:gd name="T106" fmla="*/ 1236 w 1312"/>
                <a:gd name="T107" fmla="*/ 373 h 1022"/>
                <a:gd name="T108" fmla="*/ 1293 w 1312"/>
                <a:gd name="T109" fmla="*/ 321 h 1022"/>
                <a:gd name="T110" fmla="*/ 954 w 1312"/>
                <a:gd name="T111" fmla="*/ 42 h 1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312" h="1022">
                  <a:moveTo>
                    <a:pt x="681" y="95"/>
                  </a:moveTo>
                  <a:cubicBezTo>
                    <a:pt x="649" y="29"/>
                    <a:pt x="649" y="29"/>
                    <a:pt x="649" y="29"/>
                  </a:cubicBezTo>
                  <a:cubicBezTo>
                    <a:pt x="606" y="9"/>
                    <a:pt x="606" y="9"/>
                    <a:pt x="606" y="9"/>
                  </a:cubicBezTo>
                  <a:cubicBezTo>
                    <a:pt x="549" y="0"/>
                    <a:pt x="549" y="0"/>
                    <a:pt x="549" y="0"/>
                  </a:cubicBezTo>
                  <a:cubicBezTo>
                    <a:pt x="500" y="9"/>
                    <a:pt x="500" y="9"/>
                    <a:pt x="500" y="9"/>
                  </a:cubicBezTo>
                  <a:cubicBezTo>
                    <a:pt x="467" y="29"/>
                    <a:pt x="467" y="29"/>
                    <a:pt x="467" y="29"/>
                  </a:cubicBezTo>
                  <a:cubicBezTo>
                    <a:pt x="443" y="37"/>
                    <a:pt x="443" y="37"/>
                    <a:pt x="443" y="37"/>
                  </a:cubicBezTo>
                  <a:cubicBezTo>
                    <a:pt x="400" y="41"/>
                    <a:pt x="400" y="41"/>
                    <a:pt x="400" y="41"/>
                  </a:cubicBezTo>
                  <a:cubicBezTo>
                    <a:pt x="321" y="29"/>
                    <a:pt x="321" y="29"/>
                    <a:pt x="321" y="29"/>
                  </a:cubicBezTo>
                  <a:cubicBezTo>
                    <a:pt x="269" y="29"/>
                    <a:pt x="269" y="29"/>
                    <a:pt x="269" y="29"/>
                  </a:cubicBezTo>
                  <a:cubicBezTo>
                    <a:pt x="212" y="37"/>
                    <a:pt x="212" y="37"/>
                    <a:pt x="212" y="37"/>
                  </a:cubicBezTo>
                  <a:cubicBezTo>
                    <a:pt x="183" y="51"/>
                    <a:pt x="183" y="51"/>
                    <a:pt x="183" y="51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1" y="127"/>
                    <a:pt x="81" y="127"/>
                    <a:pt x="81" y="127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3" y="151"/>
                    <a:pt x="73" y="151"/>
                    <a:pt x="73" y="151"/>
                  </a:cubicBezTo>
                  <a:cubicBezTo>
                    <a:pt x="60" y="162"/>
                    <a:pt x="60" y="162"/>
                    <a:pt x="60" y="162"/>
                  </a:cubicBezTo>
                  <a:cubicBezTo>
                    <a:pt x="34" y="184"/>
                    <a:pt x="34" y="184"/>
                    <a:pt x="34" y="184"/>
                  </a:cubicBezTo>
                  <a:cubicBezTo>
                    <a:pt x="0" y="203"/>
                    <a:pt x="0" y="203"/>
                    <a:pt x="0" y="203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11" y="239"/>
                    <a:pt x="11" y="239"/>
                    <a:pt x="11" y="239"/>
                  </a:cubicBezTo>
                  <a:cubicBezTo>
                    <a:pt x="28" y="258"/>
                    <a:pt x="28" y="258"/>
                    <a:pt x="28" y="258"/>
                  </a:cubicBezTo>
                  <a:cubicBezTo>
                    <a:pt x="109" y="293"/>
                    <a:pt x="109" y="293"/>
                    <a:pt x="109" y="293"/>
                  </a:cubicBezTo>
                  <a:cubicBezTo>
                    <a:pt x="133" y="315"/>
                    <a:pt x="133" y="315"/>
                    <a:pt x="133" y="315"/>
                  </a:cubicBezTo>
                  <a:cubicBezTo>
                    <a:pt x="150" y="338"/>
                    <a:pt x="150" y="338"/>
                    <a:pt x="150" y="338"/>
                  </a:cubicBezTo>
                  <a:cubicBezTo>
                    <a:pt x="164" y="369"/>
                    <a:pt x="164" y="369"/>
                    <a:pt x="164" y="369"/>
                  </a:cubicBezTo>
                  <a:cubicBezTo>
                    <a:pt x="200" y="403"/>
                    <a:pt x="200" y="403"/>
                    <a:pt x="200" y="403"/>
                  </a:cubicBezTo>
                  <a:cubicBezTo>
                    <a:pt x="233" y="445"/>
                    <a:pt x="233" y="445"/>
                    <a:pt x="233" y="445"/>
                  </a:cubicBezTo>
                  <a:cubicBezTo>
                    <a:pt x="349" y="532"/>
                    <a:pt x="349" y="532"/>
                    <a:pt x="349" y="532"/>
                  </a:cubicBezTo>
                  <a:cubicBezTo>
                    <a:pt x="379" y="561"/>
                    <a:pt x="379" y="561"/>
                    <a:pt x="379" y="561"/>
                  </a:cubicBezTo>
                  <a:cubicBezTo>
                    <a:pt x="421" y="614"/>
                    <a:pt x="421" y="614"/>
                    <a:pt x="421" y="614"/>
                  </a:cubicBezTo>
                  <a:cubicBezTo>
                    <a:pt x="460" y="663"/>
                    <a:pt x="460" y="663"/>
                    <a:pt x="460" y="663"/>
                  </a:cubicBezTo>
                  <a:cubicBezTo>
                    <a:pt x="504" y="686"/>
                    <a:pt x="504" y="686"/>
                    <a:pt x="504" y="686"/>
                  </a:cubicBezTo>
                  <a:cubicBezTo>
                    <a:pt x="528" y="707"/>
                    <a:pt x="528" y="707"/>
                    <a:pt x="528" y="707"/>
                  </a:cubicBezTo>
                  <a:cubicBezTo>
                    <a:pt x="549" y="725"/>
                    <a:pt x="549" y="725"/>
                    <a:pt x="549" y="725"/>
                  </a:cubicBezTo>
                  <a:cubicBezTo>
                    <a:pt x="567" y="741"/>
                    <a:pt x="567" y="741"/>
                    <a:pt x="567" y="741"/>
                  </a:cubicBezTo>
                  <a:cubicBezTo>
                    <a:pt x="579" y="757"/>
                    <a:pt x="579" y="757"/>
                    <a:pt x="579" y="757"/>
                  </a:cubicBezTo>
                  <a:cubicBezTo>
                    <a:pt x="603" y="790"/>
                    <a:pt x="603" y="790"/>
                    <a:pt x="603" y="790"/>
                  </a:cubicBezTo>
                  <a:cubicBezTo>
                    <a:pt x="616" y="809"/>
                    <a:pt x="616" y="809"/>
                    <a:pt x="616" y="809"/>
                  </a:cubicBezTo>
                  <a:cubicBezTo>
                    <a:pt x="616" y="827"/>
                    <a:pt x="616" y="827"/>
                    <a:pt x="616" y="827"/>
                  </a:cubicBezTo>
                  <a:cubicBezTo>
                    <a:pt x="623" y="848"/>
                    <a:pt x="623" y="848"/>
                    <a:pt x="623" y="848"/>
                  </a:cubicBezTo>
                  <a:cubicBezTo>
                    <a:pt x="631" y="857"/>
                    <a:pt x="631" y="857"/>
                    <a:pt x="631" y="857"/>
                  </a:cubicBezTo>
                  <a:cubicBezTo>
                    <a:pt x="641" y="857"/>
                    <a:pt x="641" y="857"/>
                    <a:pt x="641" y="857"/>
                  </a:cubicBezTo>
                  <a:cubicBezTo>
                    <a:pt x="655" y="870"/>
                    <a:pt x="655" y="870"/>
                    <a:pt x="655" y="870"/>
                  </a:cubicBezTo>
                  <a:cubicBezTo>
                    <a:pt x="676" y="883"/>
                    <a:pt x="676" y="883"/>
                    <a:pt x="676" y="883"/>
                  </a:cubicBezTo>
                  <a:cubicBezTo>
                    <a:pt x="676" y="891"/>
                    <a:pt x="676" y="891"/>
                    <a:pt x="676" y="891"/>
                  </a:cubicBezTo>
                  <a:cubicBezTo>
                    <a:pt x="676" y="904"/>
                    <a:pt x="676" y="904"/>
                    <a:pt x="676" y="904"/>
                  </a:cubicBezTo>
                  <a:cubicBezTo>
                    <a:pt x="689" y="920"/>
                    <a:pt x="689" y="920"/>
                    <a:pt x="689" y="920"/>
                  </a:cubicBezTo>
                  <a:cubicBezTo>
                    <a:pt x="710" y="948"/>
                    <a:pt x="710" y="948"/>
                    <a:pt x="710" y="948"/>
                  </a:cubicBezTo>
                  <a:cubicBezTo>
                    <a:pt x="710" y="959"/>
                    <a:pt x="710" y="959"/>
                    <a:pt x="710" y="959"/>
                  </a:cubicBezTo>
                  <a:cubicBezTo>
                    <a:pt x="710" y="987"/>
                    <a:pt x="710" y="987"/>
                    <a:pt x="710" y="987"/>
                  </a:cubicBezTo>
                  <a:cubicBezTo>
                    <a:pt x="719" y="1003"/>
                    <a:pt x="719" y="1003"/>
                    <a:pt x="719" y="1003"/>
                  </a:cubicBezTo>
                  <a:cubicBezTo>
                    <a:pt x="738" y="1013"/>
                    <a:pt x="738" y="1013"/>
                    <a:pt x="738" y="1013"/>
                  </a:cubicBezTo>
                  <a:cubicBezTo>
                    <a:pt x="752" y="1022"/>
                    <a:pt x="752" y="1022"/>
                    <a:pt x="752" y="1022"/>
                  </a:cubicBezTo>
                  <a:cubicBezTo>
                    <a:pt x="752" y="981"/>
                    <a:pt x="752" y="981"/>
                    <a:pt x="752" y="981"/>
                  </a:cubicBezTo>
                  <a:cubicBezTo>
                    <a:pt x="762" y="974"/>
                    <a:pt x="762" y="974"/>
                    <a:pt x="762" y="974"/>
                  </a:cubicBezTo>
                  <a:cubicBezTo>
                    <a:pt x="795" y="974"/>
                    <a:pt x="795" y="974"/>
                    <a:pt x="795" y="974"/>
                  </a:cubicBezTo>
                  <a:cubicBezTo>
                    <a:pt x="805" y="974"/>
                    <a:pt x="805" y="974"/>
                    <a:pt x="805" y="974"/>
                  </a:cubicBezTo>
                  <a:cubicBezTo>
                    <a:pt x="805" y="974"/>
                    <a:pt x="819" y="964"/>
                    <a:pt x="820" y="961"/>
                  </a:cubicBezTo>
                  <a:cubicBezTo>
                    <a:pt x="821" y="958"/>
                    <a:pt x="812" y="952"/>
                    <a:pt x="812" y="952"/>
                  </a:cubicBezTo>
                  <a:cubicBezTo>
                    <a:pt x="804" y="952"/>
                    <a:pt x="804" y="952"/>
                    <a:pt x="804" y="952"/>
                  </a:cubicBezTo>
                  <a:cubicBezTo>
                    <a:pt x="804" y="952"/>
                    <a:pt x="780" y="944"/>
                    <a:pt x="774" y="943"/>
                  </a:cubicBezTo>
                  <a:cubicBezTo>
                    <a:pt x="769" y="942"/>
                    <a:pt x="762" y="932"/>
                    <a:pt x="762" y="932"/>
                  </a:cubicBezTo>
                  <a:cubicBezTo>
                    <a:pt x="762" y="924"/>
                    <a:pt x="762" y="924"/>
                    <a:pt x="762" y="924"/>
                  </a:cubicBezTo>
                  <a:cubicBezTo>
                    <a:pt x="768" y="892"/>
                    <a:pt x="768" y="892"/>
                    <a:pt x="768" y="892"/>
                  </a:cubicBezTo>
                  <a:cubicBezTo>
                    <a:pt x="796" y="917"/>
                    <a:pt x="796" y="917"/>
                    <a:pt x="796" y="917"/>
                  </a:cubicBezTo>
                  <a:cubicBezTo>
                    <a:pt x="807" y="922"/>
                    <a:pt x="807" y="922"/>
                    <a:pt x="807" y="922"/>
                  </a:cubicBezTo>
                  <a:cubicBezTo>
                    <a:pt x="827" y="937"/>
                    <a:pt x="827" y="937"/>
                    <a:pt x="827" y="937"/>
                  </a:cubicBezTo>
                  <a:cubicBezTo>
                    <a:pt x="854" y="926"/>
                    <a:pt x="854" y="926"/>
                    <a:pt x="854" y="926"/>
                  </a:cubicBezTo>
                  <a:cubicBezTo>
                    <a:pt x="859" y="888"/>
                    <a:pt x="859" y="888"/>
                    <a:pt x="859" y="888"/>
                  </a:cubicBezTo>
                  <a:cubicBezTo>
                    <a:pt x="859" y="878"/>
                    <a:pt x="859" y="878"/>
                    <a:pt x="859" y="878"/>
                  </a:cubicBezTo>
                  <a:cubicBezTo>
                    <a:pt x="854" y="856"/>
                    <a:pt x="854" y="856"/>
                    <a:pt x="854" y="856"/>
                  </a:cubicBezTo>
                  <a:cubicBezTo>
                    <a:pt x="871" y="856"/>
                    <a:pt x="871" y="856"/>
                    <a:pt x="871" y="856"/>
                  </a:cubicBezTo>
                  <a:cubicBezTo>
                    <a:pt x="904" y="856"/>
                    <a:pt x="904" y="856"/>
                    <a:pt x="904" y="856"/>
                  </a:cubicBezTo>
                  <a:cubicBezTo>
                    <a:pt x="933" y="835"/>
                    <a:pt x="933" y="835"/>
                    <a:pt x="933" y="835"/>
                  </a:cubicBezTo>
                  <a:cubicBezTo>
                    <a:pt x="933" y="824"/>
                    <a:pt x="933" y="824"/>
                    <a:pt x="933" y="824"/>
                  </a:cubicBezTo>
                  <a:cubicBezTo>
                    <a:pt x="921" y="816"/>
                    <a:pt x="921" y="816"/>
                    <a:pt x="921" y="816"/>
                  </a:cubicBezTo>
                  <a:cubicBezTo>
                    <a:pt x="905" y="816"/>
                    <a:pt x="905" y="816"/>
                    <a:pt x="905" y="816"/>
                  </a:cubicBezTo>
                  <a:cubicBezTo>
                    <a:pt x="895" y="808"/>
                    <a:pt x="895" y="808"/>
                    <a:pt x="895" y="808"/>
                  </a:cubicBezTo>
                  <a:cubicBezTo>
                    <a:pt x="895" y="800"/>
                    <a:pt x="895" y="800"/>
                    <a:pt x="895" y="800"/>
                  </a:cubicBezTo>
                  <a:cubicBezTo>
                    <a:pt x="915" y="794"/>
                    <a:pt x="915" y="794"/>
                    <a:pt x="915" y="794"/>
                  </a:cubicBezTo>
                  <a:cubicBezTo>
                    <a:pt x="924" y="800"/>
                    <a:pt x="924" y="800"/>
                    <a:pt x="924" y="800"/>
                  </a:cubicBezTo>
                  <a:cubicBezTo>
                    <a:pt x="942" y="808"/>
                    <a:pt x="942" y="808"/>
                    <a:pt x="942" y="808"/>
                  </a:cubicBezTo>
                  <a:cubicBezTo>
                    <a:pt x="958" y="808"/>
                    <a:pt x="958" y="808"/>
                    <a:pt x="958" y="808"/>
                  </a:cubicBezTo>
                  <a:cubicBezTo>
                    <a:pt x="982" y="793"/>
                    <a:pt x="982" y="793"/>
                    <a:pt x="982" y="793"/>
                  </a:cubicBezTo>
                  <a:cubicBezTo>
                    <a:pt x="1008" y="761"/>
                    <a:pt x="1008" y="761"/>
                    <a:pt x="1008" y="761"/>
                  </a:cubicBezTo>
                  <a:cubicBezTo>
                    <a:pt x="997" y="741"/>
                    <a:pt x="997" y="741"/>
                    <a:pt x="997" y="741"/>
                  </a:cubicBezTo>
                  <a:cubicBezTo>
                    <a:pt x="980" y="727"/>
                    <a:pt x="980" y="727"/>
                    <a:pt x="980" y="727"/>
                  </a:cubicBezTo>
                  <a:cubicBezTo>
                    <a:pt x="975" y="718"/>
                    <a:pt x="975" y="718"/>
                    <a:pt x="975" y="718"/>
                  </a:cubicBezTo>
                  <a:cubicBezTo>
                    <a:pt x="989" y="713"/>
                    <a:pt x="989" y="713"/>
                    <a:pt x="989" y="713"/>
                  </a:cubicBezTo>
                  <a:cubicBezTo>
                    <a:pt x="1020" y="727"/>
                    <a:pt x="1020" y="727"/>
                    <a:pt x="1020" y="727"/>
                  </a:cubicBezTo>
                  <a:cubicBezTo>
                    <a:pt x="1036" y="716"/>
                    <a:pt x="1036" y="716"/>
                    <a:pt x="1036" y="716"/>
                  </a:cubicBezTo>
                  <a:cubicBezTo>
                    <a:pt x="1049" y="697"/>
                    <a:pt x="1049" y="697"/>
                    <a:pt x="1049" y="697"/>
                  </a:cubicBezTo>
                  <a:cubicBezTo>
                    <a:pt x="1074" y="645"/>
                    <a:pt x="1074" y="645"/>
                    <a:pt x="1074" y="645"/>
                  </a:cubicBezTo>
                  <a:cubicBezTo>
                    <a:pt x="1105" y="628"/>
                    <a:pt x="1105" y="628"/>
                    <a:pt x="1105" y="628"/>
                  </a:cubicBezTo>
                  <a:cubicBezTo>
                    <a:pt x="1134" y="614"/>
                    <a:pt x="1134" y="614"/>
                    <a:pt x="1134" y="614"/>
                  </a:cubicBezTo>
                  <a:cubicBezTo>
                    <a:pt x="1158" y="580"/>
                    <a:pt x="1158" y="580"/>
                    <a:pt x="1158" y="580"/>
                  </a:cubicBezTo>
                  <a:cubicBezTo>
                    <a:pt x="1168" y="561"/>
                    <a:pt x="1168" y="561"/>
                    <a:pt x="1168" y="561"/>
                  </a:cubicBezTo>
                  <a:cubicBezTo>
                    <a:pt x="1156" y="545"/>
                    <a:pt x="1156" y="545"/>
                    <a:pt x="1156" y="545"/>
                  </a:cubicBezTo>
                  <a:cubicBezTo>
                    <a:pt x="1146" y="523"/>
                    <a:pt x="1146" y="523"/>
                    <a:pt x="1146" y="523"/>
                  </a:cubicBezTo>
                  <a:cubicBezTo>
                    <a:pt x="1155" y="517"/>
                    <a:pt x="1155" y="517"/>
                    <a:pt x="1155" y="517"/>
                  </a:cubicBezTo>
                  <a:cubicBezTo>
                    <a:pt x="1170" y="523"/>
                    <a:pt x="1170" y="523"/>
                    <a:pt x="1170" y="523"/>
                  </a:cubicBezTo>
                  <a:cubicBezTo>
                    <a:pt x="1170" y="500"/>
                    <a:pt x="1170" y="500"/>
                    <a:pt x="1170" y="500"/>
                  </a:cubicBezTo>
                  <a:cubicBezTo>
                    <a:pt x="1179" y="483"/>
                    <a:pt x="1179" y="483"/>
                    <a:pt x="1179" y="483"/>
                  </a:cubicBezTo>
                  <a:cubicBezTo>
                    <a:pt x="1200" y="455"/>
                    <a:pt x="1200" y="455"/>
                    <a:pt x="1200" y="455"/>
                  </a:cubicBezTo>
                  <a:cubicBezTo>
                    <a:pt x="1210" y="414"/>
                    <a:pt x="1210" y="414"/>
                    <a:pt x="1210" y="414"/>
                  </a:cubicBezTo>
                  <a:cubicBezTo>
                    <a:pt x="1224" y="391"/>
                    <a:pt x="1224" y="391"/>
                    <a:pt x="1224" y="391"/>
                  </a:cubicBezTo>
                  <a:cubicBezTo>
                    <a:pt x="1236" y="373"/>
                    <a:pt x="1236" y="373"/>
                    <a:pt x="1236" y="373"/>
                  </a:cubicBezTo>
                  <a:cubicBezTo>
                    <a:pt x="1245" y="360"/>
                    <a:pt x="1245" y="360"/>
                    <a:pt x="1245" y="360"/>
                  </a:cubicBezTo>
                  <a:cubicBezTo>
                    <a:pt x="1293" y="321"/>
                    <a:pt x="1293" y="321"/>
                    <a:pt x="1293" y="321"/>
                  </a:cubicBezTo>
                  <a:cubicBezTo>
                    <a:pt x="1312" y="303"/>
                    <a:pt x="1312" y="303"/>
                    <a:pt x="1312" y="303"/>
                  </a:cubicBezTo>
                  <a:cubicBezTo>
                    <a:pt x="954" y="42"/>
                    <a:pt x="954" y="42"/>
                    <a:pt x="954" y="42"/>
                  </a:cubicBezTo>
                  <a:lnTo>
                    <a:pt x="681" y="95"/>
                  </a:lnTo>
                  <a:close/>
                </a:path>
              </a:pathLst>
            </a:custGeom>
            <a:solidFill>
              <a:srgbClr val="F46182"/>
            </a:solidFill>
            <a:ln w="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828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pic>
          <p:nvPicPr>
            <p:cNvPr id="409" name="Graphic 3">
              <a:extLst>
                <a:ext uri="{FF2B5EF4-FFF2-40B4-BE49-F238E27FC236}">
                  <a16:creationId xmlns:a16="http://schemas.microsoft.com/office/drawing/2014/main" id="{390F9038-AB2B-484C-9BDA-6AFF95681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120922" y="2960036"/>
              <a:ext cx="145126" cy="72000"/>
            </a:xfrm>
            <a:prstGeom prst="rect">
              <a:avLst/>
            </a:prstGeom>
          </p:spPr>
        </p:pic>
        <p:pic>
          <p:nvPicPr>
            <p:cNvPr id="411" name="Graphic 3">
              <a:extLst>
                <a:ext uri="{FF2B5EF4-FFF2-40B4-BE49-F238E27FC236}">
                  <a16:creationId xmlns:a16="http://schemas.microsoft.com/office/drawing/2014/main" id="{12308DB5-11A8-4D50-88FC-FE80914A3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407163" y="2555096"/>
              <a:ext cx="145126" cy="72000"/>
            </a:xfrm>
            <a:prstGeom prst="rect">
              <a:avLst/>
            </a:prstGeom>
          </p:spPr>
        </p:pic>
        <p:pic>
          <p:nvPicPr>
            <p:cNvPr id="415" name="Graphic 3">
              <a:extLst>
                <a:ext uri="{FF2B5EF4-FFF2-40B4-BE49-F238E27FC236}">
                  <a16:creationId xmlns:a16="http://schemas.microsoft.com/office/drawing/2014/main" id="{46B25D70-C5F6-4D1F-8397-FC929C924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295356" y="2693974"/>
              <a:ext cx="145126" cy="72000"/>
            </a:xfrm>
            <a:prstGeom prst="rect">
              <a:avLst/>
            </a:prstGeom>
          </p:spPr>
        </p:pic>
      </p:grpSp>
      <p:sp>
        <p:nvSpPr>
          <p:cNvPr id="461" name="Rectangle 460">
            <a:extLst>
              <a:ext uri="{FF2B5EF4-FFF2-40B4-BE49-F238E27FC236}">
                <a16:creationId xmlns:a16="http://schemas.microsoft.com/office/drawing/2014/main" id="{CEF7E62F-68AF-4D95-9AAE-9108DF70FC03}"/>
              </a:ext>
            </a:extLst>
          </p:cNvPr>
          <p:cNvSpPr/>
          <p:nvPr/>
        </p:nvSpPr>
        <p:spPr>
          <a:xfrm>
            <a:off x="1154621" y="1713451"/>
            <a:ext cx="3277049" cy="147271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466" name="Straight Connector 408">
            <a:extLst>
              <a:ext uri="{FF2B5EF4-FFF2-40B4-BE49-F238E27FC236}">
                <a16:creationId xmlns:a16="http://schemas.microsoft.com/office/drawing/2014/main" id="{CA15DAC9-E92C-401A-A52B-CD798B3ABCE8}"/>
              </a:ext>
            </a:extLst>
          </p:cNvPr>
          <p:cNvCxnSpPr>
            <a:cxnSpLocks/>
          </p:cNvCxnSpPr>
          <p:nvPr/>
        </p:nvCxnSpPr>
        <p:spPr>
          <a:xfrm>
            <a:off x="1153885" y="1719564"/>
            <a:ext cx="3277049" cy="0"/>
          </a:xfrm>
          <a:prstGeom prst="line">
            <a:avLst/>
          </a:prstGeom>
          <a:ln w="127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7" name="Oval 450">
            <a:extLst>
              <a:ext uri="{FF2B5EF4-FFF2-40B4-BE49-F238E27FC236}">
                <a16:creationId xmlns:a16="http://schemas.microsoft.com/office/drawing/2014/main" id="{3AB118F4-3603-4828-8E6C-E451A763ABE6}"/>
              </a:ext>
            </a:extLst>
          </p:cNvPr>
          <p:cNvSpPr/>
          <p:nvPr/>
        </p:nvSpPr>
        <p:spPr>
          <a:xfrm rot="16200000">
            <a:off x="1401775" y="1678727"/>
            <a:ext cx="78612" cy="81641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fr-FR" sz="500" b="1" dirty="0">
              <a:solidFill>
                <a:schemeClr val="tx2"/>
              </a:solidFill>
            </a:endParaRPr>
          </a:p>
        </p:txBody>
      </p:sp>
      <p:sp>
        <p:nvSpPr>
          <p:cNvPr id="468" name="Rectangle : coins arrondis 467">
            <a:extLst>
              <a:ext uri="{FF2B5EF4-FFF2-40B4-BE49-F238E27FC236}">
                <a16:creationId xmlns:a16="http://schemas.microsoft.com/office/drawing/2014/main" id="{DEC7806F-8823-4F1A-B8F7-26A1D645758D}"/>
              </a:ext>
            </a:extLst>
          </p:cNvPr>
          <p:cNvSpPr/>
          <p:nvPr/>
        </p:nvSpPr>
        <p:spPr>
          <a:xfrm>
            <a:off x="1275293" y="1841079"/>
            <a:ext cx="342441" cy="108000"/>
          </a:xfrm>
          <a:prstGeom prst="roundRect">
            <a:avLst/>
          </a:prstGeom>
          <a:solidFill>
            <a:srgbClr val="D50F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9" name="Espace réservé du contenu 8">
            <a:extLst>
              <a:ext uri="{FF2B5EF4-FFF2-40B4-BE49-F238E27FC236}">
                <a16:creationId xmlns:a16="http://schemas.microsoft.com/office/drawing/2014/main" id="{F4662617-0C32-41EF-93B3-82E402A2F269}"/>
              </a:ext>
            </a:extLst>
          </p:cNvPr>
          <p:cNvSpPr txBox="1">
            <a:spLocks/>
          </p:cNvSpPr>
          <p:nvPr/>
        </p:nvSpPr>
        <p:spPr>
          <a:xfrm>
            <a:off x="1199482" y="1449623"/>
            <a:ext cx="478798" cy="13933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8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1H 2021</a:t>
            </a:r>
          </a:p>
        </p:txBody>
      </p:sp>
      <p:sp>
        <p:nvSpPr>
          <p:cNvPr id="470" name="Oval 457">
            <a:extLst>
              <a:ext uri="{FF2B5EF4-FFF2-40B4-BE49-F238E27FC236}">
                <a16:creationId xmlns:a16="http://schemas.microsoft.com/office/drawing/2014/main" id="{DBE571D5-6115-407D-A3FF-9B4812D5EDAB}"/>
              </a:ext>
            </a:extLst>
          </p:cNvPr>
          <p:cNvSpPr/>
          <p:nvPr/>
        </p:nvSpPr>
        <p:spPr>
          <a:xfrm rot="16200000">
            <a:off x="1990516" y="1678727"/>
            <a:ext cx="78612" cy="81641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fr-FR" sz="500" b="1" dirty="0">
              <a:solidFill>
                <a:schemeClr val="tx2"/>
              </a:solidFill>
            </a:endParaRPr>
          </a:p>
        </p:txBody>
      </p:sp>
      <p:sp>
        <p:nvSpPr>
          <p:cNvPr id="471" name="Rectangle : coins arrondis 470">
            <a:extLst>
              <a:ext uri="{FF2B5EF4-FFF2-40B4-BE49-F238E27FC236}">
                <a16:creationId xmlns:a16="http://schemas.microsoft.com/office/drawing/2014/main" id="{5DC30DAE-69C3-4D08-A084-CFC2A36F4EEC}"/>
              </a:ext>
            </a:extLst>
          </p:cNvPr>
          <p:cNvSpPr/>
          <p:nvPr/>
        </p:nvSpPr>
        <p:spPr>
          <a:xfrm>
            <a:off x="1848280" y="1841079"/>
            <a:ext cx="342441" cy="1080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2" name="Espace réservé du contenu 8">
            <a:extLst>
              <a:ext uri="{FF2B5EF4-FFF2-40B4-BE49-F238E27FC236}">
                <a16:creationId xmlns:a16="http://schemas.microsoft.com/office/drawing/2014/main" id="{F5DCDF3C-E395-44B4-879C-DB5C3E2074FE}"/>
              </a:ext>
            </a:extLst>
          </p:cNvPr>
          <p:cNvSpPr txBox="1">
            <a:spLocks/>
          </p:cNvSpPr>
          <p:nvPr/>
        </p:nvSpPr>
        <p:spPr>
          <a:xfrm>
            <a:off x="1788223" y="1449623"/>
            <a:ext cx="478798" cy="13933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8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2H 2021</a:t>
            </a:r>
          </a:p>
        </p:txBody>
      </p:sp>
      <p:sp>
        <p:nvSpPr>
          <p:cNvPr id="473" name="Oval 460">
            <a:extLst>
              <a:ext uri="{FF2B5EF4-FFF2-40B4-BE49-F238E27FC236}">
                <a16:creationId xmlns:a16="http://schemas.microsoft.com/office/drawing/2014/main" id="{545ED58E-9FA6-41FB-B792-B809DAC92854}"/>
              </a:ext>
            </a:extLst>
          </p:cNvPr>
          <p:cNvSpPr/>
          <p:nvPr/>
        </p:nvSpPr>
        <p:spPr>
          <a:xfrm rot="16200000">
            <a:off x="2579257" y="1678727"/>
            <a:ext cx="78612" cy="81641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fr-FR" sz="500" b="1" dirty="0">
              <a:solidFill>
                <a:schemeClr val="tx2"/>
              </a:solidFill>
            </a:endParaRPr>
          </a:p>
        </p:txBody>
      </p:sp>
      <p:sp>
        <p:nvSpPr>
          <p:cNvPr id="474" name="Rectangle : coins arrondis 473">
            <a:extLst>
              <a:ext uri="{FF2B5EF4-FFF2-40B4-BE49-F238E27FC236}">
                <a16:creationId xmlns:a16="http://schemas.microsoft.com/office/drawing/2014/main" id="{01C1E9EE-3F26-44E6-B5AC-038AF759708F}"/>
              </a:ext>
            </a:extLst>
          </p:cNvPr>
          <p:cNvSpPr/>
          <p:nvPr/>
        </p:nvSpPr>
        <p:spPr>
          <a:xfrm>
            <a:off x="2449599" y="1841079"/>
            <a:ext cx="342441" cy="108000"/>
          </a:xfrm>
          <a:prstGeom prst="roundRect">
            <a:avLst/>
          </a:prstGeom>
          <a:solidFill>
            <a:srgbClr val="F46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5" name="Espace réservé du contenu 8">
            <a:extLst>
              <a:ext uri="{FF2B5EF4-FFF2-40B4-BE49-F238E27FC236}">
                <a16:creationId xmlns:a16="http://schemas.microsoft.com/office/drawing/2014/main" id="{BF51369D-F7CC-41AE-9ED1-68534CE3AF1D}"/>
              </a:ext>
            </a:extLst>
          </p:cNvPr>
          <p:cNvSpPr txBox="1">
            <a:spLocks/>
          </p:cNvSpPr>
          <p:nvPr/>
        </p:nvSpPr>
        <p:spPr>
          <a:xfrm>
            <a:off x="2376964" y="1449623"/>
            <a:ext cx="478798" cy="13933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8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1H 2022</a:t>
            </a:r>
          </a:p>
        </p:txBody>
      </p:sp>
      <p:sp>
        <p:nvSpPr>
          <p:cNvPr id="476" name="Oval 458">
            <a:extLst>
              <a:ext uri="{FF2B5EF4-FFF2-40B4-BE49-F238E27FC236}">
                <a16:creationId xmlns:a16="http://schemas.microsoft.com/office/drawing/2014/main" id="{0154F0C8-E597-4B0C-BD93-D4FA6E0761DB}"/>
              </a:ext>
            </a:extLst>
          </p:cNvPr>
          <p:cNvSpPr/>
          <p:nvPr/>
        </p:nvSpPr>
        <p:spPr>
          <a:xfrm rot="16200000">
            <a:off x="3167998" y="1678727"/>
            <a:ext cx="78612" cy="81641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fr-FR" sz="500" b="1" dirty="0">
              <a:solidFill>
                <a:schemeClr val="tx2"/>
              </a:solidFill>
            </a:endParaRPr>
          </a:p>
        </p:txBody>
      </p:sp>
      <p:sp>
        <p:nvSpPr>
          <p:cNvPr id="477" name="Rectangle : coins arrondis 476">
            <a:extLst>
              <a:ext uri="{FF2B5EF4-FFF2-40B4-BE49-F238E27FC236}">
                <a16:creationId xmlns:a16="http://schemas.microsoft.com/office/drawing/2014/main" id="{8CC4601D-AD6B-4429-9DCC-5B9F1197E40B}"/>
              </a:ext>
            </a:extLst>
          </p:cNvPr>
          <p:cNvSpPr/>
          <p:nvPr/>
        </p:nvSpPr>
        <p:spPr>
          <a:xfrm>
            <a:off x="3038340" y="1841079"/>
            <a:ext cx="342441" cy="108000"/>
          </a:xfrm>
          <a:prstGeom prst="roundRect">
            <a:avLst/>
          </a:prstGeom>
          <a:solidFill>
            <a:srgbClr val="00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8" name="Espace réservé du contenu 8">
            <a:extLst>
              <a:ext uri="{FF2B5EF4-FFF2-40B4-BE49-F238E27FC236}">
                <a16:creationId xmlns:a16="http://schemas.microsoft.com/office/drawing/2014/main" id="{9B6FF58B-2FEA-413B-9857-67D23D4F629B}"/>
              </a:ext>
            </a:extLst>
          </p:cNvPr>
          <p:cNvSpPr txBox="1">
            <a:spLocks/>
          </p:cNvSpPr>
          <p:nvPr/>
        </p:nvSpPr>
        <p:spPr>
          <a:xfrm>
            <a:off x="2965705" y="1449623"/>
            <a:ext cx="478798" cy="13933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8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2H 2022</a:t>
            </a:r>
          </a:p>
        </p:txBody>
      </p:sp>
      <p:sp>
        <p:nvSpPr>
          <p:cNvPr id="481" name="Rectangle: Rounded Corners 33">
            <a:extLst>
              <a:ext uri="{FF2B5EF4-FFF2-40B4-BE49-F238E27FC236}">
                <a16:creationId xmlns:a16="http://schemas.microsoft.com/office/drawing/2014/main" id="{1ECFEA52-EB89-4258-A3B7-01F89AA55B76}"/>
              </a:ext>
            </a:extLst>
          </p:cNvPr>
          <p:cNvSpPr/>
          <p:nvPr/>
        </p:nvSpPr>
        <p:spPr>
          <a:xfrm>
            <a:off x="1317211" y="3332346"/>
            <a:ext cx="2949425" cy="680353"/>
          </a:xfrm>
          <a:prstGeom prst="roundRect">
            <a:avLst/>
          </a:pr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Khand SemiBold" panose="02000000000000000000" pitchFamily="2" charset="0"/>
              </a:rPr>
              <a:t>La commercialisation de </a:t>
            </a:r>
            <a:b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Khand SemiBold" panose="02000000000000000000" pitchFamily="2" charset="0"/>
              </a:rPr>
            </a:b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Khand SemiBold" panose="02000000000000000000" pitchFamily="2" charset="0"/>
              </a:rPr>
              <a:t>VISCO-VET</a:t>
            </a:r>
            <a:r>
              <a:rPr kumimoji="0" lang="fr-FR" sz="1000" b="1" i="0" u="none" strike="noStrike" kern="1200" cap="none" spc="0" normalizeH="0" baseline="6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Khand SemiBold" panose="02000000000000000000" pitchFamily="2" charset="0"/>
              </a:rPr>
              <a:t>(1)</a:t>
            </a:r>
            <a:r>
              <a:rPr kumimoji="0" lang="fr-FR" sz="10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Khand SemiBold" panose="02000000000000000000" pitchFamily="2" charset="0"/>
              </a:rPr>
              <a:t> 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Khand SemiBold" panose="02000000000000000000" pitchFamily="2" charset="0"/>
              </a:rPr>
              <a:t>bénéficiera du réseau établi pour BIOCERA-VET</a:t>
            </a:r>
            <a:endParaRPr kumimoji="0" lang="fr-FR" sz="1400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Khand SemiBold" panose="02000000000000000000" pitchFamily="2" charset="0"/>
            </a:endParaRPr>
          </a:p>
        </p:txBody>
      </p:sp>
      <p:sp>
        <p:nvSpPr>
          <p:cNvPr id="482" name="Oval 458">
            <a:extLst>
              <a:ext uri="{FF2B5EF4-FFF2-40B4-BE49-F238E27FC236}">
                <a16:creationId xmlns:a16="http://schemas.microsoft.com/office/drawing/2014/main" id="{8DCE7494-8A3E-42FC-AB93-F1BAFFD63EEB}"/>
              </a:ext>
            </a:extLst>
          </p:cNvPr>
          <p:cNvSpPr/>
          <p:nvPr/>
        </p:nvSpPr>
        <p:spPr>
          <a:xfrm rot="16200000">
            <a:off x="3732699" y="1678727"/>
            <a:ext cx="78612" cy="81641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fr-FR" sz="500" b="1" dirty="0">
              <a:solidFill>
                <a:schemeClr val="tx2"/>
              </a:solidFill>
            </a:endParaRPr>
          </a:p>
        </p:txBody>
      </p:sp>
      <p:sp>
        <p:nvSpPr>
          <p:cNvPr id="483" name="Rectangle : coins arrondis 482">
            <a:extLst>
              <a:ext uri="{FF2B5EF4-FFF2-40B4-BE49-F238E27FC236}">
                <a16:creationId xmlns:a16="http://schemas.microsoft.com/office/drawing/2014/main" id="{5307D1EA-B005-4581-B5F8-ABB86DEF3B2A}"/>
              </a:ext>
            </a:extLst>
          </p:cNvPr>
          <p:cNvSpPr/>
          <p:nvPr/>
        </p:nvSpPr>
        <p:spPr>
          <a:xfrm>
            <a:off x="3609391" y="1841079"/>
            <a:ext cx="342441" cy="108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4" name="Espace réservé du contenu 8">
            <a:extLst>
              <a:ext uri="{FF2B5EF4-FFF2-40B4-BE49-F238E27FC236}">
                <a16:creationId xmlns:a16="http://schemas.microsoft.com/office/drawing/2014/main" id="{11CAB187-0969-4FF5-B12E-AA697E4DB6E1}"/>
              </a:ext>
            </a:extLst>
          </p:cNvPr>
          <p:cNvSpPr txBox="1">
            <a:spLocks/>
          </p:cNvSpPr>
          <p:nvPr/>
        </p:nvSpPr>
        <p:spPr>
          <a:xfrm>
            <a:off x="3543106" y="1449623"/>
            <a:ext cx="478798" cy="139332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800" b="1" dirty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2023 +</a:t>
            </a:r>
          </a:p>
        </p:txBody>
      </p:sp>
      <p:pic>
        <p:nvPicPr>
          <p:cNvPr id="479" name="Picture 2" descr="Le drapeau européen | Union Européenne">
            <a:extLst>
              <a:ext uri="{FF2B5EF4-FFF2-40B4-BE49-F238E27FC236}">
                <a16:creationId xmlns:a16="http://schemas.microsoft.com/office/drawing/2014/main" id="{E1EA1684-4E80-40D2-BAC7-A2D5DE306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1" t="2269" r="16820" b="1090"/>
          <a:stretch/>
        </p:blipFill>
        <p:spPr bwMode="auto">
          <a:xfrm>
            <a:off x="1920970" y="2122252"/>
            <a:ext cx="190338" cy="18497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0" name="Picture 4" descr="Drapeau Flag Amerique - Pays USA US Etats-Unis Americain (50 Etoiles..">
            <a:extLst>
              <a:ext uri="{FF2B5EF4-FFF2-40B4-BE49-F238E27FC236}">
                <a16:creationId xmlns:a16="http://schemas.microsoft.com/office/drawing/2014/main" id="{9037C700-5CD3-491F-9F5C-B248F436B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207" y="2121470"/>
            <a:ext cx="174178" cy="17417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5" name="Graphic 819">
            <a:extLst>
              <a:ext uri="{FF2B5EF4-FFF2-40B4-BE49-F238E27FC236}">
                <a16:creationId xmlns:a16="http://schemas.microsoft.com/office/drawing/2014/main" id="{B440A808-17B6-4B4C-9D40-E206E7B31A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4405" y="2966433"/>
            <a:ext cx="498136" cy="234643"/>
          </a:xfrm>
          <a:prstGeom prst="rect">
            <a:avLst/>
          </a:prstGeom>
        </p:spPr>
      </p:pic>
      <p:pic>
        <p:nvPicPr>
          <p:cNvPr id="487" name="Graphic 405">
            <a:extLst>
              <a:ext uri="{FF2B5EF4-FFF2-40B4-BE49-F238E27FC236}">
                <a16:creationId xmlns:a16="http://schemas.microsoft.com/office/drawing/2014/main" id="{704A32B4-47D6-4C93-9334-047714939A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464405" y="2652299"/>
            <a:ext cx="498136" cy="234643"/>
          </a:xfrm>
          <a:prstGeom prst="rect">
            <a:avLst/>
          </a:prstGeom>
        </p:spPr>
      </p:pic>
      <p:sp>
        <p:nvSpPr>
          <p:cNvPr id="488" name="Rectangle 487">
            <a:extLst>
              <a:ext uri="{FF2B5EF4-FFF2-40B4-BE49-F238E27FC236}">
                <a16:creationId xmlns:a16="http://schemas.microsoft.com/office/drawing/2014/main" id="{686E9200-6729-4D70-9A83-D8CD7ECE8CF5}"/>
              </a:ext>
            </a:extLst>
          </p:cNvPr>
          <p:cNvSpPr/>
          <p:nvPr/>
        </p:nvSpPr>
        <p:spPr>
          <a:xfrm>
            <a:off x="1158379" y="3190370"/>
            <a:ext cx="3277328" cy="195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496" name="Straight Connector 65">
            <a:extLst>
              <a:ext uri="{FF2B5EF4-FFF2-40B4-BE49-F238E27FC236}">
                <a16:creationId xmlns:a16="http://schemas.microsoft.com/office/drawing/2014/main" id="{AB725F0A-764A-4A39-ACD0-12F2070D77BC}"/>
              </a:ext>
            </a:extLst>
          </p:cNvPr>
          <p:cNvCxnSpPr>
            <a:cxnSpLocks/>
          </p:cNvCxnSpPr>
          <p:nvPr/>
        </p:nvCxnSpPr>
        <p:spPr>
          <a:xfrm>
            <a:off x="1153500" y="2065104"/>
            <a:ext cx="327684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7" name="Straight Connector 65">
            <a:extLst>
              <a:ext uri="{FF2B5EF4-FFF2-40B4-BE49-F238E27FC236}">
                <a16:creationId xmlns:a16="http://schemas.microsoft.com/office/drawing/2014/main" id="{720440C7-2E25-4A1C-A535-3BD85A8CC19F}"/>
              </a:ext>
            </a:extLst>
          </p:cNvPr>
          <p:cNvCxnSpPr>
            <a:cxnSpLocks/>
          </p:cNvCxnSpPr>
          <p:nvPr/>
        </p:nvCxnSpPr>
        <p:spPr>
          <a:xfrm>
            <a:off x="1153500" y="2349843"/>
            <a:ext cx="327684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8" name="Straight Connector 65">
            <a:extLst>
              <a:ext uri="{FF2B5EF4-FFF2-40B4-BE49-F238E27FC236}">
                <a16:creationId xmlns:a16="http://schemas.microsoft.com/office/drawing/2014/main" id="{A98962EC-6093-4417-B8C0-0206D649C849}"/>
              </a:ext>
            </a:extLst>
          </p:cNvPr>
          <p:cNvCxnSpPr>
            <a:cxnSpLocks/>
          </p:cNvCxnSpPr>
          <p:nvPr/>
        </p:nvCxnSpPr>
        <p:spPr>
          <a:xfrm>
            <a:off x="1153500" y="2634582"/>
            <a:ext cx="327684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9" name="Straight Connector 65">
            <a:extLst>
              <a:ext uri="{FF2B5EF4-FFF2-40B4-BE49-F238E27FC236}">
                <a16:creationId xmlns:a16="http://schemas.microsoft.com/office/drawing/2014/main" id="{46D445CC-3636-4B6E-ACF6-19ECC310AAFA}"/>
              </a:ext>
            </a:extLst>
          </p:cNvPr>
          <p:cNvCxnSpPr>
            <a:cxnSpLocks/>
          </p:cNvCxnSpPr>
          <p:nvPr/>
        </p:nvCxnSpPr>
        <p:spPr>
          <a:xfrm>
            <a:off x="1158379" y="2919323"/>
            <a:ext cx="327684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0" name="Picture 2" descr="Le drapeau européen | Union Européenne">
            <a:extLst>
              <a:ext uri="{FF2B5EF4-FFF2-40B4-BE49-F238E27FC236}">
                <a16:creationId xmlns:a16="http://schemas.microsoft.com/office/drawing/2014/main" id="{71DC3830-D91B-4CBB-B8FF-D27D0EDFA3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1" t="2269" r="16820" b="1090"/>
          <a:stretch/>
        </p:blipFill>
        <p:spPr bwMode="auto">
          <a:xfrm>
            <a:off x="2526127" y="2400469"/>
            <a:ext cx="190338" cy="18497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" name="Picture 4" descr="Drapeau Flag Amerique - Pays USA US Etats-Unis Americain (50 Etoiles..">
            <a:extLst>
              <a:ext uri="{FF2B5EF4-FFF2-40B4-BE49-F238E27FC236}">
                <a16:creationId xmlns:a16="http://schemas.microsoft.com/office/drawing/2014/main" id="{7F1FF0E0-3D73-428C-BE02-27EAF8637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982" y="2405974"/>
            <a:ext cx="174178" cy="17417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2" name="Picture 2" descr="Le drapeau européen | Union Européenne">
            <a:extLst>
              <a:ext uri="{FF2B5EF4-FFF2-40B4-BE49-F238E27FC236}">
                <a16:creationId xmlns:a16="http://schemas.microsoft.com/office/drawing/2014/main" id="{8FAA1B86-D0B6-4174-9877-905102CA1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1" t="2269" r="16820" b="1090"/>
          <a:stretch/>
        </p:blipFill>
        <p:spPr bwMode="auto">
          <a:xfrm>
            <a:off x="3200582" y="2686654"/>
            <a:ext cx="190338" cy="18497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3" name="Picture 4" descr="Drapeau Flag Amerique - Pays USA US Etats-Unis Americain (50 Etoiles..">
            <a:extLst>
              <a:ext uri="{FF2B5EF4-FFF2-40B4-BE49-F238E27FC236}">
                <a16:creationId xmlns:a16="http://schemas.microsoft.com/office/drawing/2014/main" id="{D81A1D9B-512F-41D7-BE69-2E6215BC0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991" y="2692054"/>
            <a:ext cx="174178" cy="17417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4" name="Picture 2" descr="Le drapeau européen | Union Européenne">
            <a:extLst>
              <a:ext uri="{FF2B5EF4-FFF2-40B4-BE49-F238E27FC236}">
                <a16:creationId xmlns:a16="http://schemas.microsoft.com/office/drawing/2014/main" id="{F6BC0BAC-C999-435A-B63B-2D47627736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1" t="2269" r="16820" b="1090"/>
          <a:stretch/>
        </p:blipFill>
        <p:spPr bwMode="auto">
          <a:xfrm>
            <a:off x="3926735" y="2962357"/>
            <a:ext cx="190338" cy="18497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5" name="Picture 4" descr="Drapeau Flag Amerique - Pays USA US Etats-Unis Americain (50 Etoiles..">
            <a:extLst>
              <a:ext uri="{FF2B5EF4-FFF2-40B4-BE49-F238E27FC236}">
                <a16:creationId xmlns:a16="http://schemas.microsoft.com/office/drawing/2014/main" id="{561DE507-4448-4B39-88C7-03B02546A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144" y="2967757"/>
            <a:ext cx="174178" cy="17417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B92EA51-B6EE-4BED-9076-3C5D2BD874E8}"/>
              </a:ext>
            </a:extLst>
          </p:cNvPr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464405" y="2107405"/>
            <a:ext cx="626400" cy="194400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BDACDD0D-81D0-4BF5-8FD7-EBBB29DDB65E}"/>
              </a:ext>
            </a:extLst>
          </p:cNvPr>
          <p:cNvGrpSpPr/>
          <p:nvPr/>
        </p:nvGrpSpPr>
        <p:grpSpPr>
          <a:xfrm>
            <a:off x="464405" y="2403198"/>
            <a:ext cx="520913" cy="194400"/>
            <a:chOff x="464405" y="2403198"/>
            <a:chExt cx="520913" cy="194400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13EB6C8-2CB4-40B2-9894-97691A4F5354}"/>
                </a:ext>
              </a:extLst>
            </p:cNvPr>
            <p:cNvPicPr>
              <a:picLocks/>
            </p:cNvPicPr>
            <p:nvPr/>
          </p:nvPicPr>
          <p:blipFill rotWithShape="1">
            <a:blip r:embed="rId11"/>
            <a:srcRect r="74979"/>
            <a:stretch/>
          </p:blipFill>
          <p:spPr>
            <a:xfrm>
              <a:off x="464405" y="2403198"/>
              <a:ext cx="236993" cy="194400"/>
            </a:xfrm>
            <a:prstGeom prst="rect">
              <a:avLst/>
            </a:prstGeom>
          </p:spPr>
        </p:pic>
        <p:pic>
          <p:nvPicPr>
            <p:cNvPr id="420" name="Image 419">
              <a:extLst>
                <a:ext uri="{FF2B5EF4-FFF2-40B4-BE49-F238E27FC236}">
                  <a16:creationId xmlns:a16="http://schemas.microsoft.com/office/drawing/2014/main" id="{6B091BF2-B352-4F50-B829-71D3218AC686}"/>
                </a:ext>
              </a:extLst>
            </p:cNvPr>
            <p:cNvPicPr>
              <a:picLocks/>
            </p:cNvPicPr>
            <p:nvPr/>
          </p:nvPicPr>
          <p:blipFill rotWithShape="1">
            <a:blip r:embed="rId11"/>
            <a:srcRect l="66900" r="-1"/>
            <a:stretch/>
          </p:blipFill>
          <p:spPr>
            <a:xfrm>
              <a:off x="689465" y="2418855"/>
              <a:ext cx="295853" cy="163916"/>
            </a:xfrm>
            <a:prstGeom prst="rect">
              <a:avLst/>
            </a:prstGeom>
          </p:spPr>
        </p:pic>
      </p:grpSp>
      <p:pic>
        <p:nvPicPr>
          <p:cNvPr id="424" name="Graphic 24">
            <a:extLst>
              <a:ext uri="{FF2B5EF4-FFF2-40B4-BE49-F238E27FC236}">
                <a16:creationId xmlns:a16="http://schemas.microsoft.com/office/drawing/2014/main" id="{C3D5075F-BBC4-47A3-B81F-7F3EEE3EACBF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64405" y="1807636"/>
            <a:ext cx="496800" cy="20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42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322DE004-2AA0-490B-B823-3236AA6C536C}"/>
              </a:ext>
            </a:extLst>
          </p:cNvPr>
          <p:cNvSpPr/>
          <p:nvPr/>
        </p:nvSpPr>
        <p:spPr>
          <a:xfrm>
            <a:off x="205611" y="988199"/>
            <a:ext cx="1237137" cy="36904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AAB1F0-41AA-43CD-A56B-1809AEDBF9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2863" y="392894"/>
            <a:ext cx="7382999" cy="323165"/>
          </a:xfrm>
        </p:spPr>
        <p:txBody>
          <a:bodyPr/>
          <a:lstStyle/>
          <a:p>
            <a:r>
              <a:rPr lang="fr-FR" dirty="0"/>
              <a:t>Les réalisations opérationnelles et financières en 2021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B916530-BEF2-4C03-A387-08510D7962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87BF8-7809-4271-8554-2F9D366CA6DB}" type="slidenum">
              <a:rPr lang="fr-FR" smtClean="0"/>
              <a:pPr/>
              <a:t>12</a:t>
            </a:fld>
            <a:endParaRPr lang="fr-FR"/>
          </a:p>
        </p:txBody>
      </p:sp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22241B4F-B5D0-42E4-A251-9578193117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8587986"/>
              </p:ext>
            </p:extLst>
          </p:nvPr>
        </p:nvGraphicFramePr>
        <p:xfrm>
          <a:off x="1271848" y="2123908"/>
          <a:ext cx="7666539" cy="3231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0" name="Groupe 69">
            <a:extLst>
              <a:ext uri="{FF2B5EF4-FFF2-40B4-BE49-F238E27FC236}">
                <a16:creationId xmlns:a16="http://schemas.microsoft.com/office/drawing/2014/main" id="{54188F07-EF88-4F33-ADAE-5EEDC69E1989}"/>
              </a:ext>
            </a:extLst>
          </p:cNvPr>
          <p:cNvGrpSpPr/>
          <p:nvPr/>
        </p:nvGrpSpPr>
        <p:grpSpPr>
          <a:xfrm>
            <a:off x="1511848" y="3664659"/>
            <a:ext cx="720000" cy="944730"/>
            <a:chOff x="1905608" y="3729686"/>
            <a:chExt cx="972000" cy="944730"/>
          </a:xfrm>
        </p:grpSpPr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B1CD79C0-3769-4453-863A-DA7DDD3C5241}"/>
                </a:ext>
              </a:extLst>
            </p:cNvPr>
            <p:cNvSpPr txBox="1"/>
            <p:nvPr/>
          </p:nvSpPr>
          <p:spPr>
            <a:xfrm>
              <a:off x="1905608" y="3774135"/>
              <a:ext cx="972000" cy="9002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6000" tIns="36000" rIns="36000" bIns="36000" anchor="t" anchorCtr="0">
              <a:noAutofit/>
            </a:bodyPr>
            <a:lstStyle/>
            <a:p>
              <a:pPr algn="ctr" defTabSz="777855">
                <a:spcAft>
                  <a:spcPts val="300"/>
                </a:spcAft>
                <a:defRPr/>
              </a:pPr>
              <a:r>
                <a:rPr lang="fr-FR" sz="1000" b="1" dirty="0">
                  <a:solidFill>
                    <a:srgbClr val="4949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26 janvier</a:t>
              </a:r>
            </a:p>
            <a:p>
              <a:pPr defTabSz="777855">
                <a:spcAft>
                  <a:spcPts val="300"/>
                </a:spcAft>
                <a:defRPr/>
              </a:pPr>
              <a:r>
                <a:rPr lang="fr-FR" sz="700" dirty="0">
                  <a:solidFill>
                    <a:srgbClr val="D50F3B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Résultats positifs</a:t>
              </a:r>
              <a:r>
                <a:rPr lang="fr-FR" sz="700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 de sécurité et d'efficacité dans la prévention de la déficience du ligament croisé antérieur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1870B3A-293F-4D5D-8B37-0393F4146FA8}"/>
                </a:ext>
              </a:extLst>
            </p:cNvPr>
            <p:cNvSpPr/>
            <p:nvPr/>
          </p:nvSpPr>
          <p:spPr>
            <a:xfrm>
              <a:off x="1905608" y="3729686"/>
              <a:ext cx="972000" cy="36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B477D185-CA60-4AD6-9593-E9BB2997B82B}"/>
              </a:ext>
            </a:extLst>
          </p:cNvPr>
          <p:cNvGrpSpPr/>
          <p:nvPr/>
        </p:nvGrpSpPr>
        <p:grpSpPr>
          <a:xfrm>
            <a:off x="5075441" y="3664659"/>
            <a:ext cx="720000" cy="944730"/>
            <a:chOff x="5375112" y="3729686"/>
            <a:chExt cx="972000" cy="944730"/>
          </a:xfrm>
        </p:grpSpPr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1AD12F4E-3182-4DC3-8273-0C7C2110AE4B}"/>
                </a:ext>
              </a:extLst>
            </p:cNvPr>
            <p:cNvSpPr txBox="1"/>
            <p:nvPr/>
          </p:nvSpPr>
          <p:spPr>
            <a:xfrm>
              <a:off x="5375112" y="3774135"/>
              <a:ext cx="972000" cy="9002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6000" tIns="36000" rIns="36000" bIns="36000" anchor="t" anchorCtr="0">
              <a:noAutofit/>
            </a:bodyPr>
            <a:lstStyle/>
            <a:p>
              <a:pPr algn="ctr" defTabSz="777855">
                <a:spcAft>
                  <a:spcPts val="300"/>
                </a:spcAft>
                <a:defRPr/>
              </a:pPr>
              <a:r>
                <a:rPr lang="fr-FR" sz="1000" b="1" dirty="0">
                  <a:solidFill>
                    <a:srgbClr val="4949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8 septembre</a:t>
              </a:r>
            </a:p>
            <a:p>
              <a:pPr defTabSz="777855">
                <a:spcAft>
                  <a:spcPts val="300"/>
                </a:spcAft>
                <a:defRPr/>
              </a:pPr>
              <a:r>
                <a:rPr lang="fr-FR" sz="700" dirty="0">
                  <a:solidFill>
                    <a:srgbClr val="D50F3B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Résultats positifs</a:t>
              </a:r>
              <a:r>
                <a:rPr lang="fr-FR" sz="700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 de sécurité et d’efficacité de l’étude </a:t>
              </a:r>
              <a:r>
                <a:rPr lang="fr-FR" sz="700" dirty="0" err="1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PoC</a:t>
              </a:r>
              <a:r>
                <a:rPr lang="fr-FR" sz="700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 dans l’arthrose canine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0BB51F7-77AA-47CB-A94F-E7FA917A37DE}"/>
                </a:ext>
              </a:extLst>
            </p:cNvPr>
            <p:cNvSpPr/>
            <p:nvPr/>
          </p:nvSpPr>
          <p:spPr>
            <a:xfrm>
              <a:off x="5375112" y="3729686"/>
              <a:ext cx="972000" cy="36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95E3A15C-2853-49F4-8CAF-5F29E67C9C4F}"/>
              </a:ext>
            </a:extLst>
          </p:cNvPr>
          <p:cNvGrpSpPr/>
          <p:nvPr/>
        </p:nvGrpSpPr>
        <p:grpSpPr>
          <a:xfrm>
            <a:off x="5933341" y="3664659"/>
            <a:ext cx="720000" cy="944730"/>
            <a:chOff x="7711485" y="3729686"/>
            <a:chExt cx="972000" cy="944730"/>
          </a:xfrm>
        </p:grpSpPr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2C822766-635E-46E4-A583-CB1FCB39D4FF}"/>
                </a:ext>
              </a:extLst>
            </p:cNvPr>
            <p:cNvSpPr txBox="1"/>
            <p:nvPr/>
          </p:nvSpPr>
          <p:spPr>
            <a:xfrm>
              <a:off x="7711485" y="3774135"/>
              <a:ext cx="972000" cy="9002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6000" tIns="36000" rIns="36000" bIns="36000" anchor="t" anchorCtr="0">
              <a:noAutofit/>
            </a:bodyPr>
            <a:lstStyle/>
            <a:p>
              <a:pPr algn="ctr" defTabSz="777855">
                <a:spcAft>
                  <a:spcPts val="300"/>
                </a:spcAft>
                <a:defRPr/>
              </a:pPr>
              <a:r>
                <a:rPr lang="fr-FR" sz="1000" b="1" dirty="0">
                  <a:solidFill>
                    <a:srgbClr val="4949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10 septembre</a:t>
              </a:r>
            </a:p>
            <a:p>
              <a:pPr defTabSz="777855">
                <a:spcAft>
                  <a:spcPts val="300"/>
                </a:spcAft>
                <a:defRPr/>
              </a:pPr>
              <a:r>
                <a:rPr lang="fr-FR" sz="700" dirty="0">
                  <a:solidFill>
                    <a:srgbClr val="D50F3B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Lancement</a:t>
              </a:r>
              <a:r>
                <a:rPr lang="fr-FR" sz="700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 de l’étude clinique pivot multicentrique européenne dans l’arthrose canine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20F047E-E5F6-4FAD-8813-5B59E5361BC1}"/>
                </a:ext>
              </a:extLst>
            </p:cNvPr>
            <p:cNvSpPr/>
            <p:nvPr/>
          </p:nvSpPr>
          <p:spPr>
            <a:xfrm>
              <a:off x="7711485" y="3729686"/>
              <a:ext cx="972000" cy="36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71" name="Groupe 70">
            <a:extLst>
              <a:ext uri="{FF2B5EF4-FFF2-40B4-BE49-F238E27FC236}">
                <a16:creationId xmlns:a16="http://schemas.microsoft.com/office/drawing/2014/main" id="{5F244AC1-58B3-4563-A6F0-B015B3CA60D1}"/>
              </a:ext>
            </a:extLst>
          </p:cNvPr>
          <p:cNvGrpSpPr/>
          <p:nvPr/>
        </p:nvGrpSpPr>
        <p:grpSpPr>
          <a:xfrm>
            <a:off x="2368784" y="3664659"/>
            <a:ext cx="720000" cy="944730"/>
            <a:chOff x="3322765" y="3729686"/>
            <a:chExt cx="972000" cy="944730"/>
          </a:xfrm>
        </p:grpSpPr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2EF024FB-04B6-47C6-B596-AF0468AC5F6A}"/>
                </a:ext>
              </a:extLst>
            </p:cNvPr>
            <p:cNvSpPr txBox="1"/>
            <p:nvPr/>
          </p:nvSpPr>
          <p:spPr>
            <a:xfrm>
              <a:off x="3322765" y="3774135"/>
              <a:ext cx="972000" cy="9002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6000" tIns="36000" rIns="36000" bIns="36000" anchor="t" anchorCtr="0">
              <a:noAutofit/>
            </a:bodyPr>
            <a:lstStyle/>
            <a:p>
              <a:pPr algn="ctr" defTabSz="777855">
                <a:spcAft>
                  <a:spcPts val="300"/>
                </a:spcAft>
                <a:defRPr/>
              </a:pPr>
              <a:r>
                <a:rPr lang="fr-FR" sz="1000" b="1" dirty="0">
                  <a:solidFill>
                    <a:srgbClr val="4949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4 mars</a:t>
              </a:r>
            </a:p>
            <a:p>
              <a:pPr defTabSz="777855">
                <a:spcAft>
                  <a:spcPts val="300"/>
                </a:spcAft>
                <a:defRPr/>
              </a:pPr>
              <a:r>
                <a:rPr lang="fr-FR" sz="700" dirty="0">
                  <a:solidFill>
                    <a:srgbClr val="D50F3B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Résultats positifs</a:t>
              </a:r>
              <a:r>
                <a:rPr lang="fr-FR" sz="700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 de sécurité et d’efficacité d’emploi dans un modèle canin d'arthrose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5405848-1D9C-472A-AF16-83F5C3DBCDB2}"/>
                </a:ext>
              </a:extLst>
            </p:cNvPr>
            <p:cNvSpPr/>
            <p:nvPr/>
          </p:nvSpPr>
          <p:spPr>
            <a:xfrm>
              <a:off x="3322765" y="3729686"/>
              <a:ext cx="972000" cy="36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C1C7BD51-E410-4783-959C-07450C6A4D03}"/>
              </a:ext>
            </a:extLst>
          </p:cNvPr>
          <p:cNvGrpSpPr/>
          <p:nvPr/>
        </p:nvGrpSpPr>
        <p:grpSpPr>
          <a:xfrm>
            <a:off x="3253804" y="2542590"/>
            <a:ext cx="720000" cy="764451"/>
            <a:chOff x="3049553" y="2704059"/>
            <a:chExt cx="972000" cy="764451"/>
          </a:xfrm>
        </p:grpSpPr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0DC10083-60AA-42ED-819C-CB5F9455D899}"/>
                </a:ext>
              </a:extLst>
            </p:cNvPr>
            <p:cNvSpPr txBox="1"/>
            <p:nvPr/>
          </p:nvSpPr>
          <p:spPr>
            <a:xfrm>
              <a:off x="3049553" y="2748510"/>
              <a:ext cx="972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6000" tIns="36000" rIns="36000" bIns="36000" anchor="t" anchorCtr="0">
              <a:noAutofit/>
            </a:bodyPr>
            <a:lstStyle/>
            <a:p>
              <a:pPr algn="ctr" defTabSz="777855">
                <a:spcAft>
                  <a:spcPts val="300"/>
                </a:spcAft>
                <a:defRPr/>
              </a:pPr>
              <a:r>
                <a:rPr lang="fr-FR" sz="1000" b="1" dirty="0">
                  <a:solidFill>
                    <a:srgbClr val="4949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1</a:t>
              </a:r>
              <a:r>
                <a:rPr lang="fr-FR" sz="1000" b="1" baseline="30000" dirty="0">
                  <a:solidFill>
                    <a:srgbClr val="4949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er </a:t>
              </a:r>
              <a:r>
                <a:rPr lang="fr-FR" sz="1000" b="1" dirty="0">
                  <a:solidFill>
                    <a:srgbClr val="4949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avril</a:t>
              </a:r>
            </a:p>
            <a:p>
              <a:pPr defTabSz="777855">
                <a:spcAft>
                  <a:spcPts val="300"/>
                </a:spcAft>
                <a:defRPr/>
              </a:pPr>
              <a:r>
                <a:rPr lang="fr-FR" sz="700" dirty="0">
                  <a:solidFill>
                    <a:srgbClr val="D50F3B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Lancement commercial </a:t>
              </a:r>
              <a:r>
                <a:rPr lang="fr-FR" sz="700" dirty="0">
                  <a:solidFill>
                    <a:srgbClr val="4949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en Belgique pour le traitement des chirurgies osseuses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8E7C348-C291-42CD-BDDA-DF463960FF8F}"/>
                </a:ext>
              </a:extLst>
            </p:cNvPr>
            <p:cNvSpPr/>
            <p:nvPr/>
          </p:nvSpPr>
          <p:spPr>
            <a:xfrm>
              <a:off x="3049553" y="2704059"/>
              <a:ext cx="972000" cy="36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F1DBFBF8-287A-4AD1-8303-0B7F865F0DC3}"/>
              </a:ext>
            </a:extLst>
          </p:cNvPr>
          <p:cNvGrpSpPr/>
          <p:nvPr/>
        </p:nvGrpSpPr>
        <p:grpSpPr>
          <a:xfrm>
            <a:off x="4094573" y="2542590"/>
            <a:ext cx="772106" cy="764451"/>
            <a:chOff x="4094573" y="2535390"/>
            <a:chExt cx="772106" cy="764451"/>
          </a:xfrm>
        </p:grpSpPr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C7E0C160-EADE-4C72-AD55-3D355458387F}"/>
                </a:ext>
              </a:extLst>
            </p:cNvPr>
            <p:cNvSpPr txBox="1"/>
            <p:nvPr/>
          </p:nvSpPr>
          <p:spPr>
            <a:xfrm>
              <a:off x="4094573" y="2579841"/>
              <a:ext cx="772106" cy="72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6000" tIns="36000" rIns="36000" bIns="36000" anchor="t" anchorCtr="0">
              <a:noAutofit/>
            </a:bodyPr>
            <a:lstStyle/>
            <a:p>
              <a:pPr algn="ctr" defTabSz="777855">
                <a:spcAft>
                  <a:spcPts val="300"/>
                </a:spcAft>
                <a:defRPr/>
              </a:pPr>
              <a:r>
                <a:rPr lang="fr-FR" sz="1000" b="1" dirty="0">
                  <a:solidFill>
                    <a:srgbClr val="4949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27 avril</a:t>
              </a:r>
            </a:p>
            <a:p>
              <a:pPr defTabSz="777855">
                <a:spcAft>
                  <a:spcPts val="300"/>
                </a:spcAft>
                <a:defRPr/>
              </a:pPr>
              <a:r>
                <a:rPr lang="fr-FR" sz="700" dirty="0">
                  <a:solidFill>
                    <a:srgbClr val="D50F3B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Résultats positifs </a:t>
              </a:r>
              <a:r>
                <a:rPr lang="fr-FR" sz="700" dirty="0">
                  <a:solidFill>
                    <a:srgbClr val="4949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de sécurité et d’efficacité dans l'arthrodèse canine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A1EB559-CBF0-4CB8-8B2B-F0C67485A74D}"/>
                </a:ext>
              </a:extLst>
            </p:cNvPr>
            <p:cNvSpPr/>
            <p:nvPr/>
          </p:nvSpPr>
          <p:spPr>
            <a:xfrm>
              <a:off x="4094573" y="2535390"/>
              <a:ext cx="720000" cy="36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0A57F300-6B96-4DF2-B45E-664831BC1A85}"/>
              </a:ext>
            </a:extLst>
          </p:cNvPr>
          <p:cNvGrpSpPr/>
          <p:nvPr/>
        </p:nvGrpSpPr>
        <p:grpSpPr>
          <a:xfrm>
            <a:off x="5075441" y="2542590"/>
            <a:ext cx="720000" cy="764451"/>
            <a:chOff x="5375112" y="2704059"/>
            <a:chExt cx="972000" cy="764451"/>
          </a:xfrm>
        </p:grpSpPr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20B1E055-F2EE-4E31-9DEE-0FC1140BD919}"/>
                </a:ext>
              </a:extLst>
            </p:cNvPr>
            <p:cNvSpPr txBox="1"/>
            <p:nvPr/>
          </p:nvSpPr>
          <p:spPr>
            <a:xfrm>
              <a:off x="5375112" y="2748510"/>
              <a:ext cx="9720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6000" tIns="36000" rIns="36000" bIns="36000" anchor="t" anchorCtr="0">
              <a:noAutofit/>
            </a:bodyPr>
            <a:lstStyle/>
            <a:p>
              <a:pPr algn="ctr" defTabSz="777855">
                <a:spcAft>
                  <a:spcPts val="300"/>
                </a:spcAft>
                <a:defRPr/>
              </a:pPr>
              <a:r>
                <a:rPr lang="fr-FR" sz="1000" b="1" dirty="0">
                  <a:solidFill>
                    <a:srgbClr val="4949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2 juillet</a:t>
              </a:r>
            </a:p>
            <a:p>
              <a:pPr defTabSz="777855">
                <a:spcAft>
                  <a:spcPts val="300"/>
                </a:spcAft>
                <a:defRPr/>
              </a:pPr>
              <a:r>
                <a:rPr lang="fr-FR" sz="600" dirty="0">
                  <a:solidFill>
                    <a:srgbClr val="4949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Utilisation de BIOCERA-VET dans une </a:t>
              </a:r>
              <a:r>
                <a:rPr lang="fr-FR" sz="600" dirty="0">
                  <a:solidFill>
                    <a:srgbClr val="D50F3B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approche globale</a:t>
              </a:r>
              <a:r>
                <a:rPr lang="fr-FR" sz="600" dirty="0">
                  <a:solidFill>
                    <a:srgbClr val="4949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 du traitement de l’ostéosarcome chez le chien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88FF8927-D7CB-4E34-B793-7689AFE38D7F}"/>
                </a:ext>
              </a:extLst>
            </p:cNvPr>
            <p:cNvSpPr/>
            <p:nvPr/>
          </p:nvSpPr>
          <p:spPr>
            <a:xfrm>
              <a:off x="5375112" y="2704059"/>
              <a:ext cx="972000" cy="36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74" name="Groupe 73">
            <a:extLst>
              <a:ext uri="{FF2B5EF4-FFF2-40B4-BE49-F238E27FC236}">
                <a16:creationId xmlns:a16="http://schemas.microsoft.com/office/drawing/2014/main" id="{268518DF-C54C-404D-86DD-6344041A5339}"/>
              </a:ext>
            </a:extLst>
          </p:cNvPr>
          <p:cNvGrpSpPr/>
          <p:nvPr/>
        </p:nvGrpSpPr>
        <p:grpSpPr>
          <a:xfrm>
            <a:off x="3253804" y="1147717"/>
            <a:ext cx="720000" cy="875663"/>
            <a:chOff x="3355824" y="915036"/>
            <a:chExt cx="972000" cy="875663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5DDFBB0A-993C-4AC3-914C-70FE12B1EE7E}"/>
                </a:ext>
              </a:extLst>
            </p:cNvPr>
            <p:cNvSpPr txBox="1"/>
            <p:nvPr/>
          </p:nvSpPr>
          <p:spPr>
            <a:xfrm>
              <a:off x="3355824" y="915036"/>
              <a:ext cx="972000" cy="831213"/>
            </a:xfrm>
            <a:prstGeom prst="rect">
              <a:avLst/>
            </a:prstGeom>
            <a:noFill/>
          </p:spPr>
          <p:txBody>
            <a:bodyPr wrap="square" lIns="36000" tIns="36000" rIns="36000" bIns="36000" anchor="b" anchorCtr="0">
              <a:noAutofit/>
            </a:bodyPr>
            <a:lstStyle/>
            <a:p>
              <a:pPr algn="ctr" defTabSz="777855">
                <a:spcAft>
                  <a:spcPts val="300"/>
                </a:spcAft>
                <a:defRPr/>
              </a:pPr>
              <a:r>
                <a:rPr lang="fr-FR" sz="1000" b="1" dirty="0">
                  <a:solidFill>
                    <a:srgbClr val="4949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11 juin</a:t>
              </a:r>
            </a:p>
            <a:p>
              <a:pPr defTabSz="777855">
                <a:spcAft>
                  <a:spcPts val="300"/>
                </a:spcAft>
                <a:defRPr/>
              </a:pPr>
              <a:r>
                <a:rPr lang="fr-FR" sz="700" dirty="0">
                  <a:solidFill>
                    <a:srgbClr val="D50F3B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Structure financière renforcée</a:t>
              </a:r>
              <a:r>
                <a:rPr lang="fr-FR" sz="700" dirty="0">
                  <a:solidFill>
                    <a:srgbClr val="4949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 grâce au succès de l’</a:t>
              </a:r>
              <a:r>
                <a:rPr lang="fr-FR" sz="700" dirty="0" err="1">
                  <a:solidFill>
                    <a:srgbClr val="4949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IPO</a:t>
              </a:r>
              <a:r>
                <a:rPr lang="fr-FR" sz="700" dirty="0">
                  <a:solidFill>
                    <a:srgbClr val="4949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 </a:t>
              </a:r>
              <a:br>
                <a:rPr lang="fr-FR" sz="700" dirty="0">
                  <a:solidFill>
                    <a:srgbClr val="4949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</a:br>
              <a:r>
                <a:rPr lang="fr-FR" sz="700" dirty="0">
                  <a:solidFill>
                    <a:srgbClr val="4949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(AK de 7 M€)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F02BBBD-E997-4280-9E3D-1DCBF9CCC3E0}"/>
                </a:ext>
              </a:extLst>
            </p:cNvPr>
            <p:cNvSpPr/>
            <p:nvPr/>
          </p:nvSpPr>
          <p:spPr>
            <a:xfrm>
              <a:off x="3355824" y="1754699"/>
              <a:ext cx="972000" cy="36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b" anchorCtr="0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F43B5EAD-3214-4EB1-96F2-A054B30EA008}"/>
              </a:ext>
            </a:extLst>
          </p:cNvPr>
          <p:cNvGrpSpPr/>
          <p:nvPr/>
        </p:nvGrpSpPr>
        <p:grpSpPr>
          <a:xfrm>
            <a:off x="5075441" y="1373528"/>
            <a:ext cx="720000" cy="634330"/>
            <a:chOff x="4665360" y="1156369"/>
            <a:chExt cx="972000" cy="634330"/>
          </a:xfrm>
        </p:grpSpPr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155AFDE8-1B4C-4F03-9684-6305C619564A}"/>
                </a:ext>
              </a:extLst>
            </p:cNvPr>
            <p:cNvSpPr txBox="1"/>
            <p:nvPr/>
          </p:nvSpPr>
          <p:spPr>
            <a:xfrm>
              <a:off x="4665360" y="1156369"/>
              <a:ext cx="972000" cy="589880"/>
            </a:xfrm>
            <a:prstGeom prst="rect">
              <a:avLst/>
            </a:prstGeom>
            <a:noFill/>
          </p:spPr>
          <p:txBody>
            <a:bodyPr wrap="square" lIns="36000" tIns="36000" rIns="36000" bIns="36000" anchor="b" anchorCtr="0">
              <a:noAutofit/>
            </a:bodyPr>
            <a:lstStyle/>
            <a:p>
              <a:pPr algn="ctr" defTabSz="777855">
                <a:spcAft>
                  <a:spcPts val="300"/>
                </a:spcAft>
                <a:defRPr/>
              </a:pPr>
              <a:r>
                <a:rPr lang="fr-FR" sz="1000" b="1" dirty="0">
                  <a:solidFill>
                    <a:srgbClr val="4949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7 juillet</a:t>
              </a:r>
            </a:p>
            <a:p>
              <a:pPr defTabSz="777855">
                <a:spcAft>
                  <a:spcPts val="300"/>
                </a:spcAft>
                <a:defRPr/>
              </a:pPr>
              <a:r>
                <a:rPr lang="fr-FR" sz="700" dirty="0">
                  <a:solidFill>
                    <a:srgbClr val="D50F3B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Point d’activité semestriel</a:t>
              </a:r>
              <a:endParaRPr lang="fr-FR" sz="700" dirty="0">
                <a:solidFill>
                  <a:srgbClr val="494947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94F3C93-2BD5-4688-8602-E69324F7655B}"/>
                </a:ext>
              </a:extLst>
            </p:cNvPr>
            <p:cNvSpPr/>
            <p:nvPr/>
          </p:nvSpPr>
          <p:spPr>
            <a:xfrm>
              <a:off x="4665360" y="1754699"/>
              <a:ext cx="972000" cy="36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b" anchorCtr="0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77" name="Groupe 76">
            <a:extLst>
              <a:ext uri="{FF2B5EF4-FFF2-40B4-BE49-F238E27FC236}">
                <a16:creationId xmlns:a16="http://schemas.microsoft.com/office/drawing/2014/main" id="{DC33CEF6-B88C-47A7-95BA-BD6B5ECECA67}"/>
              </a:ext>
            </a:extLst>
          </p:cNvPr>
          <p:cNvGrpSpPr/>
          <p:nvPr/>
        </p:nvGrpSpPr>
        <p:grpSpPr>
          <a:xfrm>
            <a:off x="5933341" y="1147717"/>
            <a:ext cx="720000" cy="875663"/>
            <a:chOff x="7811019" y="915036"/>
            <a:chExt cx="972002" cy="875663"/>
          </a:xfrm>
        </p:grpSpPr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A2C96433-8E37-41D3-A6BF-E43C6B9A642D}"/>
                </a:ext>
              </a:extLst>
            </p:cNvPr>
            <p:cNvSpPr txBox="1"/>
            <p:nvPr/>
          </p:nvSpPr>
          <p:spPr>
            <a:xfrm>
              <a:off x="7811019" y="915036"/>
              <a:ext cx="972000" cy="831213"/>
            </a:xfrm>
            <a:prstGeom prst="rect">
              <a:avLst/>
            </a:prstGeom>
            <a:noFill/>
          </p:spPr>
          <p:txBody>
            <a:bodyPr wrap="square" lIns="36000" tIns="36000" rIns="36000" bIns="36000" anchor="b" anchorCtr="0">
              <a:noAutofit/>
            </a:bodyPr>
            <a:lstStyle/>
            <a:p>
              <a:pPr algn="ctr" defTabSz="777855">
                <a:spcAft>
                  <a:spcPts val="300"/>
                </a:spcAft>
                <a:defRPr/>
              </a:pPr>
              <a:endParaRPr lang="fr-FR" sz="1000" b="1" dirty="0">
                <a:solidFill>
                  <a:srgbClr val="494947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endParaRPr>
            </a:p>
            <a:p>
              <a:pPr algn="ctr" defTabSz="777855">
                <a:spcAft>
                  <a:spcPts val="300"/>
                </a:spcAft>
                <a:defRPr/>
              </a:pPr>
              <a:r>
                <a:rPr lang="fr-FR" sz="1000" b="1" dirty="0">
                  <a:solidFill>
                    <a:srgbClr val="4949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22 septembre</a:t>
              </a:r>
            </a:p>
            <a:p>
              <a:pPr defTabSz="777855">
                <a:spcAft>
                  <a:spcPts val="300"/>
                </a:spcAft>
                <a:defRPr/>
              </a:pPr>
              <a:r>
                <a:rPr lang="fr-FR" sz="700" dirty="0">
                  <a:solidFill>
                    <a:srgbClr val="D50F3B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Résultats financiers</a:t>
              </a:r>
              <a:r>
                <a:rPr lang="fr-FR" sz="700" dirty="0">
                  <a:solidFill>
                    <a:srgbClr val="4949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 du 1</a:t>
              </a:r>
              <a:r>
                <a:rPr lang="fr-FR" sz="700" baseline="30000" dirty="0">
                  <a:solidFill>
                    <a:srgbClr val="4949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er</a:t>
              </a:r>
              <a:r>
                <a:rPr lang="fr-FR" sz="700" dirty="0">
                  <a:solidFill>
                    <a:srgbClr val="4949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  semestre 2021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58F4FD5-9B02-49CD-8C50-AF48A0871E2B}"/>
                </a:ext>
              </a:extLst>
            </p:cNvPr>
            <p:cNvSpPr/>
            <p:nvPr/>
          </p:nvSpPr>
          <p:spPr>
            <a:xfrm>
              <a:off x="7811021" y="1754699"/>
              <a:ext cx="972000" cy="36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EEFBED55-1AF2-4041-BBA0-8032DB68D607}"/>
              </a:ext>
            </a:extLst>
          </p:cNvPr>
          <p:cNvGrpSpPr/>
          <p:nvPr/>
        </p:nvGrpSpPr>
        <p:grpSpPr>
          <a:xfrm>
            <a:off x="5075441" y="791696"/>
            <a:ext cx="720000" cy="674153"/>
            <a:chOff x="6726446" y="1116546"/>
            <a:chExt cx="972000" cy="674153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8E437B53-6F23-42A3-AD19-29B51CF63C1F}"/>
                </a:ext>
              </a:extLst>
            </p:cNvPr>
            <p:cNvSpPr txBox="1"/>
            <p:nvPr/>
          </p:nvSpPr>
          <p:spPr>
            <a:xfrm>
              <a:off x="6726446" y="1116546"/>
              <a:ext cx="972000" cy="629703"/>
            </a:xfrm>
            <a:prstGeom prst="rect">
              <a:avLst/>
            </a:prstGeom>
            <a:noFill/>
          </p:spPr>
          <p:txBody>
            <a:bodyPr wrap="square" lIns="36000" tIns="36000" rIns="36000" bIns="36000" anchor="b" anchorCtr="0">
              <a:noAutofit/>
            </a:bodyPr>
            <a:lstStyle/>
            <a:p>
              <a:pPr algn="ctr" defTabSz="777855">
                <a:spcAft>
                  <a:spcPts val="300"/>
                </a:spcAft>
                <a:defRPr/>
              </a:pPr>
              <a:r>
                <a:rPr lang="fr-FR" sz="900" b="1" dirty="0">
                  <a:solidFill>
                    <a:srgbClr val="4949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1</a:t>
              </a:r>
              <a:r>
                <a:rPr lang="fr-FR" sz="900" b="1" baseline="30000" dirty="0">
                  <a:solidFill>
                    <a:srgbClr val="4949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er </a:t>
              </a:r>
              <a:r>
                <a:rPr lang="fr-FR" sz="900" b="1" dirty="0">
                  <a:solidFill>
                    <a:srgbClr val="4949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septembre</a:t>
              </a:r>
            </a:p>
            <a:p>
              <a:pPr defTabSz="777855">
                <a:spcAft>
                  <a:spcPts val="300"/>
                </a:spcAft>
                <a:defRPr/>
              </a:pPr>
              <a:r>
                <a:rPr lang="fr-FR" sz="700" dirty="0">
                  <a:solidFill>
                    <a:srgbClr val="D50F3B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Nomination </a:t>
              </a:r>
              <a:r>
                <a:rPr lang="fr-FR" sz="700" dirty="0">
                  <a:solidFill>
                    <a:srgbClr val="4949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d’une Directrice des Affaires Réglementaires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AD369FC7-3062-48A1-A929-EFB7229FE0B3}"/>
                </a:ext>
              </a:extLst>
            </p:cNvPr>
            <p:cNvSpPr/>
            <p:nvPr/>
          </p:nvSpPr>
          <p:spPr>
            <a:xfrm>
              <a:off x="6726446" y="1754699"/>
              <a:ext cx="972000" cy="36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92E29E6A-6DA7-4BDF-B0D5-5D8912764CD5}"/>
              </a:ext>
            </a:extLst>
          </p:cNvPr>
          <p:cNvSpPr txBox="1"/>
          <p:nvPr/>
        </p:nvSpPr>
        <p:spPr>
          <a:xfrm rot="16200000">
            <a:off x="-249975" y="1452105"/>
            <a:ext cx="1135708" cy="207898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txBody>
          <a:bodyPr wrap="square" anchor="ctr">
            <a:noAutofit/>
          </a:bodyPr>
          <a:lstStyle/>
          <a:p>
            <a:pPr algn="ctr" defTabSz="777855">
              <a:spcAft>
                <a:spcPts val="300"/>
              </a:spcAft>
              <a:defRPr/>
            </a:pPr>
            <a:r>
              <a:rPr lang="fr-FR" sz="900" b="1" i="1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Corporate</a:t>
            </a:r>
            <a:endParaRPr lang="fr-FR" sz="900" b="1" i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CDCCAB6F-AE01-4B84-B192-2C3792423421}"/>
              </a:ext>
            </a:extLst>
          </p:cNvPr>
          <p:cNvCxnSpPr>
            <a:cxnSpLocks/>
          </p:cNvCxnSpPr>
          <p:nvPr/>
        </p:nvCxnSpPr>
        <p:spPr>
          <a:xfrm>
            <a:off x="487680" y="3531942"/>
            <a:ext cx="8421370" cy="0"/>
          </a:xfrm>
          <a:prstGeom prst="line">
            <a:avLst/>
          </a:prstGeom>
          <a:ln w="12700">
            <a:solidFill>
              <a:schemeClr val="bg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 2">
            <a:extLst>
              <a:ext uri="{FF2B5EF4-FFF2-40B4-BE49-F238E27FC236}">
                <a16:creationId xmlns:a16="http://schemas.microsoft.com/office/drawing/2014/main" id="{C5ABDDC8-9968-4B24-912A-6A88D73D2646}"/>
              </a:ext>
            </a:extLst>
          </p:cNvPr>
          <p:cNvGrpSpPr/>
          <p:nvPr/>
        </p:nvGrpSpPr>
        <p:grpSpPr>
          <a:xfrm>
            <a:off x="592164" y="3233730"/>
            <a:ext cx="667811" cy="522073"/>
            <a:chOff x="592164" y="3233730"/>
            <a:chExt cx="667811" cy="522073"/>
          </a:xfrm>
        </p:grpSpPr>
        <p:pic>
          <p:nvPicPr>
            <p:cNvPr id="61" name="Picture 25">
              <a:extLst>
                <a:ext uri="{FF2B5EF4-FFF2-40B4-BE49-F238E27FC236}">
                  <a16:creationId xmlns:a16="http://schemas.microsoft.com/office/drawing/2014/main" id="{B91083E6-30DE-43FA-A1A4-62BE7BD5A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3976" y="3233730"/>
              <a:ext cx="395999" cy="396000"/>
            </a:xfrm>
            <a:custGeom>
              <a:avLst/>
              <a:gdLst>
                <a:gd name="connsiteX0" fmla="*/ 697230 w 1394460"/>
                <a:gd name="connsiteY0" fmla="*/ 0 h 1394460"/>
                <a:gd name="connsiteX1" fmla="*/ 1394460 w 1394460"/>
                <a:gd name="connsiteY1" fmla="*/ 697230 h 1394460"/>
                <a:gd name="connsiteX2" fmla="*/ 697230 w 1394460"/>
                <a:gd name="connsiteY2" fmla="*/ 1394460 h 1394460"/>
                <a:gd name="connsiteX3" fmla="*/ 0 w 1394460"/>
                <a:gd name="connsiteY3" fmla="*/ 697230 h 1394460"/>
                <a:gd name="connsiteX4" fmla="*/ 697230 w 1394460"/>
                <a:gd name="connsiteY4" fmla="*/ 0 h 139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94460" h="1394460">
                  <a:moveTo>
                    <a:pt x="697230" y="0"/>
                  </a:moveTo>
                  <a:cubicBezTo>
                    <a:pt x="1082299" y="0"/>
                    <a:pt x="1394460" y="312161"/>
                    <a:pt x="1394460" y="697230"/>
                  </a:cubicBezTo>
                  <a:cubicBezTo>
                    <a:pt x="1394460" y="1082299"/>
                    <a:pt x="1082299" y="1394460"/>
                    <a:pt x="697230" y="1394460"/>
                  </a:cubicBezTo>
                  <a:cubicBezTo>
                    <a:pt x="312161" y="1394460"/>
                    <a:pt x="0" y="1082299"/>
                    <a:pt x="0" y="697230"/>
                  </a:cubicBezTo>
                  <a:cubicBezTo>
                    <a:pt x="0" y="312161"/>
                    <a:pt x="312161" y="0"/>
                    <a:pt x="697230" y="0"/>
                  </a:cubicBezTo>
                  <a:close/>
                </a:path>
              </a:pathLst>
            </a:custGeom>
            <a:blipFill>
              <a:blip r:embed="rId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</p:pic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700CB85F-917F-4BD2-A4F6-BF7D8E0108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6825" t="1293" r="26746" b="-1293"/>
            <a:stretch/>
          </p:blipFill>
          <p:spPr>
            <a:xfrm>
              <a:off x="592164" y="3359803"/>
              <a:ext cx="396072" cy="396000"/>
            </a:xfrm>
            <a:prstGeom prst="flowChartConnector">
              <a:avLst/>
            </a:prstGeom>
          </p:spPr>
        </p:pic>
      </p:grpSp>
      <p:pic>
        <p:nvPicPr>
          <p:cNvPr id="53" name="Picture 41">
            <a:extLst>
              <a:ext uri="{FF2B5EF4-FFF2-40B4-BE49-F238E27FC236}">
                <a16:creationId xmlns:a16="http://schemas.microsoft.com/office/drawing/2014/main" id="{452B3918-27E9-45C2-928A-CA7183A13A6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479" y="1358053"/>
            <a:ext cx="395374" cy="396000"/>
          </a:xfrm>
          <a:custGeom>
            <a:avLst/>
            <a:gdLst>
              <a:gd name="connsiteX0" fmla="*/ 697230 w 1394460"/>
              <a:gd name="connsiteY0" fmla="*/ 0 h 1394460"/>
              <a:gd name="connsiteX1" fmla="*/ 1394460 w 1394460"/>
              <a:gd name="connsiteY1" fmla="*/ 697230 h 1394460"/>
              <a:gd name="connsiteX2" fmla="*/ 697230 w 1394460"/>
              <a:gd name="connsiteY2" fmla="*/ 1394460 h 1394460"/>
              <a:gd name="connsiteX3" fmla="*/ 0 w 1394460"/>
              <a:gd name="connsiteY3" fmla="*/ 697230 h 1394460"/>
              <a:gd name="connsiteX4" fmla="*/ 697230 w 1394460"/>
              <a:gd name="connsiteY4" fmla="*/ 0 h 139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4460" h="1394460">
                <a:moveTo>
                  <a:pt x="697230" y="0"/>
                </a:moveTo>
                <a:cubicBezTo>
                  <a:pt x="1082299" y="0"/>
                  <a:pt x="1394460" y="312161"/>
                  <a:pt x="1394460" y="697230"/>
                </a:cubicBezTo>
                <a:cubicBezTo>
                  <a:pt x="1394460" y="1082299"/>
                  <a:pt x="1082299" y="1394460"/>
                  <a:pt x="697230" y="1394460"/>
                </a:cubicBezTo>
                <a:cubicBezTo>
                  <a:pt x="312161" y="1394460"/>
                  <a:pt x="0" y="1082299"/>
                  <a:pt x="0" y="697230"/>
                </a:cubicBezTo>
                <a:cubicBezTo>
                  <a:pt x="0" y="312161"/>
                  <a:pt x="312161" y="0"/>
                  <a:pt x="697230" y="0"/>
                </a:cubicBezTo>
                <a:close/>
              </a:path>
            </a:pathLst>
          </a:custGeom>
          <a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81" name="ZoneTexte 80">
            <a:extLst>
              <a:ext uri="{FF2B5EF4-FFF2-40B4-BE49-F238E27FC236}">
                <a16:creationId xmlns:a16="http://schemas.microsoft.com/office/drawing/2014/main" id="{1FF74010-026A-4DCD-AB94-892E7457564C}"/>
              </a:ext>
            </a:extLst>
          </p:cNvPr>
          <p:cNvSpPr txBox="1"/>
          <p:nvPr/>
        </p:nvSpPr>
        <p:spPr>
          <a:xfrm rot="16200000">
            <a:off x="-661813" y="3610766"/>
            <a:ext cx="1927788" cy="207897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txBody>
          <a:bodyPr wrap="square" anchor="ctr">
            <a:noAutofit/>
          </a:bodyPr>
          <a:lstStyle/>
          <a:p>
            <a:pPr algn="ctr" defTabSz="777855">
              <a:spcAft>
                <a:spcPts val="300"/>
              </a:spcAft>
              <a:defRPr/>
            </a:pPr>
            <a:r>
              <a:rPr lang="fr-FR" sz="900" b="1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Clinique et commercial</a:t>
            </a:r>
          </a:p>
        </p:txBody>
      </p:sp>
      <p:pic>
        <p:nvPicPr>
          <p:cNvPr id="52" name="Picture 44" descr="A picture containing text&#10;&#10;Description automatically generated">
            <a:extLst>
              <a:ext uri="{FF2B5EF4-FFF2-40B4-BE49-F238E27FC236}">
                <a16:creationId xmlns:a16="http://schemas.microsoft.com/office/drawing/2014/main" id="{2781458D-F4AD-4905-913C-0DB7C6C6768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79" y="4065894"/>
            <a:ext cx="566539" cy="274335"/>
          </a:xfrm>
          <a:prstGeom prst="rect">
            <a:avLst/>
          </a:prstGeom>
        </p:spPr>
      </p:pic>
      <p:pic>
        <p:nvPicPr>
          <p:cNvPr id="54" name="Graphic 36">
            <a:extLst>
              <a:ext uri="{FF2B5EF4-FFF2-40B4-BE49-F238E27FC236}">
                <a16:creationId xmlns:a16="http://schemas.microsoft.com/office/drawing/2014/main" id="{74BB4FC2-1392-4E96-A0DA-45CBD7C7FBE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32963" y="2802926"/>
            <a:ext cx="654055" cy="264221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014EF3F4-27CF-4495-AB66-835BFE82C436}"/>
              </a:ext>
            </a:extLst>
          </p:cNvPr>
          <p:cNvGrpSpPr/>
          <p:nvPr/>
        </p:nvGrpSpPr>
        <p:grpSpPr>
          <a:xfrm>
            <a:off x="6955262" y="2542590"/>
            <a:ext cx="820776" cy="944730"/>
            <a:chOff x="6955262" y="2542590"/>
            <a:chExt cx="820776" cy="944730"/>
          </a:xfrm>
        </p:grpSpPr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5F376BB2-A4FB-418F-9145-D17A4190C3A2}"/>
                </a:ext>
              </a:extLst>
            </p:cNvPr>
            <p:cNvSpPr txBox="1"/>
            <p:nvPr/>
          </p:nvSpPr>
          <p:spPr>
            <a:xfrm>
              <a:off x="6955262" y="2587039"/>
              <a:ext cx="820776" cy="9002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6000" tIns="36000" rIns="36000" bIns="36000" anchor="t" anchorCtr="0">
              <a:noAutofit/>
            </a:bodyPr>
            <a:lstStyle/>
            <a:p>
              <a:pPr algn="ctr" defTabSz="777855">
                <a:spcAft>
                  <a:spcPts val="300"/>
                </a:spcAft>
                <a:defRPr/>
              </a:pPr>
              <a:r>
                <a:rPr lang="fr-FR" sz="1000" b="1" dirty="0">
                  <a:solidFill>
                    <a:srgbClr val="4949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21 octobre</a:t>
              </a:r>
            </a:p>
            <a:p>
              <a:pPr defTabSz="777855">
                <a:spcAft>
                  <a:spcPts val="300"/>
                </a:spcAft>
                <a:defRPr/>
              </a:pPr>
              <a:r>
                <a:rPr lang="fr-FR" sz="700" dirty="0">
                  <a:solidFill>
                    <a:srgbClr val="D50F3B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Extension de la commercialisation </a:t>
              </a:r>
              <a:r>
                <a:rPr lang="fr-FR" sz="700" dirty="0">
                  <a:solidFill>
                    <a:srgbClr val="4949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en France et aux Pays-Bas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01869D7-A786-44DA-9116-AFD4C4D0900D}"/>
                </a:ext>
              </a:extLst>
            </p:cNvPr>
            <p:cNvSpPr/>
            <p:nvPr/>
          </p:nvSpPr>
          <p:spPr>
            <a:xfrm>
              <a:off x="7005650" y="2542590"/>
              <a:ext cx="720000" cy="36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9F164F67-683F-45BB-82A2-B1F8DBBC8636}"/>
              </a:ext>
            </a:extLst>
          </p:cNvPr>
          <p:cNvGrpSpPr/>
          <p:nvPr/>
        </p:nvGrpSpPr>
        <p:grpSpPr>
          <a:xfrm>
            <a:off x="7876824" y="2542590"/>
            <a:ext cx="820776" cy="944730"/>
            <a:chOff x="7876824" y="2542590"/>
            <a:chExt cx="820776" cy="944730"/>
          </a:xfrm>
        </p:grpSpPr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C5DC5A6B-57A4-4497-B413-3F46409C0350}"/>
                </a:ext>
              </a:extLst>
            </p:cNvPr>
            <p:cNvSpPr txBox="1"/>
            <p:nvPr/>
          </p:nvSpPr>
          <p:spPr>
            <a:xfrm>
              <a:off x="7876824" y="2587039"/>
              <a:ext cx="820776" cy="9002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6000" tIns="36000" rIns="36000" bIns="36000" anchor="t" anchorCtr="0">
              <a:noAutofit/>
            </a:bodyPr>
            <a:lstStyle/>
            <a:p>
              <a:pPr algn="ctr" defTabSz="777855">
                <a:spcAft>
                  <a:spcPts val="300"/>
                </a:spcAft>
                <a:defRPr/>
              </a:pPr>
              <a:r>
                <a:rPr lang="fr-FR" sz="1000" b="1" dirty="0">
                  <a:solidFill>
                    <a:srgbClr val="4949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15 novembre</a:t>
              </a:r>
            </a:p>
            <a:p>
              <a:pPr defTabSz="777855">
                <a:spcAft>
                  <a:spcPts val="300"/>
                </a:spcAft>
                <a:defRPr/>
              </a:pPr>
              <a:r>
                <a:rPr lang="fr-FR" sz="700" dirty="0">
                  <a:solidFill>
                    <a:srgbClr val="D50F3B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Résultats positifs </a:t>
              </a:r>
              <a:r>
                <a:rPr lang="fr-FR" sz="700" dirty="0">
                  <a:solidFill>
                    <a:srgbClr val="4949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de sécurité et d’efficacité dans l’ostéosarcome du chien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B1C4A95-397C-4D81-8D66-AA365708BA08}"/>
                </a:ext>
              </a:extLst>
            </p:cNvPr>
            <p:cNvSpPr/>
            <p:nvPr/>
          </p:nvSpPr>
          <p:spPr>
            <a:xfrm>
              <a:off x="7927212" y="2542590"/>
              <a:ext cx="720000" cy="36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7300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>
            <a:extLst>
              <a:ext uri="{FF2B5EF4-FFF2-40B4-BE49-F238E27FC236}">
                <a16:creationId xmlns:a16="http://schemas.microsoft.com/office/drawing/2014/main" id="{322DE004-2AA0-490B-B823-3236AA6C536C}"/>
              </a:ext>
            </a:extLst>
          </p:cNvPr>
          <p:cNvSpPr/>
          <p:nvPr/>
        </p:nvSpPr>
        <p:spPr>
          <a:xfrm>
            <a:off x="205613" y="870437"/>
            <a:ext cx="891668" cy="38081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AAB1F0-41AA-43CD-A56B-1809AEDBF9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2863" y="392894"/>
            <a:ext cx="7382999" cy="323165"/>
          </a:xfrm>
        </p:spPr>
        <p:txBody>
          <a:bodyPr/>
          <a:lstStyle/>
          <a:p>
            <a:r>
              <a:rPr lang="fr-FR" dirty="0"/>
              <a:t>Un </a:t>
            </a:r>
            <a:r>
              <a:rPr lang="fr-FR" dirty="0" err="1"/>
              <a:t>newsflow</a:t>
            </a:r>
            <a:r>
              <a:rPr lang="fr-FR" dirty="0"/>
              <a:t> dense à très court terme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B916530-BEF2-4C03-A387-08510D7962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87BF8-7809-4271-8554-2F9D366CA6DB}" type="slidenum">
              <a:rPr lang="fr-FR" smtClean="0"/>
              <a:pPr/>
              <a:t>13</a:t>
            </a:fld>
            <a:endParaRPr lang="fr-FR"/>
          </a:p>
        </p:txBody>
      </p:sp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22241B4F-B5D0-42E4-A251-957819311735}"/>
              </a:ext>
            </a:extLst>
          </p:cNvPr>
          <p:cNvGraphicFramePr/>
          <p:nvPr/>
        </p:nvGraphicFramePr>
        <p:xfrm>
          <a:off x="938534" y="870436"/>
          <a:ext cx="7978832" cy="3231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0" name="Groupe 69">
            <a:extLst>
              <a:ext uri="{FF2B5EF4-FFF2-40B4-BE49-F238E27FC236}">
                <a16:creationId xmlns:a16="http://schemas.microsoft.com/office/drawing/2014/main" id="{54188F07-EF88-4F33-ADAE-5EEDC69E1989}"/>
              </a:ext>
            </a:extLst>
          </p:cNvPr>
          <p:cNvGrpSpPr/>
          <p:nvPr/>
        </p:nvGrpSpPr>
        <p:grpSpPr>
          <a:xfrm>
            <a:off x="1116781" y="2401615"/>
            <a:ext cx="2340000" cy="944730"/>
            <a:chOff x="1905608" y="3729686"/>
            <a:chExt cx="972000" cy="944730"/>
          </a:xfrm>
        </p:grpSpPr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B1CD79C0-3769-4453-863A-DA7DDD3C5241}"/>
                </a:ext>
              </a:extLst>
            </p:cNvPr>
            <p:cNvSpPr txBox="1"/>
            <p:nvPr/>
          </p:nvSpPr>
          <p:spPr>
            <a:xfrm>
              <a:off x="1905608" y="3774135"/>
              <a:ext cx="972000" cy="9002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6000" tIns="36000" rIns="36000" bIns="36000" anchor="t" anchorCtr="0">
              <a:noAutofit/>
            </a:bodyPr>
            <a:lstStyle/>
            <a:p>
              <a:pPr marL="171450" indent="-171450" algn="just" defTabSz="777855">
                <a:buBlip>
                  <a:blip r:embed="rId8"/>
                </a:buBlip>
                <a:defRPr/>
              </a:pPr>
              <a:r>
                <a:rPr lang="fr-FR" sz="800" b="1" dirty="0">
                  <a:solidFill>
                    <a:srgbClr val="D50F3B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BCV-Ostéosarcome</a:t>
              </a:r>
              <a:r>
                <a:rPr lang="fr-FR" sz="800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 – lancement commercial en Belgique, France et Hollande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1870B3A-293F-4D5D-8B37-0393F4146FA8}"/>
                </a:ext>
              </a:extLst>
            </p:cNvPr>
            <p:cNvSpPr/>
            <p:nvPr/>
          </p:nvSpPr>
          <p:spPr>
            <a:xfrm>
              <a:off x="1905608" y="3729686"/>
              <a:ext cx="972000" cy="36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en-US" sz="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92E29E6A-6DA7-4BDF-B0D5-5D8912764CD5}"/>
              </a:ext>
            </a:extLst>
          </p:cNvPr>
          <p:cNvSpPr txBox="1"/>
          <p:nvPr/>
        </p:nvSpPr>
        <p:spPr>
          <a:xfrm rot="16200000">
            <a:off x="-215867" y="1654622"/>
            <a:ext cx="1116000" cy="28800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txBody>
          <a:bodyPr wrap="square" lIns="36000" tIns="36000" rIns="36000" bIns="36000" anchor="ctr">
            <a:noAutofit/>
          </a:bodyPr>
          <a:lstStyle/>
          <a:p>
            <a:pPr algn="ctr" defTabSz="777855">
              <a:lnSpc>
                <a:spcPct val="90000"/>
              </a:lnSpc>
              <a:defRPr/>
            </a:pPr>
            <a:r>
              <a:rPr lang="fr-FR" sz="900" b="1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Clinique</a:t>
            </a:r>
          </a:p>
        </p:txBody>
      </p:sp>
      <p:pic>
        <p:nvPicPr>
          <p:cNvPr id="62" name="Image 61">
            <a:extLst>
              <a:ext uri="{FF2B5EF4-FFF2-40B4-BE49-F238E27FC236}">
                <a16:creationId xmlns:a16="http://schemas.microsoft.com/office/drawing/2014/main" id="{700CB85F-917F-4BD2-A4F6-BF7D8E0108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825" t="1293" r="26746" b="-1293"/>
          <a:stretch/>
        </p:blipFill>
        <p:spPr>
          <a:xfrm>
            <a:off x="626296" y="3922609"/>
            <a:ext cx="396072" cy="396000"/>
          </a:xfrm>
          <a:prstGeom prst="flowChartConnector">
            <a:avLst/>
          </a:prstGeom>
        </p:spPr>
      </p:pic>
      <p:sp>
        <p:nvSpPr>
          <p:cNvPr id="81" name="ZoneTexte 80">
            <a:extLst>
              <a:ext uri="{FF2B5EF4-FFF2-40B4-BE49-F238E27FC236}">
                <a16:creationId xmlns:a16="http://schemas.microsoft.com/office/drawing/2014/main" id="{1FF74010-026A-4DCD-AB94-892E7457564C}"/>
              </a:ext>
            </a:extLst>
          </p:cNvPr>
          <p:cNvSpPr txBox="1"/>
          <p:nvPr/>
        </p:nvSpPr>
        <p:spPr>
          <a:xfrm rot="16200000">
            <a:off x="-215867" y="3976609"/>
            <a:ext cx="1116000" cy="28800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txBody>
          <a:bodyPr wrap="square" lIns="36000" tIns="36000" rIns="36000" bIns="36000" anchor="ctr">
            <a:noAutofit/>
          </a:bodyPr>
          <a:lstStyle/>
          <a:p>
            <a:pPr algn="ctr" defTabSz="777855">
              <a:lnSpc>
                <a:spcPct val="90000"/>
              </a:lnSpc>
              <a:defRPr/>
            </a:pPr>
            <a:r>
              <a:rPr lang="fr-FR" sz="900" b="1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Financier</a:t>
            </a:r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7CBEFDB5-5403-424A-93D9-B64A34F8ABCF}"/>
              </a:ext>
            </a:extLst>
          </p:cNvPr>
          <p:cNvSpPr txBox="1"/>
          <p:nvPr/>
        </p:nvSpPr>
        <p:spPr>
          <a:xfrm rot="16200000">
            <a:off x="-215868" y="2815615"/>
            <a:ext cx="1116000" cy="288000"/>
          </a:xfrm>
          <a:prstGeom prst="rect">
            <a:avLst/>
          </a:prstGeom>
          <a:solidFill>
            <a:schemeClr val="tx2"/>
          </a:solidFill>
          <a:ln w="12700">
            <a:noFill/>
          </a:ln>
        </p:spPr>
        <p:txBody>
          <a:bodyPr wrap="square" lIns="36000" tIns="36000" rIns="36000" bIns="36000" anchor="ctr">
            <a:noAutofit/>
          </a:bodyPr>
          <a:lstStyle/>
          <a:p>
            <a:pPr algn="ctr" defTabSz="777855">
              <a:lnSpc>
                <a:spcPct val="90000"/>
              </a:lnSpc>
              <a:defRPr/>
            </a:pPr>
            <a:r>
              <a:rPr lang="fr-FR" sz="900" b="1" i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Activité commerciale</a:t>
            </a:r>
          </a:p>
        </p:txBody>
      </p:sp>
      <p:pic>
        <p:nvPicPr>
          <p:cNvPr id="84" name="Picture 41">
            <a:extLst>
              <a:ext uri="{FF2B5EF4-FFF2-40B4-BE49-F238E27FC236}">
                <a16:creationId xmlns:a16="http://schemas.microsoft.com/office/drawing/2014/main" id="{6D905EE8-DD51-4A43-9472-D1C5169871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296" y="1651148"/>
            <a:ext cx="395374" cy="396000"/>
          </a:xfrm>
          <a:custGeom>
            <a:avLst/>
            <a:gdLst>
              <a:gd name="connsiteX0" fmla="*/ 697230 w 1394460"/>
              <a:gd name="connsiteY0" fmla="*/ 0 h 1394460"/>
              <a:gd name="connsiteX1" fmla="*/ 1394460 w 1394460"/>
              <a:gd name="connsiteY1" fmla="*/ 697230 h 1394460"/>
              <a:gd name="connsiteX2" fmla="*/ 697230 w 1394460"/>
              <a:gd name="connsiteY2" fmla="*/ 1394460 h 1394460"/>
              <a:gd name="connsiteX3" fmla="*/ 0 w 1394460"/>
              <a:gd name="connsiteY3" fmla="*/ 697230 h 1394460"/>
              <a:gd name="connsiteX4" fmla="*/ 697230 w 1394460"/>
              <a:gd name="connsiteY4" fmla="*/ 0 h 139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4460" h="1394460">
                <a:moveTo>
                  <a:pt x="697230" y="0"/>
                </a:moveTo>
                <a:cubicBezTo>
                  <a:pt x="1082299" y="0"/>
                  <a:pt x="1394460" y="312161"/>
                  <a:pt x="1394460" y="697230"/>
                </a:cubicBezTo>
                <a:cubicBezTo>
                  <a:pt x="1394460" y="1082299"/>
                  <a:pt x="1082299" y="1394460"/>
                  <a:pt x="697230" y="1394460"/>
                </a:cubicBezTo>
                <a:cubicBezTo>
                  <a:pt x="312161" y="1394460"/>
                  <a:pt x="0" y="1082299"/>
                  <a:pt x="0" y="697230"/>
                </a:cubicBezTo>
                <a:cubicBezTo>
                  <a:pt x="0" y="312161"/>
                  <a:pt x="312161" y="0"/>
                  <a:pt x="697230" y="0"/>
                </a:cubicBezTo>
                <a:close/>
              </a:path>
            </a:pathLst>
          </a:custGeom>
          <a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grpSp>
        <p:nvGrpSpPr>
          <p:cNvPr id="94" name="Groupe 93">
            <a:extLst>
              <a:ext uri="{FF2B5EF4-FFF2-40B4-BE49-F238E27FC236}">
                <a16:creationId xmlns:a16="http://schemas.microsoft.com/office/drawing/2014/main" id="{3011DEC5-9C4A-41D4-9F3E-38B90592D40B}"/>
              </a:ext>
            </a:extLst>
          </p:cNvPr>
          <p:cNvGrpSpPr/>
          <p:nvPr/>
        </p:nvGrpSpPr>
        <p:grpSpPr>
          <a:xfrm>
            <a:off x="3628542" y="2401615"/>
            <a:ext cx="2340000" cy="944730"/>
            <a:chOff x="1905608" y="3729686"/>
            <a:chExt cx="972000" cy="944730"/>
          </a:xfrm>
        </p:grpSpPr>
        <p:sp>
          <p:nvSpPr>
            <p:cNvPr id="95" name="ZoneTexte 94">
              <a:extLst>
                <a:ext uri="{FF2B5EF4-FFF2-40B4-BE49-F238E27FC236}">
                  <a16:creationId xmlns:a16="http://schemas.microsoft.com/office/drawing/2014/main" id="{2BB0D95C-FB2C-40C7-A723-EC618F455133}"/>
                </a:ext>
              </a:extLst>
            </p:cNvPr>
            <p:cNvSpPr txBox="1"/>
            <p:nvPr/>
          </p:nvSpPr>
          <p:spPr>
            <a:xfrm>
              <a:off x="1905608" y="3774135"/>
              <a:ext cx="972000" cy="9002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6000" tIns="36000" rIns="36000" bIns="36000" anchor="t" anchorCtr="0">
              <a:noAutofit/>
            </a:bodyPr>
            <a:lstStyle/>
            <a:p>
              <a:pPr marL="171450" marR="0" lvl="0" indent="-171450" algn="just" defTabSz="777855" fontAlgn="auto">
                <a:lnSpc>
                  <a:spcPct val="100000"/>
                </a:lnSpc>
                <a:spcBef>
                  <a:spcPts val="0"/>
                </a:spcBef>
                <a:buClrTx/>
                <a:buSzTx/>
                <a:buBlip>
                  <a:blip r:embed="rId8"/>
                </a:buBlip>
                <a:tabLst/>
                <a:defRPr/>
              </a:pPr>
              <a:r>
                <a:rPr lang="fr-FR" sz="800" b="1" dirty="0">
                  <a:solidFill>
                    <a:srgbClr val="D50F3B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BCV-Bone </a:t>
              </a:r>
              <a:r>
                <a:rPr lang="fr-FR" sz="800" b="1" dirty="0" err="1">
                  <a:solidFill>
                    <a:srgbClr val="D50F3B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Surgery</a:t>
              </a:r>
              <a:r>
                <a:rPr lang="fr-FR" sz="800" b="1" dirty="0">
                  <a:solidFill>
                    <a:srgbClr val="D50F3B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 </a:t>
              </a:r>
              <a:r>
                <a:rPr lang="fr-FR" sz="800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– extension de la commercialisation au Royaume Uni et </a:t>
              </a:r>
              <a:br>
                <a:rPr lang="fr-FR" sz="800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</a:br>
              <a:r>
                <a:rPr lang="fr-FR" sz="800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aux USA</a:t>
              </a:r>
            </a:p>
            <a:p>
              <a:pPr marL="171450" marR="0" lvl="0" indent="-171450" algn="just" defTabSz="777855" fontAlgn="auto">
                <a:lnSpc>
                  <a:spcPct val="100000"/>
                </a:lnSpc>
                <a:spcBef>
                  <a:spcPts val="0"/>
                </a:spcBef>
                <a:buClrTx/>
                <a:buSzTx/>
                <a:buBlip>
                  <a:blip r:embed="rId8"/>
                </a:buBlip>
                <a:tabLst/>
                <a:defRPr/>
              </a:pPr>
              <a:r>
                <a:rPr lang="fr-FR" sz="800" b="1" dirty="0">
                  <a:solidFill>
                    <a:srgbClr val="D50F3B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BCV-Ostéosarcome </a:t>
              </a:r>
              <a:r>
                <a:rPr lang="fr-FR" sz="800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– extension de la commercialisation au Royaume Uni et </a:t>
              </a:r>
              <a:br>
                <a:rPr lang="fr-FR" sz="800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</a:br>
              <a:r>
                <a:rPr lang="fr-FR" sz="800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aux USA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E4912187-A40F-4BFA-A4A6-B3DC74646976}"/>
                </a:ext>
              </a:extLst>
            </p:cNvPr>
            <p:cNvSpPr/>
            <p:nvPr/>
          </p:nvSpPr>
          <p:spPr>
            <a:xfrm>
              <a:off x="1905608" y="3729686"/>
              <a:ext cx="972000" cy="36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en-US" sz="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97" name="Groupe 96">
            <a:extLst>
              <a:ext uri="{FF2B5EF4-FFF2-40B4-BE49-F238E27FC236}">
                <a16:creationId xmlns:a16="http://schemas.microsoft.com/office/drawing/2014/main" id="{C882D546-781B-4C05-91CA-3B7227AE5E9C}"/>
              </a:ext>
            </a:extLst>
          </p:cNvPr>
          <p:cNvGrpSpPr/>
          <p:nvPr/>
        </p:nvGrpSpPr>
        <p:grpSpPr>
          <a:xfrm>
            <a:off x="6251812" y="2401615"/>
            <a:ext cx="2340000" cy="944730"/>
            <a:chOff x="1905608" y="3729686"/>
            <a:chExt cx="972000" cy="944730"/>
          </a:xfrm>
        </p:grpSpPr>
        <p:sp>
          <p:nvSpPr>
            <p:cNvPr id="98" name="ZoneTexte 97">
              <a:extLst>
                <a:ext uri="{FF2B5EF4-FFF2-40B4-BE49-F238E27FC236}">
                  <a16:creationId xmlns:a16="http://schemas.microsoft.com/office/drawing/2014/main" id="{E05DC850-84BB-4361-8465-4B48C7AEB4C1}"/>
                </a:ext>
              </a:extLst>
            </p:cNvPr>
            <p:cNvSpPr txBox="1"/>
            <p:nvPr/>
          </p:nvSpPr>
          <p:spPr>
            <a:xfrm>
              <a:off x="1905608" y="3774135"/>
              <a:ext cx="972000" cy="9002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6000" tIns="36000" rIns="36000" bIns="36000" anchor="t" anchorCtr="0">
              <a:noAutofit/>
            </a:bodyPr>
            <a:lstStyle/>
            <a:p>
              <a:pPr marL="171450" marR="0" lvl="0" indent="-171450" algn="just" defTabSz="777855" fontAlgn="auto">
                <a:lnSpc>
                  <a:spcPct val="100000"/>
                </a:lnSpc>
                <a:spcBef>
                  <a:spcPts val="0"/>
                </a:spcBef>
                <a:buClrTx/>
                <a:buSzTx/>
                <a:buBlip>
                  <a:blip r:embed="rId8"/>
                </a:buBlip>
                <a:tabLst/>
                <a:defRPr/>
              </a:pPr>
              <a:r>
                <a:rPr lang="fr-FR" sz="800" b="1" dirty="0">
                  <a:solidFill>
                    <a:srgbClr val="D50F3B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BCV-Bone </a:t>
              </a:r>
              <a:r>
                <a:rPr lang="fr-FR" sz="800" b="1" dirty="0" err="1">
                  <a:solidFill>
                    <a:srgbClr val="D50F3B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Surgery</a:t>
              </a:r>
              <a:r>
                <a:rPr lang="fr-FR" sz="800" b="1" dirty="0">
                  <a:solidFill>
                    <a:srgbClr val="D50F3B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 </a:t>
              </a:r>
              <a:r>
                <a:rPr lang="fr-FR" sz="800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– extension de la commercialisation en Allemagne et en Suisse</a:t>
              </a:r>
            </a:p>
            <a:p>
              <a:pPr marL="171450" marR="0" lvl="0" indent="-171450" algn="just" defTabSz="777855" fontAlgn="auto">
                <a:lnSpc>
                  <a:spcPct val="100000"/>
                </a:lnSpc>
                <a:spcBef>
                  <a:spcPts val="0"/>
                </a:spcBef>
                <a:buClrTx/>
                <a:buSzTx/>
                <a:buBlip>
                  <a:blip r:embed="rId8"/>
                </a:buBlip>
                <a:tabLst/>
                <a:defRPr/>
              </a:pPr>
              <a:r>
                <a:rPr lang="fr-FR" sz="800" b="1" dirty="0">
                  <a:solidFill>
                    <a:srgbClr val="D50F3B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BCV-Ostéosarcome</a:t>
              </a:r>
              <a:r>
                <a:rPr lang="fr-FR" sz="800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 – extension de la commercialisation en Allemagne et en Suisse</a:t>
              </a:r>
              <a:endParaRPr lang="fr-FR" sz="800" b="1" dirty="0">
                <a:solidFill>
                  <a:srgbClr val="D50F3B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endParaRPr>
            </a:p>
            <a:p>
              <a:pPr marL="171450" marR="0" lvl="0" indent="-171450" algn="just" defTabSz="777855" fontAlgn="auto">
                <a:lnSpc>
                  <a:spcPct val="100000"/>
                </a:lnSpc>
                <a:spcBef>
                  <a:spcPts val="0"/>
                </a:spcBef>
                <a:buClrTx/>
                <a:buSzTx/>
                <a:buBlip>
                  <a:blip r:embed="rId8"/>
                </a:buBlip>
                <a:tabLst/>
                <a:defRPr/>
              </a:pPr>
              <a:r>
                <a:rPr lang="fr-FR" sz="800" b="1" dirty="0">
                  <a:solidFill>
                    <a:srgbClr val="D50F3B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BCV-</a:t>
              </a:r>
              <a:r>
                <a:rPr lang="fr-FR" sz="800" b="1" dirty="0" err="1">
                  <a:solidFill>
                    <a:srgbClr val="D50F3B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Antibiotics</a:t>
              </a:r>
              <a:r>
                <a:rPr lang="fr-FR" sz="800" b="1" dirty="0">
                  <a:solidFill>
                    <a:srgbClr val="D50F3B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 </a:t>
              </a:r>
              <a:r>
                <a:rPr lang="fr-FR" sz="800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– lancement commercial en Europe et aux USA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3923F959-E586-4529-9464-9D41E3F4A9A1}"/>
                </a:ext>
              </a:extLst>
            </p:cNvPr>
            <p:cNvSpPr/>
            <p:nvPr/>
          </p:nvSpPr>
          <p:spPr>
            <a:xfrm>
              <a:off x="1905608" y="3729686"/>
              <a:ext cx="972000" cy="36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en-US" sz="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pic>
        <p:nvPicPr>
          <p:cNvPr id="103" name="Picture 25">
            <a:extLst>
              <a:ext uri="{FF2B5EF4-FFF2-40B4-BE49-F238E27FC236}">
                <a16:creationId xmlns:a16="http://schemas.microsoft.com/office/drawing/2014/main" id="{4FE640CE-E931-4445-8C71-92FE2F28D96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296" y="2786878"/>
            <a:ext cx="395999" cy="396000"/>
          </a:xfrm>
          <a:custGeom>
            <a:avLst/>
            <a:gdLst>
              <a:gd name="connsiteX0" fmla="*/ 697230 w 1394460"/>
              <a:gd name="connsiteY0" fmla="*/ 0 h 1394460"/>
              <a:gd name="connsiteX1" fmla="*/ 1394460 w 1394460"/>
              <a:gd name="connsiteY1" fmla="*/ 697230 h 1394460"/>
              <a:gd name="connsiteX2" fmla="*/ 697230 w 1394460"/>
              <a:gd name="connsiteY2" fmla="*/ 1394460 h 1394460"/>
              <a:gd name="connsiteX3" fmla="*/ 0 w 1394460"/>
              <a:gd name="connsiteY3" fmla="*/ 697230 h 1394460"/>
              <a:gd name="connsiteX4" fmla="*/ 697230 w 1394460"/>
              <a:gd name="connsiteY4" fmla="*/ 0 h 139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4460" h="1394460">
                <a:moveTo>
                  <a:pt x="697230" y="0"/>
                </a:moveTo>
                <a:cubicBezTo>
                  <a:pt x="1082299" y="0"/>
                  <a:pt x="1394460" y="312161"/>
                  <a:pt x="1394460" y="697230"/>
                </a:cubicBezTo>
                <a:cubicBezTo>
                  <a:pt x="1394460" y="1082299"/>
                  <a:pt x="1082299" y="1394460"/>
                  <a:pt x="697230" y="1394460"/>
                </a:cubicBezTo>
                <a:cubicBezTo>
                  <a:pt x="312161" y="1394460"/>
                  <a:pt x="0" y="1082299"/>
                  <a:pt x="0" y="697230"/>
                </a:cubicBezTo>
                <a:cubicBezTo>
                  <a:pt x="0" y="312161"/>
                  <a:pt x="312161" y="0"/>
                  <a:pt x="697230" y="0"/>
                </a:cubicBezTo>
                <a:close/>
              </a:path>
            </a:pathLst>
          </a:custGeom>
          <a:blipFill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ABD3F6CE-D499-4D77-8C2C-2FA015E1D4D0}"/>
              </a:ext>
            </a:extLst>
          </p:cNvPr>
          <p:cNvGrpSpPr/>
          <p:nvPr/>
        </p:nvGrpSpPr>
        <p:grpSpPr>
          <a:xfrm>
            <a:off x="3628542" y="3562609"/>
            <a:ext cx="2340000" cy="944730"/>
            <a:chOff x="1905608" y="3729686"/>
            <a:chExt cx="972000" cy="944730"/>
          </a:xfrm>
        </p:grpSpPr>
        <p:sp>
          <p:nvSpPr>
            <p:cNvPr id="111" name="ZoneTexte 110">
              <a:extLst>
                <a:ext uri="{FF2B5EF4-FFF2-40B4-BE49-F238E27FC236}">
                  <a16:creationId xmlns:a16="http://schemas.microsoft.com/office/drawing/2014/main" id="{F52A3F78-B8F4-4BF5-8528-D09550200EBE}"/>
                </a:ext>
              </a:extLst>
            </p:cNvPr>
            <p:cNvSpPr txBox="1"/>
            <p:nvPr/>
          </p:nvSpPr>
          <p:spPr>
            <a:xfrm>
              <a:off x="1905608" y="3774135"/>
              <a:ext cx="972000" cy="9002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6000" tIns="36000" rIns="36000" bIns="36000" anchor="t" anchorCtr="0">
              <a:noAutofit/>
            </a:bodyPr>
            <a:lstStyle/>
            <a:p>
              <a:pPr marL="171450" marR="0" lvl="0" indent="-171450" algn="just" defTabSz="777855" fontAlgn="auto">
                <a:lnSpc>
                  <a:spcPct val="100000"/>
                </a:lnSpc>
                <a:spcBef>
                  <a:spcPts val="0"/>
                </a:spcBef>
                <a:buClrTx/>
                <a:buSzTx/>
                <a:buBlip>
                  <a:blip r:embed="rId8"/>
                </a:buBlip>
                <a:tabLst/>
                <a:defRPr/>
              </a:pPr>
              <a:r>
                <a:rPr lang="fr-FR" sz="800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Résultats </a:t>
              </a:r>
              <a:r>
                <a:rPr lang="fr-FR" sz="800" b="1" dirty="0">
                  <a:solidFill>
                    <a:srgbClr val="D50F3B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annuels </a:t>
              </a:r>
              <a:r>
                <a:rPr lang="fr-FR" sz="800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et revue des activités 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B499678D-12B7-4976-876C-1A907A4BCB47}"/>
                </a:ext>
              </a:extLst>
            </p:cNvPr>
            <p:cNvSpPr/>
            <p:nvPr/>
          </p:nvSpPr>
          <p:spPr>
            <a:xfrm>
              <a:off x="1905608" y="3729686"/>
              <a:ext cx="972000" cy="36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en-US" sz="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113" name="Groupe 112">
            <a:extLst>
              <a:ext uri="{FF2B5EF4-FFF2-40B4-BE49-F238E27FC236}">
                <a16:creationId xmlns:a16="http://schemas.microsoft.com/office/drawing/2014/main" id="{51BA7CAB-8C25-4EFB-90A1-16EA51F1D2B2}"/>
              </a:ext>
            </a:extLst>
          </p:cNvPr>
          <p:cNvGrpSpPr/>
          <p:nvPr/>
        </p:nvGrpSpPr>
        <p:grpSpPr>
          <a:xfrm>
            <a:off x="6251812" y="3562609"/>
            <a:ext cx="2340000" cy="944730"/>
            <a:chOff x="1905608" y="3729686"/>
            <a:chExt cx="972000" cy="944730"/>
          </a:xfrm>
        </p:grpSpPr>
        <p:sp>
          <p:nvSpPr>
            <p:cNvPr id="114" name="ZoneTexte 113">
              <a:extLst>
                <a:ext uri="{FF2B5EF4-FFF2-40B4-BE49-F238E27FC236}">
                  <a16:creationId xmlns:a16="http://schemas.microsoft.com/office/drawing/2014/main" id="{27314260-29F6-4037-9BE0-BEE8CDCC22F8}"/>
                </a:ext>
              </a:extLst>
            </p:cNvPr>
            <p:cNvSpPr txBox="1"/>
            <p:nvPr/>
          </p:nvSpPr>
          <p:spPr>
            <a:xfrm>
              <a:off x="1905608" y="3774135"/>
              <a:ext cx="972000" cy="9002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6000" tIns="36000" rIns="36000" bIns="36000" anchor="t" anchorCtr="0">
              <a:noAutofit/>
            </a:bodyPr>
            <a:lstStyle/>
            <a:p>
              <a:pPr marL="171450" marR="0" lvl="0" indent="-171450" algn="just" defTabSz="777855" fontAlgn="auto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Blip>
                  <a:blip r:embed="rId8"/>
                </a:buBlip>
                <a:tabLst/>
                <a:defRPr/>
              </a:pPr>
              <a:r>
                <a:rPr lang="fr-FR" sz="800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Résultats </a:t>
              </a:r>
              <a:r>
                <a:rPr lang="fr-FR" sz="800" b="1" dirty="0">
                  <a:solidFill>
                    <a:srgbClr val="D50F3B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semestriels </a:t>
              </a:r>
              <a:r>
                <a:rPr lang="fr-FR" sz="800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et revue des activités 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426C9808-1A47-44A7-8245-0EDCBF0F7526}"/>
                </a:ext>
              </a:extLst>
            </p:cNvPr>
            <p:cNvSpPr/>
            <p:nvPr/>
          </p:nvSpPr>
          <p:spPr>
            <a:xfrm>
              <a:off x="1905608" y="3729686"/>
              <a:ext cx="972000" cy="36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en-US" sz="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119" name="Groupe 118">
            <a:extLst>
              <a:ext uri="{FF2B5EF4-FFF2-40B4-BE49-F238E27FC236}">
                <a16:creationId xmlns:a16="http://schemas.microsoft.com/office/drawing/2014/main" id="{40D57265-46C4-4AF9-BA0A-B2A3C9C8C3DF}"/>
              </a:ext>
            </a:extLst>
          </p:cNvPr>
          <p:cNvGrpSpPr/>
          <p:nvPr/>
        </p:nvGrpSpPr>
        <p:grpSpPr>
          <a:xfrm>
            <a:off x="3628542" y="1240622"/>
            <a:ext cx="2340000" cy="944730"/>
            <a:chOff x="1905608" y="3729686"/>
            <a:chExt cx="972000" cy="944730"/>
          </a:xfrm>
        </p:grpSpPr>
        <p:sp>
          <p:nvSpPr>
            <p:cNvPr id="120" name="ZoneTexte 119">
              <a:extLst>
                <a:ext uri="{FF2B5EF4-FFF2-40B4-BE49-F238E27FC236}">
                  <a16:creationId xmlns:a16="http://schemas.microsoft.com/office/drawing/2014/main" id="{D202D41C-C351-4C0C-A8F3-14D0E879BF24}"/>
                </a:ext>
              </a:extLst>
            </p:cNvPr>
            <p:cNvSpPr txBox="1"/>
            <p:nvPr/>
          </p:nvSpPr>
          <p:spPr>
            <a:xfrm>
              <a:off x="1905608" y="3774135"/>
              <a:ext cx="972000" cy="9002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6000" tIns="36000" rIns="36000" bIns="36000" anchor="t" anchorCtr="0">
              <a:noAutofit/>
            </a:bodyPr>
            <a:lstStyle/>
            <a:p>
              <a:pPr marL="171450" marR="0" lvl="0" indent="-171450" algn="just" defTabSz="777855" fontAlgn="auto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Blip>
                  <a:blip r:embed="rId8"/>
                </a:buBlip>
                <a:tabLst/>
                <a:defRPr/>
              </a:pPr>
              <a:r>
                <a:rPr lang="fr-FR" sz="800" b="1" dirty="0">
                  <a:solidFill>
                    <a:srgbClr val="D50F3B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BCV-Bone </a:t>
              </a:r>
              <a:r>
                <a:rPr lang="fr-FR" sz="800" b="1" dirty="0" err="1">
                  <a:solidFill>
                    <a:srgbClr val="D50F3B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Surgery</a:t>
              </a:r>
              <a:r>
                <a:rPr lang="fr-FR" sz="800" b="1" dirty="0">
                  <a:solidFill>
                    <a:srgbClr val="D50F3B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 </a:t>
              </a:r>
              <a:r>
                <a:rPr lang="fr-FR" sz="800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– résultats de l’étude clinique d’efficacité et de sécurité dans les arthrodèses et les fractures</a:t>
              </a:r>
            </a:p>
            <a:p>
              <a:pPr marL="171450" marR="0" lvl="0" indent="-171450" algn="just" defTabSz="777855" fontAlgn="auto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Blip>
                  <a:blip r:embed="rId8"/>
                </a:buBlip>
                <a:tabLst/>
                <a:defRPr/>
              </a:pPr>
              <a:r>
                <a:rPr lang="fr-FR" sz="800" b="1" dirty="0">
                  <a:solidFill>
                    <a:srgbClr val="D50F3B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VV-OA2</a:t>
              </a:r>
              <a:r>
                <a:rPr lang="fr-FR" sz="800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 – statut du recrutement de l’étude clinique confirmatoire européenne de </a:t>
              </a:r>
              <a:br>
                <a:rPr lang="fr-FR" sz="800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</a:br>
              <a:r>
                <a:rPr lang="fr-FR" sz="800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VISCO-VET dans l’arthrose canine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C8DE84B1-BFF0-4FDB-8795-144B4969112E}"/>
                </a:ext>
              </a:extLst>
            </p:cNvPr>
            <p:cNvSpPr/>
            <p:nvPr/>
          </p:nvSpPr>
          <p:spPr>
            <a:xfrm>
              <a:off x="1905608" y="3729686"/>
              <a:ext cx="972000" cy="36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en-US" sz="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grpSp>
        <p:nvGrpSpPr>
          <p:cNvPr id="122" name="Groupe 121">
            <a:extLst>
              <a:ext uri="{FF2B5EF4-FFF2-40B4-BE49-F238E27FC236}">
                <a16:creationId xmlns:a16="http://schemas.microsoft.com/office/drawing/2014/main" id="{7DE79866-D3C8-4E9E-941B-A718ADD6996E}"/>
              </a:ext>
            </a:extLst>
          </p:cNvPr>
          <p:cNvGrpSpPr/>
          <p:nvPr/>
        </p:nvGrpSpPr>
        <p:grpSpPr>
          <a:xfrm>
            <a:off x="6251812" y="1240622"/>
            <a:ext cx="2340000" cy="944730"/>
            <a:chOff x="1905608" y="3729686"/>
            <a:chExt cx="972000" cy="944730"/>
          </a:xfrm>
        </p:grpSpPr>
        <p:sp>
          <p:nvSpPr>
            <p:cNvPr id="123" name="ZoneTexte 122">
              <a:extLst>
                <a:ext uri="{FF2B5EF4-FFF2-40B4-BE49-F238E27FC236}">
                  <a16:creationId xmlns:a16="http://schemas.microsoft.com/office/drawing/2014/main" id="{5096261D-B77B-4B38-9AE1-4022B52F9CEB}"/>
                </a:ext>
              </a:extLst>
            </p:cNvPr>
            <p:cNvSpPr txBox="1"/>
            <p:nvPr/>
          </p:nvSpPr>
          <p:spPr>
            <a:xfrm>
              <a:off x="1905608" y="3774135"/>
              <a:ext cx="972000" cy="9002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6000" tIns="36000" rIns="36000" bIns="36000" anchor="t" anchorCtr="0">
              <a:noAutofit/>
            </a:bodyPr>
            <a:lstStyle/>
            <a:p>
              <a:pPr marL="171450" marR="0" lvl="0" indent="-171450" algn="just" defTabSz="777855" fontAlgn="auto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Blip>
                  <a:blip r:embed="rId8"/>
                </a:buBlip>
                <a:tabLst/>
                <a:defRPr/>
              </a:pPr>
              <a:r>
                <a:rPr lang="fr-FR" sz="800" b="1" dirty="0">
                  <a:solidFill>
                    <a:srgbClr val="D50F3B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VV-OA2 </a:t>
              </a:r>
              <a:r>
                <a:rPr lang="fr-FR" sz="800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– Résultats intermédiaires de l’étude clinique confirmatoire européenne de </a:t>
              </a:r>
              <a:br>
                <a:rPr lang="fr-FR" sz="800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</a:br>
              <a:r>
                <a:rPr lang="fr-FR" sz="800" dirty="0">
                  <a:solidFill>
                    <a:schemeClr val="bg2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VISCO-VET dans l’arthrose canine</a:t>
              </a: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C0FE6AE8-774D-4901-9B8A-E2F7B46F5D25}"/>
                </a:ext>
              </a:extLst>
            </p:cNvPr>
            <p:cNvSpPr/>
            <p:nvPr/>
          </p:nvSpPr>
          <p:spPr>
            <a:xfrm>
              <a:off x="1905608" y="3729686"/>
              <a:ext cx="972000" cy="36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marL="0" marR="0" lvl="0" indent="0" algn="ctr" defTabSz="457200" rtl="0" eaLnBrk="1" fontAlgn="auto" latinLnBrk="0" hangingPunct="1">
                <a:spcBef>
                  <a:spcPts val="0"/>
                </a:spcBef>
                <a:buClrTx/>
                <a:buSzTx/>
                <a:buFontTx/>
                <a:buNone/>
                <a:tabLst/>
                <a:defRPr/>
              </a:pPr>
              <a:endParaRPr kumimoji="0" lang="en-US" sz="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185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A0A972-E3CE-49B0-B324-E3109FE331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360" y="333375"/>
            <a:ext cx="5729630" cy="4476750"/>
          </a:xfrm>
          <a:prstGeom prst="rect">
            <a:avLst/>
          </a:prstGeom>
        </p:spPr>
      </p:pic>
      <p:pic>
        <p:nvPicPr>
          <p:cNvPr id="5" name="Graphic 1">
            <a:extLst>
              <a:ext uri="{FF2B5EF4-FFF2-40B4-BE49-F238E27FC236}">
                <a16:creationId xmlns:a16="http://schemas.microsoft.com/office/drawing/2014/main" id="{85C1A974-6663-493F-9991-6BF7E7697B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8129" y="2080701"/>
            <a:ext cx="3943722" cy="4910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E9040D-006C-4182-BF90-F6F828C9DA33}"/>
              </a:ext>
            </a:extLst>
          </p:cNvPr>
          <p:cNvSpPr/>
          <p:nvPr/>
        </p:nvSpPr>
        <p:spPr>
          <a:xfrm>
            <a:off x="0" y="0"/>
            <a:ext cx="116263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625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D&#10;&#10;Description générée automatiquement">
            <a:extLst>
              <a:ext uri="{FF2B5EF4-FFF2-40B4-BE49-F238E27FC236}">
                <a16:creationId xmlns:a16="http://schemas.microsoft.com/office/drawing/2014/main" id="{D85B7857-0368-4128-AE48-5AC2454436D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" y="720"/>
            <a:ext cx="9141441" cy="514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44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95F54DE2-2146-4A29-9448-7847DFB79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49705" y="1041320"/>
            <a:ext cx="3143250" cy="39137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44985D-1E68-4F6B-AB5D-BBF7E53C8892}"/>
              </a:ext>
            </a:extLst>
          </p:cNvPr>
          <p:cNvSpPr/>
          <p:nvPr/>
        </p:nvSpPr>
        <p:spPr>
          <a:xfrm>
            <a:off x="4749705" y="1574720"/>
            <a:ext cx="3962400" cy="738664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Khand SemiBold"/>
                <a:ea typeface="Roboto Medium" panose="02000000000000000000" pitchFamily="2" charset="0"/>
                <a:cs typeface="Roboto Medium" panose="02000000000000000000" pitchFamily="2" charset="0"/>
              </a:rPr>
              <a:t>Le spécialiste des traitements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200" dirty="0">
                <a:solidFill>
                  <a:srgbClr val="494947"/>
                </a:solidFill>
                <a:latin typeface="Khand SemiBold"/>
                <a:ea typeface="Roboto Medium" panose="02000000000000000000" pitchFamily="2" charset="0"/>
                <a:cs typeface="Roboto Medium" panose="02000000000000000000" pitchFamily="2" charset="0"/>
              </a:rPr>
              <a:t>o</a:t>
            </a:r>
            <a:r>
              <a:rPr kumimoji="0" lang="fr-FR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Khand SemiBold"/>
                <a:ea typeface="Roboto Medium" panose="02000000000000000000" pitchFamily="2" charset="0"/>
                <a:cs typeface="Roboto Medium" panose="02000000000000000000" pitchFamily="2" charset="0"/>
              </a:rPr>
              <a:t>stéo</a:t>
            </a: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Khand SemiBold"/>
                <a:ea typeface="Roboto Medium" panose="02000000000000000000" pitchFamily="2" charset="0"/>
                <a:cs typeface="Roboto Medium" panose="02000000000000000000" pitchFamily="2" charset="0"/>
              </a:rPr>
              <a:t>-articulaires en santé animale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7695D5-A67A-4867-A68D-4B2085B9E7B2}"/>
              </a:ext>
            </a:extLst>
          </p:cNvPr>
          <p:cNvSpPr/>
          <p:nvPr/>
        </p:nvSpPr>
        <p:spPr>
          <a:xfrm>
            <a:off x="0" y="0"/>
            <a:ext cx="116263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0A7BC349-7876-4BE5-BE71-B39206E80F5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97" y="1"/>
            <a:ext cx="6766356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13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BEEBE76-8250-459B-9121-9F9BBC5F9FB1}"/>
              </a:ext>
            </a:extLst>
          </p:cNvPr>
          <p:cNvSpPr/>
          <p:nvPr/>
        </p:nvSpPr>
        <p:spPr>
          <a:xfrm>
            <a:off x="862794" y="1166164"/>
            <a:ext cx="3600562" cy="4572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marL="0" marR="0" lvl="0" indent="0" algn="ctr" defTabSz="912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 Semibold" panose="020B0706030804020204" pitchFamily="34" charset="0"/>
              </a:rPr>
              <a:t>Des liens renforcés entre</a:t>
            </a:r>
            <a:b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 Semibold" panose="020B0706030804020204" pitchFamily="34" charset="0"/>
              </a:rPr>
            </a:b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 Semibold" panose="020B0706030804020204" pitchFamily="34" charset="0"/>
              </a:rPr>
              <a:t> les propriétaires et leurs animaux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C6CB73-BA0C-43FC-95F7-4C0B37D00B3E}"/>
              </a:ext>
            </a:extLst>
          </p:cNvPr>
          <p:cNvSpPr/>
          <p:nvPr/>
        </p:nvSpPr>
        <p:spPr>
          <a:xfrm>
            <a:off x="4678547" y="1166164"/>
            <a:ext cx="3600562" cy="4572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marL="0" marR="0" lvl="0" indent="0" algn="ctr" defTabSz="912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 Semibold" panose="020B0706030804020204" pitchFamily="34" charset="0"/>
              </a:rPr>
              <a:t>Des vétérinaires en quête de </a:t>
            </a:r>
            <a:b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 Semibold" panose="020B0706030804020204" pitchFamily="34" charset="0"/>
              </a:rPr>
            </a:b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 Semibold" panose="020B0706030804020204" pitchFamily="34" charset="0"/>
              </a:rPr>
              <a:t>traitements satisfaisants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D44765-3BA0-4F09-8BF5-301CD6819373}"/>
              </a:ext>
            </a:extLst>
          </p:cNvPr>
          <p:cNvSpPr/>
          <p:nvPr/>
        </p:nvSpPr>
        <p:spPr>
          <a:xfrm>
            <a:off x="1042365" y="3778455"/>
            <a:ext cx="2976146" cy="5078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La santé des animaux de compagnie, </a:t>
            </a:r>
            <a:br>
              <a:rPr kumimoji="0" lang="fr-BE" sz="1200" b="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</a:br>
            <a:r>
              <a:rPr kumimoji="0" lang="fr-BE" sz="1200" b="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devenus</a:t>
            </a:r>
            <a:r>
              <a:rPr kumimoji="0" lang="fr-BE" sz="1200" b="1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fr-BE" sz="1200" b="1" i="0" u="none" strike="noStrike" kern="1200" cap="none" spc="0" normalizeH="0" baseline="0" noProof="0" dirty="0">
                <a:ln>
                  <a:noFill/>
                </a:ln>
                <a:solidFill>
                  <a:srgbClr val="D50F3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membres de la famille, au cœur des préoccupations </a:t>
            </a:r>
            <a:r>
              <a:rPr kumimoji="0" lang="fr-BE" sz="1200" b="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de leurs propriétaires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49494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1D2881-0115-4EC8-A79F-DA9A47FEED40}"/>
              </a:ext>
            </a:extLst>
          </p:cNvPr>
          <p:cNvSpPr/>
          <p:nvPr/>
        </p:nvSpPr>
        <p:spPr>
          <a:xfrm>
            <a:off x="4990755" y="3773475"/>
            <a:ext cx="2976146" cy="5078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D50F3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Peu de traitements innovants </a:t>
            </a:r>
            <a:b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</a:b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essentiellement symptomatiques et un </a:t>
            </a:r>
            <a:r>
              <a:rPr lang="fr-FR" sz="1200" b="1" dirty="0">
                <a:solidFill>
                  <a:srgbClr val="D50F3B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besoin de </a:t>
            </a:r>
            <a:r>
              <a:rPr lang="fr-FR" sz="1200" b="1" dirty="0" err="1">
                <a:solidFill>
                  <a:srgbClr val="D50F3B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traitements</a:t>
            </a:r>
            <a:r>
              <a:rPr lang="fr-FR" sz="1200" b="1" dirty="0">
                <a:solidFill>
                  <a:srgbClr val="D50F3B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curatifs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4EC8CB-B927-4A44-B582-664FCC13CEC1}"/>
              </a:ext>
            </a:extLst>
          </p:cNvPr>
          <p:cNvSpPr/>
          <p:nvPr/>
        </p:nvSpPr>
        <p:spPr>
          <a:xfrm>
            <a:off x="862792" y="3632401"/>
            <a:ext cx="3600564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2A605B-ED3B-459B-8F1F-9F9BFA53DF74}"/>
              </a:ext>
            </a:extLst>
          </p:cNvPr>
          <p:cNvSpPr/>
          <p:nvPr/>
        </p:nvSpPr>
        <p:spPr>
          <a:xfrm>
            <a:off x="4682739" y="3632401"/>
            <a:ext cx="3600564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492845C-E950-46AE-9D60-E905AB94DE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2863" y="392894"/>
            <a:ext cx="7315199" cy="323165"/>
          </a:xfrm>
        </p:spPr>
        <p:txBody>
          <a:bodyPr/>
          <a:lstStyle/>
          <a:p>
            <a:r>
              <a:rPr lang="fr-FR" dirty="0"/>
              <a:t>Les enjeux cruciaux du secteur de la santé animale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60C591B-83BE-4305-989B-A219AC4C24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87BF8-7809-4271-8554-2F9D366CA6DB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5F6421DA-2896-4CF0-BD0F-96963067BA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698" y="1611050"/>
            <a:ext cx="3602658" cy="2020770"/>
          </a:xfrm>
          <a:prstGeom prst="rect">
            <a:avLst/>
          </a:prstGeom>
        </p:spPr>
      </p:pic>
      <p:pic>
        <p:nvPicPr>
          <p:cNvPr id="17" name="Picture 9" descr="A picture containing dog, sitting, indoor&#10;&#10;Description automatically generated">
            <a:extLst>
              <a:ext uri="{FF2B5EF4-FFF2-40B4-BE49-F238E27FC236}">
                <a16:creationId xmlns:a16="http://schemas.microsoft.com/office/drawing/2014/main" id="{E2F4EDAE-F887-40A7-83E2-E0FAB33DBA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645" y="1611050"/>
            <a:ext cx="3602658" cy="202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916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DE98E-D185-4EAB-88D9-F431760726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Un marché aux tendances structurelles fortes…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6E6F0C-DF79-4A66-ACE4-1D6F8E2DA3FB}"/>
              </a:ext>
            </a:extLst>
          </p:cNvPr>
          <p:cNvSpPr/>
          <p:nvPr/>
        </p:nvSpPr>
        <p:spPr>
          <a:xfrm>
            <a:off x="4774912" y="893352"/>
            <a:ext cx="4074853" cy="3681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722ED2-CB26-4E58-8F43-2360448AF667}"/>
              </a:ext>
            </a:extLst>
          </p:cNvPr>
          <p:cNvSpPr/>
          <p:nvPr/>
        </p:nvSpPr>
        <p:spPr>
          <a:xfrm>
            <a:off x="4992190" y="979636"/>
            <a:ext cx="3640296" cy="36933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2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D50F3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Market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D50F3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 drivers positifs</a:t>
            </a:r>
            <a:b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D50F3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</a:b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D50F3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et complémentaires 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6058609-30BC-4708-BFAF-5401417AB7D1}"/>
              </a:ext>
            </a:extLst>
          </p:cNvPr>
          <p:cNvSpPr/>
          <p:nvPr/>
        </p:nvSpPr>
        <p:spPr>
          <a:xfrm>
            <a:off x="4832736" y="1319978"/>
            <a:ext cx="2160000" cy="2160000"/>
          </a:xfrm>
          <a:prstGeom prst="ellipse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D9083EC-66E5-4077-9DA5-DC2FF2000E90}"/>
              </a:ext>
            </a:extLst>
          </p:cNvPr>
          <p:cNvSpPr/>
          <p:nvPr/>
        </p:nvSpPr>
        <p:spPr>
          <a:xfrm>
            <a:off x="6650503" y="1343880"/>
            <a:ext cx="2160000" cy="2160000"/>
          </a:xfrm>
          <a:prstGeom prst="ellipse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6BFD949-6BE4-4620-B6AC-69BE33C48A6F}"/>
              </a:ext>
            </a:extLst>
          </p:cNvPr>
          <p:cNvSpPr/>
          <p:nvPr/>
        </p:nvSpPr>
        <p:spPr>
          <a:xfrm>
            <a:off x="5785879" y="2334265"/>
            <a:ext cx="2160000" cy="2160000"/>
          </a:xfrm>
          <a:prstGeom prst="ellipse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9553DD-00BE-482B-A612-7C6437E987D0}"/>
              </a:ext>
            </a:extLst>
          </p:cNvPr>
          <p:cNvSpPr/>
          <p:nvPr/>
        </p:nvSpPr>
        <p:spPr>
          <a:xfrm>
            <a:off x="7162324" y="1781161"/>
            <a:ext cx="1339576" cy="153888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2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Propriétaires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F1084F-AE4B-4882-8E26-53E039E47AAB}"/>
              </a:ext>
            </a:extLst>
          </p:cNvPr>
          <p:cNvSpPr/>
          <p:nvPr/>
        </p:nvSpPr>
        <p:spPr>
          <a:xfrm>
            <a:off x="7158269" y="2011814"/>
            <a:ext cx="1347686" cy="76431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171450" indent="-171450" defTabSz="912479">
              <a:spcAft>
                <a:spcPts val="100"/>
              </a:spcAft>
              <a:buBlip>
                <a:blip r:embed="rId3"/>
              </a:buBlip>
              <a:defRPr/>
            </a:pP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Augmentation du nombre de propriétaires</a:t>
            </a:r>
          </a:p>
          <a:p>
            <a:pPr marL="171450" marR="0" lvl="0" indent="-171450" algn="l" defTabSz="912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En demande de nouveaux traitements</a:t>
            </a:r>
          </a:p>
          <a:p>
            <a:pPr marL="171450" marR="0" lvl="0" indent="-171450" algn="l" defTabSz="912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Augmentation des assurances santé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B0AD775-337F-41D6-9E48-049498F58502}"/>
              </a:ext>
            </a:extLst>
          </p:cNvPr>
          <p:cNvSpPr/>
          <p:nvPr/>
        </p:nvSpPr>
        <p:spPr>
          <a:xfrm>
            <a:off x="6222470" y="3132397"/>
            <a:ext cx="1339576" cy="16158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2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Vétérinaires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7E7284B-7FD1-4096-AB07-48F6D142881B}"/>
              </a:ext>
            </a:extLst>
          </p:cNvPr>
          <p:cNvSpPr/>
          <p:nvPr/>
        </p:nvSpPr>
        <p:spPr>
          <a:xfrm>
            <a:off x="6083604" y="3307239"/>
            <a:ext cx="1617308" cy="76431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171450" marR="0" lvl="0" indent="-171450" algn="l" defTabSz="912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Nombre croissant de vétérinaires</a:t>
            </a:r>
          </a:p>
          <a:p>
            <a:pPr marL="171450" marR="0" lvl="0" indent="-171450" algn="l" defTabSz="912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Organisation en clinique et réseaux</a:t>
            </a:r>
          </a:p>
          <a:p>
            <a:pPr marL="171450" marR="0" lvl="0" indent="-171450" algn="l" defTabSz="912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Offre de soins de plus en plus sophistiquée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1763C33-9DD0-470D-9388-CB3A57F4BFD6}"/>
              </a:ext>
            </a:extLst>
          </p:cNvPr>
          <p:cNvSpPr/>
          <p:nvPr/>
        </p:nvSpPr>
        <p:spPr>
          <a:xfrm>
            <a:off x="4774912" y="4529324"/>
            <a:ext cx="4075200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A209A11-90E1-4F1E-BC45-7642F272F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87BF8-7809-4271-8554-2F9D366CA6DB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9463779-3299-4011-A787-4DB6680E650B}"/>
              </a:ext>
            </a:extLst>
          </p:cNvPr>
          <p:cNvSpPr/>
          <p:nvPr/>
        </p:nvSpPr>
        <p:spPr>
          <a:xfrm>
            <a:off x="5135018" y="1704217"/>
            <a:ext cx="1339576" cy="30777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2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Animaux de compagnies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2D4EBFB-4A14-4F68-9278-0980A6A3928D}"/>
              </a:ext>
            </a:extLst>
          </p:cNvPr>
          <p:cNvSpPr/>
          <p:nvPr/>
        </p:nvSpPr>
        <p:spPr>
          <a:xfrm>
            <a:off x="5172130" y="2033483"/>
            <a:ext cx="1484007" cy="64120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171450" marR="0" lvl="0" indent="-171450" algn="l" defTabSz="912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Croissance démographique</a:t>
            </a:r>
          </a:p>
          <a:p>
            <a:pPr marL="171450" marR="0" lvl="0" indent="-171450" algn="l" defTabSz="912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Augmentation de l’espérance de vie</a:t>
            </a:r>
          </a:p>
          <a:p>
            <a:pPr marL="171450" marR="0" lvl="0" indent="-171450" algn="l" defTabSz="912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Croissance des comorbidités</a:t>
            </a:r>
          </a:p>
        </p:txBody>
      </p:sp>
      <p:pic>
        <p:nvPicPr>
          <p:cNvPr id="52" name="Graphic 14">
            <a:extLst>
              <a:ext uri="{FF2B5EF4-FFF2-40B4-BE49-F238E27FC236}">
                <a16:creationId xmlns:a16="http://schemas.microsoft.com/office/drawing/2014/main" id="{1A816134-3220-4A95-A31F-DEE7B3DB97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2031" y="2457388"/>
            <a:ext cx="612000" cy="303629"/>
          </a:xfrm>
          <a:prstGeom prst="rect">
            <a:avLst/>
          </a:prstGeom>
        </p:spPr>
      </p:pic>
      <p:sp>
        <p:nvSpPr>
          <p:cNvPr id="124" name="object 10">
            <a:extLst>
              <a:ext uri="{FF2B5EF4-FFF2-40B4-BE49-F238E27FC236}">
                <a16:creationId xmlns:a16="http://schemas.microsoft.com/office/drawing/2014/main" id="{AB4B9ABA-4499-440E-B6A7-E7C6F5E7CD77}"/>
              </a:ext>
            </a:extLst>
          </p:cNvPr>
          <p:cNvSpPr/>
          <p:nvPr/>
        </p:nvSpPr>
        <p:spPr>
          <a:xfrm>
            <a:off x="388854" y="893063"/>
            <a:ext cx="4074160" cy="3682365"/>
          </a:xfrm>
          <a:custGeom>
            <a:avLst/>
            <a:gdLst/>
            <a:ahLst/>
            <a:cxnLst/>
            <a:rect l="l" t="t" r="r" b="b"/>
            <a:pathLst>
              <a:path w="4074160" h="3682365">
                <a:moveTo>
                  <a:pt x="4073652" y="0"/>
                </a:moveTo>
                <a:lnTo>
                  <a:pt x="0" y="0"/>
                </a:lnTo>
                <a:lnTo>
                  <a:pt x="0" y="3681984"/>
                </a:lnTo>
                <a:lnTo>
                  <a:pt x="4073652" y="3681984"/>
                </a:lnTo>
                <a:lnTo>
                  <a:pt x="407365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pPr marR="878840" lvl="0" indent="635" defTabSz="91440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srgbClr val="D40E3A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5" name="object 11">
            <a:extLst>
              <a:ext uri="{FF2B5EF4-FFF2-40B4-BE49-F238E27FC236}">
                <a16:creationId xmlns:a16="http://schemas.microsoft.com/office/drawing/2014/main" id="{69D25D04-E1AC-4BA5-A7E9-11C5BF09CCF5}"/>
              </a:ext>
            </a:extLst>
          </p:cNvPr>
          <p:cNvSpPr/>
          <p:nvPr/>
        </p:nvSpPr>
        <p:spPr>
          <a:xfrm>
            <a:off x="2450037" y="3573225"/>
            <a:ext cx="532130" cy="436245"/>
          </a:xfrm>
          <a:custGeom>
            <a:avLst/>
            <a:gdLst/>
            <a:ahLst/>
            <a:cxnLst/>
            <a:rect l="l" t="t" r="r" b="b"/>
            <a:pathLst>
              <a:path w="532130" h="436245">
                <a:moveTo>
                  <a:pt x="531876" y="0"/>
                </a:moveTo>
                <a:lnTo>
                  <a:pt x="0" y="0"/>
                </a:lnTo>
                <a:lnTo>
                  <a:pt x="0" y="435864"/>
                </a:lnTo>
                <a:lnTo>
                  <a:pt x="531876" y="435864"/>
                </a:lnTo>
                <a:lnTo>
                  <a:pt x="531876" y="0"/>
                </a:lnTo>
                <a:close/>
              </a:path>
            </a:pathLst>
          </a:custGeom>
          <a:solidFill>
            <a:srgbClr val="484846"/>
          </a:solidFill>
        </p:spPr>
        <p:txBody>
          <a:bodyPr wrap="square" lIns="0" tIns="0" rIns="0" bIns="0" rtlCol="0" anchor="ctr"/>
          <a:lstStyle/>
          <a:p>
            <a:pPr algn="ctr" defTabSz="914400"/>
            <a:r>
              <a:rPr lang="fr-BE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sz="1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object 12">
            <a:extLst>
              <a:ext uri="{FF2B5EF4-FFF2-40B4-BE49-F238E27FC236}">
                <a16:creationId xmlns:a16="http://schemas.microsoft.com/office/drawing/2014/main" id="{4361E3B8-166C-4D0B-9319-2AB71DAA79AE}"/>
              </a:ext>
            </a:extLst>
          </p:cNvPr>
          <p:cNvSpPr/>
          <p:nvPr/>
        </p:nvSpPr>
        <p:spPr>
          <a:xfrm>
            <a:off x="3326400" y="3255946"/>
            <a:ext cx="532130" cy="757557"/>
          </a:xfrm>
          <a:custGeom>
            <a:avLst/>
            <a:gdLst/>
            <a:ahLst/>
            <a:cxnLst/>
            <a:rect l="l" t="t" r="r" b="b"/>
            <a:pathLst>
              <a:path w="532129" h="655320">
                <a:moveTo>
                  <a:pt x="531876" y="0"/>
                </a:moveTo>
                <a:lnTo>
                  <a:pt x="0" y="0"/>
                </a:lnTo>
                <a:lnTo>
                  <a:pt x="0" y="655320"/>
                </a:lnTo>
                <a:lnTo>
                  <a:pt x="531876" y="655320"/>
                </a:lnTo>
                <a:lnTo>
                  <a:pt x="531876" y="0"/>
                </a:lnTo>
                <a:close/>
              </a:path>
            </a:pathLst>
          </a:custGeom>
          <a:solidFill>
            <a:srgbClr val="D40E3A"/>
          </a:solidFill>
        </p:spPr>
        <p:txBody>
          <a:bodyPr wrap="square" lIns="0" tIns="0" rIns="0" bIns="0" rtlCol="0" anchor="ctr"/>
          <a:lstStyle/>
          <a:p>
            <a:pPr algn="ctr" defTabSz="914400"/>
            <a:r>
              <a:rPr lang="fr-BE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sz="1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object 13">
            <a:extLst>
              <a:ext uri="{FF2B5EF4-FFF2-40B4-BE49-F238E27FC236}">
                <a16:creationId xmlns:a16="http://schemas.microsoft.com/office/drawing/2014/main" id="{67D4CD45-3951-431F-B457-C926290BBB49}"/>
              </a:ext>
            </a:extLst>
          </p:cNvPr>
          <p:cNvSpPr/>
          <p:nvPr/>
        </p:nvSpPr>
        <p:spPr>
          <a:xfrm>
            <a:off x="1374600" y="4009470"/>
            <a:ext cx="2664000" cy="0"/>
          </a:xfrm>
          <a:custGeom>
            <a:avLst/>
            <a:gdLst/>
            <a:ahLst/>
            <a:cxnLst/>
            <a:rect l="l" t="t" r="r" b="b"/>
            <a:pathLst>
              <a:path w="2372995">
                <a:moveTo>
                  <a:pt x="0" y="0"/>
                </a:moveTo>
                <a:lnTo>
                  <a:pt x="2372867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8" name="object 14">
            <a:extLst>
              <a:ext uri="{FF2B5EF4-FFF2-40B4-BE49-F238E27FC236}">
                <a16:creationId xmlns:a16="http://schemas.microsoft.com/office/drawing/2014/main" id="{5E3156FA-D93E-4C9F-BA53-65A05FD14EE7}"/>
              </a:ext>
            </a:extLst>
          </p:cNvPr>
          <p:cNvSpPr/>
          <p:nvPr/>
        </p:nvSpPr>
        <p:spPr>
          <a:xfrm>
            <a:off x="519232" y="3173328"/>
            <a:ext cx="699968" cy="789652"/>
          </a:xfrm>
          <a:custGeom>
            <a:avLst/>
            <a:gdLst/>
            <a:ahLst/>
            <a:cxnLst/>
            <a:rect l="l" t="t" r="r" b="b"/>
            <a:pathLst>
              <a:path w="723900" h="678179">
                <a:moveTo>
                  <a:pt x="723900" y="0"/>
                </a:moveTo>
                <a:lnTo>
                  <a:pt x="0" y="0"/>
                </a:lnTo>
                <a:lnTo>
                  <a:pt x="0" y="678180"/>
                </a:lnTo>
                <a:lnTo>
                  <a:pt x="723900" y="678180"/>
                </a:lnTo>
                <a:lnTo>
                  <a:pt x="7239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9" name="object 15">
            <a:extLst>
              <a:ext uri="{FF2B5EF4-FFF2-40B4-BE49-F238E27FC236}">
                <a16:creationId xmlns:a16="http://schemas.microsoft.com/office/drawing/2014/main" id="{3A0CB883-7D24-4BFE-B8CF-245182AAF429}"/>
              </a:ext>
            </a:extLst>
          </p:cNvPr>
          <p:cNvSpPr/>
          <p:nvPr/>
        </p:nvSpPr>
        <p:spPr>
          <a:xfrm>
            <a:off x="617861" y="3508833"/>
            <a:ext cx="186055" cy="154305"/>
          </a:xfrm>
          <a:custGeom>
            <a:avLst/>
            <a:gdLst/>
            <a:ahLst/>
            <a:cxnLst/>
            <a:rect l="l" t="t" r="r" b="b"/>
            <a:pathLst>
              <a:path w="186054" h="154304">
                <a:moveTo>
                  <a:pt x="185928" y="0"/>
                </a:moveTo>
                <a:lnTo>
                  <a:pt x="0" y="0"/>
                </a:lnTo>
                <a:lnTo>
                  <a:pt x="0" y="153924"/>
                </a:lnTo>
                <a:lnTo>
                  <a:pt x="185928" y="153924"/>
                </a:lnTo>
                <a:lnTo>
                  <a:pt x="185928" y="0"/>
                </a:lnTo>
                <a:close/>
              </a:path>
            </a:pathLst>
          </a:custGeom>
          <a:solidFill>
            <a:srgbClr val="484846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0" name="object 16">
            <a:extLst>
              <a:ext uri="{FF2B5EF4-FFF2-40B4-BE49-F238E27FC236}">
                <a16:creationId xmlns:a16="http://schemas.microsoft.com/office/drawing/2014/main" id="{8A26824E-837C-4121-864A-4E9BB56F9159}"/>
              </a:ext>
            </a:extLst>
          </p:cNvPr>
          <p:cNvSpPr/>
          <p:nvPr/>
        </p:nvSpPr>
        <p:spPr>
          <a:xfrm>
            <a:off x="617861" y="3714138"/>
            <a:ext cx="186055" cy="154305"/>
          </a:xfrm>
          <a:custGeom>
            <a:avLst/>
            <a:gdLst/>
            <a:ahLst/>
            <a:cxnLst/>
            <a:rect l="l" t="t" r="r" b="b"/>
            <a:pathLst>
              <a:path w="186054" h="154304">
                <a:moveTo>
                  <a:pt x="185928" y="0"/>
                </a:moveTo>
                <a:lnTo>
                  <a:pt x="0" y="0"/>
                </a:lnTo>
                <a:lnTo>
                  <a:pt x="0" y="153924"/>
                </a:lnTo>
                <a:lnTo>
                  <a:pt x="185928" y="153924"/>
                </a:lnTo>
                <a:lnTo>
                  <a:pt x="185928" y="0"/>
                </a:lnTo>
                <a:close/>
              </a:path>
            </a:pathLst>
          </a:custGeom>
          <a:solidFill>
            <a:srgbClr val="D40E3A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2" name="object 36">
            <a:extLst>
              <a:ext uri="{FF2B5EF4-FFF2-40B4-BE49-F238E27FC236}">
                <a16:creationId xmlns:a16="http://schemas.microsoft.com/office/drawing/2014/main" id="{20719648-6D77-430E-A5A1-E166BC5E3A3E}"/>
              </a:ext>
            </a:extLst>
          </p:cNvPr>
          <p:cNvSpPr txBox="1"/>
          <p:nvPr/>
        </p:nvSpPr>
        <p:spPr>
          <a:xfrm>
            <a:off x="495300" y="3171750"/>
            <a:ext cx="723900" cy="792000"/>
          </a:xfrm>
          <a:prstGeom prst="rect">
            <a:avLst/>
          </a:prstGeom>
          <a:ln w="6350">
            <a:solidFill>
              <a:srgbClr val="D40E3A"/>
            </a:solidFill>
          </a:ln>
        </p:spPr>
        <p:txBody>
          <a:bodyPr vert="horz" wrap="square" lIns="0" tIns="635" rIns="0" bIns="0" rtlCol="0">
            <a:spAutoFit/>
          </a:bodyPr>
          <a:lstStyle/>
          <a:p>
            <a:pPr defTabSz="914400">
              <a:spcBef>
                <a:spcPts val="5"/>
              </a:spcBef>
            </a:pPr>
            <a:endParaRPr sz="8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61950" defTabSz="914400"/>
            <a:r>
              <a:rPr lang="fr-BE" sz="900" spc="-5" dirty="0">
                <a:solidFill>
                  <a:srgbClr val="313130"/>
                </a:solidFill>
                <a:latin typeface="Arial"/>
                <a:cs typeface="Arial"/>
              </a:rPr>
              <a:t>2010</a:t>
            </a:r>
          </a:p>
          <a:p>
            <a:pPr marL="361950" defTabSz="914400">
              <a:spcBef>
                <a:spcPts val="600"/>
              </a:spcBef>
            </a:pPr>
            <a:r>
              <a:rPr sz="900" spc="-5" dirty="0">
                <a:solidFill>
                  <a:srgbClr val="313130"/>
                </a:solidFill>
                <a:latin typeface="Arial"/>
                <a:cs typeface="Arial"/>
              </a:rPr>
              <a:t>2018</a:t>
            </a:r>
            <a:endParaRPr sz="9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355600" defTabSz="914400">
              <a:spcBef>
                <a:spcPts val="600"/>
              </a:spcBef>
            </a:pPr>
            <a:r>
              <a:rPr sz="900" spc="-5" dirty="0">
                <a:solidFill>
                  <a:srgbClr val="313130"/>
                </a:solidFill>
                <a:latin typeface="Arial"/>
                <a:cs typeface="Arial"/>
              </a:rPr>
              <a:t>2026</a:t>
            </a:r>
            <a:endParaRPr lang="fr-BE" sz="900" spc="-5" dirty="0">
              <a:solidFill>
                <a:srgbClr val="313130"/>
              </a:solidFill>
              <a:latin typeface="Arial"/>
              <a:cs typeface="Arial"/>
            </a:endParaRPr>
          </a:p>
        </p:txBody>
      </p:sp>
      <p:sp>
        <p:nvSpPr>
          <p:cNvPr id="133" name="ZoneTexte 132">
            <a:extLst>
              <a:ext uri="{FF2B5EF4-FFF2-40B4-BE49-F238E27FC236}">
                <a16:creationId xmlns:a16="http://schemas.microsoft.com/office/drawing/2014/main" id="{E4D5F3A2-C5CE-4FB8-8627-F245E1C384EC}"/>
              </a:ext>
            </a:extLst>
          </p:cNvPr>
          <p:cNvSpPr txBox="1"/>
          <p:nvPr/>
        </p:nvSpPr>
        <p:spPr>
          <a:xfrm>
            <a:off x="1790065" y="4032530"/>
            <a:ext cx="2120518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fr-FR" sz="600" spc="-5" dirty="0">
                <a:solidFill>
                  <a:srgbClr val="58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Marché des animaux de compagnies en milliard </a:t>
            </a:r>
            <a:r>
              <a:rPr lang="fr-FR" sz="600" dirty="0">
                <a:solidFill>
                  <a:srgbClr val="58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fr-FR" sz="600" spc="-10" dirty="0">
                <a:solidFill>
                  <a:srgbClr val="58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600" spc="10" dirty="0">
                <a:solidFill>
                  <a:srgbClr val="5858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</a:t>
            </a:r>
            <a:r>
              <a:rPr lang="fr-FR" sz="600" spc="15" baseline="33333" dirty="0">
                <a:solidFill>
                  <a:srgbClr val="4848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(4)(5)</a:t>
            </a:r>
            <a:endParaRPr lang="fr-FR" sz="600" baseline="33333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object 11">
            <a:extLst>
              <a:ext uri="{FF2B5EF4-FFF2-40B4-BE49-F238E27FC236}">
                <a16:creationId xmlns:a16="http://schemas.microsoft.com/office/drawing/2014/main" id="{8CBA98D9-34AF-4D65-8A8A-736A68C41A5A}"/>
              </a:ext>
            </a:extLst>
          </p:cNvPr>
          <p:cNvSpPr/>
          <p:nvPr/>
        </p:nvSpPr>
        <p:spPr>
          <a:xfrm>
            <a:off x="1524000" y="3801744"/>
            <a:ext cx="532130" cy="209306"/>
          </a:xfrm>
          <a:custGeom>
            <a:avLst/>
            <a:gdLst/>
            <a:ahLst/>
            <a:cxnLst/>
            <a:rect l="l" t="t" r="r" b="b"/>
            <a:pathLst>
              <a:path w="532130" h="436245">
                <a:moveTo>
                  <a:pt x="531876" y="0"/>
                </a:moveTo>
                <a:lnTo>
                  <a:pt x="0" y="0"/>
                </a:lnTo>
                <a:lnTo>
                  <a:pt x="0" y="435864"/>
                </a:lnTo>
                <a:lnTo>
                  <a:pt x="531876" y="435864"/>
                </a:lnTo>
                <a:lnTo>
                  <a:pt x="531876" y="0"/>
                </a:lnTo>
                <a:close/>
              </a:path>
            </a:pathLst>
          </a:custGeom>
          <a:solidFill>
            <a:sysClr val="window" lastClr="FFFFFF">
              <a:lumMod val="50000"/>
            </a:sysClr>
          </a:solidFill>
        </p:spPr>
        <p:txBody>
          <a:bodyPr wrap="square"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object 15">
            <a:extLst>
              <a:ext uri="{FF2B5EF4-FFF2-40B4-BE49-F238E27FC236}">
                <a16:creationId xmlns:a16="http://schemas.microsoft.com/office/drawing/2014/main" id="{4D145E6E-52DD-4063-8C45-A7262A50CF84}"/>
              </a:ext>
            </a:extLst>
          </p:cNvPr>
          <p:cNvSpPr/>
          <p:nvPr/>
        </p:nvSpPr>
        <p:spPr>
          <a:xfrm>
            <a:off x="617861" y="3292590"/>
            <a:ext cx="186055" cy="154305"/>
          </a:xfrm>
          <a:custGeom>
            <a:avLst/>
            <a:gdLst/>
            <a:ahLst/>
            <a:cxnLst/>
            <a:rect l="l" t="t" r="r" b="b"/>
            <a:pathLst>
              <a:path w="186054" h="154304">
                <a:moveTo>
                  <a:pt x="185928" y="0"/>
                </a:moveTo>
                <a:lnTo>
                  <a:pt x="0" y="0"/>
                </a:lnTo>
                <a:lnTo>
                  <a:pt x="0" y="153924"/>
                </a:lnTo>
                <a:lnTo>
                  <a:pt x="185928" y="153924"/>
                </a:lnTo>
                <a:lnTo>
                  <a:pt x="185928" y="0"/>
                </a:lnTo>
                <a:close/>
              </a:path>
            </a:pathLst>
          </a:custGeom>
          <a:solidFill>
            <a:sysClr val="window" lastClr="FFFFFF">
              <a:lumMod val="50000"/>
            </a:sys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136" name="Connecteur droit avec flèche 135">
            <a:extLst>
              <a:ext uri="{FF2B5EF4-FFF2-40B4-BE49-F238E27FC236}">
                <a16:creationId xmlns:a16="http://schemas.microsoft.com/office/drawing/2014/main" id="{B5F5A738-41CB-4CC6-8710-101B1CC9F0A6}"/>
              </a:ext>
            </a:extLst>
          </p:cNvPr>
          <p:cNvCxnSpPr/>
          <p:nvPr/>
        </p:nvCxnSpPr>
        <p:spPr>
          <a:xfrm flipV="1">
            <a:off x="2839049" y="3066103"/>
            <a:ext cx="685800" cy="275145"/>
          </a:xfrm>
          <a:prstGeom prst="straightConnector1">
            <a:avLst/>
          </a:prstGeom>
          <a:noFill/>
          <a:ln w="19050" cap="flat" cmpd="sng" algn="ctr">
            <a:solidFill>
              <a:srgbClr val="D6133C"/>
            </a:solidFill>
            <a:prstDash val="solid"/>
            <a:tailEnd type="triangle"/>
          </a:ln>
          <a:effectLst/>
        </p:spPr>
      </p:cxnSp>
      <p:sp>
        <p:nvSpPr>
          <p:cNvPr id="137" name="ZoneTexte 136">
            <a:extLst>
              <a:ext uri="{FF2B5EF4-FFF2-40B4-BE49-F238E27FC236}">
                <a16:creationId xmlns:a16="http://schemas.microsoft.com/office/drawing/2014/main" id="{B5481D49-66D2-4F09-8AB0-BC0E04900F96}"/>
              </a:ext>
            </a:extLst>
          </p:cNvPr>
          <p:cNvSpPr txBox="1"/>
          <p:nvPr/>
        </p:nvSpPr>
        <p:spPr>
          <a:xfrm rot="-1320000">
            <a:off x="2565374" y="2924910"/>
            <a:ext cx="1010667" cy="245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fr-BE" sz="1000" b="1" dirty="0">
                <a:solidFill>
                  <a:srgbClr val="D61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+5,7% TCAM</a:t>
            </a:r>
          </a:p>
        </p:txBody>
      </p:sp>
      <p:sp>
        <p:nvSpPr>
          <p:cNvPr id="138" name="object 31">
            <a:extLst>
              <a:ext uri="{FF2B5EF4-FFF2-40B4-BE49-F238E27FC236}">
                <a16:creationId xmlns:a16="http://schemas.microsoft.com/office/drawing/2014/main" id="{FD4CFCBC-DBDB-473B-8F88-2266308771F2}"/>
              </a:ext>
            </a:extLst>
          </p:cNvPr>
          <p:cNvSpPr/>
          <p:nvPr/>
        </p:nvSpPr>
        <p:spPr>
          <a:xfrm>
            <a:off x="389229" y="4540599"/>
            <a:ext cx="4075429" cy="45720"/>
          </a:xfrm>
          <a:custGeom>
            <a:avLst/>
            <a:gdLst/>
            <a:ahLst/>
            <a:cxnLst/>
            <a:rect l="l" t="t" r="r" b="b"/>
            <a:pathLst>
              <a:path w="4075429" h="45720">
                <a:moveTo>
                  <a:pt x="4075175" y="0"/>
                </a:moveTo>
                <a:lnTo>
                  <a:pt x="0" y="0"/>
                </a:lnTo>
                <a:lnTo>
                  <a:pt x="0" y="45720"/>
                </a:lnTo>
                <a:lnTo>
                  <a:pt x="4075175" y="45720"/>
                </a:lnTo>
                <a:lnTo>
                  <a:pt x="4075175" y="0"/>
                </a:lnTo>
                <a:close/>
              </a:path>
            </a:pathLst>
          </a:custGeom>
          <a:solidFill>
            <a:srgbClr val="D40E3A"/>
          </a:solidFill>
        </p:spPr>
        <p:txBody>
          <a:bodyPr wrap="square" lIns="0" tIns="0" rIns="0" bIns="0" rtlCol="0"/>
          <a:lstStyle/>
          <a:p>
            <a:pPr defTabSz="914400"/>
            <a:endParaRPr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39" name="Connecteur droit avec flèche 138">
            <a:extLst>
              <a:ext uri="{FF2B5EF4-FFF2-40B4-BE49-F238E27FC236}">
                <a16:creationId xmlns:a16="http://schemas.microsoft.com/office/drawing/2014/main" id="{7C3C6480-0993-4EEA-BE73-6B767C181D84}"/>
              </a:ext>
            </a:extLst>
          </p:cNvPr>
          <p:cNvCxnSpPr/>
          <p:nvPr/>
        </p:nvCxnSpPr>
        <p:spPr>
          <a:xfrm flipV="1">
            <a:off x="1847179" y="3460536"/>
            <a:ext cx="685800" cy="275145"/>
          </a:xfrm>
          <a:prstGeom prst="straightConnector1">
            <a:avLst/>
          </a:prstGeom>
          <a:noFill/>
          <a:ln w="19050" cap="flat" cmpd="sng" algn="ctr">
            <a:solidFill>
              <a:srgbClr val="D6133C"/>
            </a:solidFill>
            <a:prstDash val="solid"/>
            <a:tailEnd type="triangle"/>
          </a:ln>
          <a:effectLst/>
        </p:spPr>
      </p:cxnSp>
      <p:sp>
        <p:nvSpPr>
          <p:cNvPr id="140" name="ZoneTexte 139">
            <a:extLst>
              <a:ext uri="{FF2B5EF4-FFF2-40B4-BE49-F238E27FC236}">
                <a16:creationId xmlns:a16="http://schemas.microsoft.com/office/drawing/2014/main" id="{EA7B6AE4-9AE5-4AC3-93ED-DE30614F93C4}"/>
              </a:ext>
            </a:extLst>
          </p:cNvPr>
          <p:cNvSpPr txBox="1"/>
          <p:nvPr/>
        </p:nvSpPr>
        <p:spPr>
          <a:xfrm rot="-1320000">
            <a:off x="1573504" y="3319343"/>
            <a:ext cx="1010667" cy="245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fr-BE" sz="1000" b="1" dirty="0">
                <a:solidFill>
                  <a:srgbClr val="D61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6,0% TCAM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5DBF53E6-F55F-41B1-B00A-37E3F5F77892}"/>
              </a:ext>
            </a:extLst>
          </p:cNvPr>
          <p:cNvSpPr/>
          <p:nvPr/>
        </p:nvSpPr>
        <p:spPr>
          <a:xfrm>
            <a:off x="629889" y="979636"/>
            <a:ext cx="3640296" cy="36933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2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D50F3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Un marché important en forte croissance </a:t>
            </a:r>
            <a:b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D50F3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</a:b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D50F3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et qui résiste aux crises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3C924DCE-8458-4D1D-A1F6-EAA4FFF478EE}"/>
              </a:ext>
            </a:extLst>
          </p:cNvPr>
          <p:cNvSpPr/>
          <p:nvPr/>
        </p:nvSpPr>
        <p:spPr>
          <a:xfrm>
            <a:off x="605786" y="1674014"/>
            <a:ext cx="3640296" cy="84638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R="0" lvl="0" algn="ctr" defTabSz="912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Le marché des animaux de compagnies représente &gt;40% du marché global de la santé animale (2018)</a:t>
            </a:r>
            <a:r>
              <a:rPr kumimoji="0" lang="fr-FR" sz="1100" b="1" i="0" u="none" strike="noStrike" kern="1200" cap="none" spc="0" normalizeH="0" baseline="5000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(1)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 </a:t>
            </a:r>
          </a:p>
          <a:p>
            <a:pPr marR="0" lvl="0" algn="ctr" defTabSz="912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1100" b="1" i="0" u="none" strike="noStrike" kern="1200" cap="none" spc="0" normalizeH="0" baseline="0" noProof="0" dirty="0">
              <a:ln>
                <a:noFill/>
              </a:ln>
              <a:solidFill>
                <a:srgbClr val="49494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Open Sans Light" panose="020B0306030504020204" pitchFamily="34" charset="0"/>
            </a:endParaRPr>
          </a:p>
          <a:p>
            <a:pPr marR="0" lvl="0" algn="ctr" defTabSz="912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1100" b="1" dirty="0">
              <a:solidFill>
                <a:srgbClr val="494947"/>
              </a:solidFill>
              <a:latin typeface="Roboto" panose="02000000000000000000" pitchFamily="2" charset="0"/>
              <a:ea typeface="Roboto" panose="02000000000000000000" pitchFamily="2" charset="0"/>
              <a:cs typeface="Open Sans Light" panose="020B0306030504020204" pitchFamily="34" charset="0"/>
            </a:endParaRPr>
          </a:p>
          <a:p>
            <a:pPr marR="0" lvl="0" algn="ctr" defTabSz="912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1100" b="1" dirty="0">
                <a:solidFill>
                  <a:srgbClr val="494947"/>
                </a:solidFill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D</a:t>
            </a:r>
            <a:r>
              <a:rPr kumimoji="0" lang="fr-FR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ominé</a:t>
            </a:r>
            <a:r>
              <a:rPr kumimoji="0" lang="fr-FR" sz="1100" b="1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 (&gt;75%) par les Etats-Unis et l’Europe</a:t>
            </a:r>
            <a:r>
              <a:rPr lang="fr-FR" sz="1100" b="1" baseline="50000" dirty="0">
                <a:solidFill>
                  <a:srgbClr val="494947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(2)(3)</a:t>
            </a:r>
          </a:p>
        </p:txBody>
      </p:sp>
      <p:sp>
        <p:nvSpPr>
          <p:cNvPr id="145" name="object 16">
            <a:extLst>
              <a:ext uri="{FF2B5EF4-FFF2-40B4-BE49-F238E27FC236}">
                <a16:creationId xmlns:a16="http://schemas.microsoft.com/office/drawing/2014/main" id="{A52E136F-08DB-4554-82F8-40343FF6D235}"/>
              </a:ext>
            </a:extLst>
          </p:cNvPr>
          <p:cNvSpPr txBox="1"/>
          <p:nvPr/>
        </p:nvSpPr>
        <p:spPr>
          <a:xfrm>
            <a:off x="1764538" y="4622088"/>
            <a:ext cx="2982087" cy="4488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defTabSz="914400">
              <a:spcBef>
                <a:spcPts val="100"/>
              </a:spcBef>
              <a:tabLst>
                <a:tab pos="106045" algn="l"/>
              </a:tabLst>
            </a:pPr>
            <a:r>
              <a:rPr lang="en-US" sz="500" spc="-5" dirty="0">
                <a:solidFill>
                  <a:srgbClr val="484846"/>
                </a:solidFill>
                <a:cs typeface="Arial"/>
              </a:rPr>
              <a:t>(1) Animal Health Update July 24, 2018, Credit Suisse </a:t>
            </a:r>
          </a:p>
          <a:p>
            <a:pPr marL="12065" defTabSz="914400">
              <a:spcBef>
                <a:spcPts val="100"/>
              </a:spcBef>
              <a:tabLst>
                <a:tab pos="106045" algn="l"/>
              </a:tabLst>
            </a:pPr>
            <a:r>
              <a:rPr lang="en-US" sz="500" spc="-5" dirty="0">
                <a:solidFill>
                  <a:srgbClr val="484846"/>
                </a:solidFill>
                <a:cs typeface="Arial"/>
              </a:rPr>
              <a:t>(2) </a:t>
            </a:r>
            <a:r>
              <a:rPr lang="en-US" sz="500" spc="-5" dirty="0" err="1">
                <a:solidFill>
                  <a:srgbClr val="484846"/>
                </a:solidFill>
                <a:cs typeface="Arial"/>
              </a:rPr>
              <a:t>Horspool</a:t>
            </a:r>
            <a:r>
              <a:rPr lang="en-US" sz="500" spc="-5" dirty="0">
                <a:solidFill>
                  <a:srgbClr val="484846"/>
                </a:solidFill>
                <a:cs typeface="Arial"/>
              </a:rPr>
              <a:t>, L. J. I. (2012). Animal Health Markets and Opportunities: Companion Animal Landscape</a:t>
            </a:r>
          </a:p>
          <a:p>
            <a:pPr marL="12065" defTabSz="914400">
              <a:spcBef>
                <a:spcPts val="100"/>
              </a:spcBef>
              <a:tabLst>
                <a:tab pos="106045" algn="l"/>
              </a:tabLst>
            </a:pPr>
            <a:r>
              <a:rPr lang="en-US" sz="500" spc="-5" dirty="0">
                <a:solidFill>
                  <a:srgbClr val="484846"/>
                </a:solidFill>
                <a:cs typeface="Arial"/>
              </a:rPr>
              <a:t>(3) https://www.datamintelligence.com/research-report/companion-animal-health-market</a:t>
            </a:r>
          </a:p>
          <a:p>
            <a:pPr marL="12065" defTabSz="914400">
              <a:spcBef>
                <a:spcPts val="100"/>
              </a:spcBef>
              <a:tabLst>
                <a:tab pos="106045" algn="l"/>
              </a:tabLst>
            </a:pPr>
            <a:r>
              <a:rPr lang="en-US" sz="500" spc="-5" dirty="0">
                <a:solidFill>
                  <a:srgbClr val="484846"/>
                </a:solidFill>
                <a:cs typeface="Arial"/>
              </a:rPr>
              <a:t>(4) https://www.acumenresearchandconsulting.com/companion-animal-health-  market</a:t>
            </a:r>
          </a:p>
          <a:p>
            <a:pPr marL="12065" defTabSz="914400">
              <a:spcBef>
                <a:spcPts val="100"/>
              </a:spcBef>
              <a:tabLst>
                <a:tab pos="106045" algn="l"/>
              </a:tabLst>
            </a:pPr>
            <a:r>
              <a:rPr lang="en-US" sz="500" spc="-5" dirty="0">
                <a:solidFill>
                  <a:srgbClr val="484846"/>
                </a:solidFill>
                <a:cs typeface="Arial"/>
              </a:rPr>
              <a:t>(5) https://www.statista.com/statistics/260185/global-animal-health-market/ </a:t>
            </a:r>
          </a:p>
        </p:txBody>
      </p:sp>
      <p:cxnSp>
        <p:nvCxnSpPr>
          <p:cNvPr id="36" name="Straight Connector 2">
            <a:extLst>
              <a:ext uri="{FF2B5EF4-FFF2-40B4-BE49-F238E27FC236}">
                <a16:creationId xmlns:a16="http://schemas.microsoft.com/office/drawing/2014/main" id="{D76FEEE9-8F87-464A-9819-9014E56847EB}"/>
              </a:ext>
            </a:extLst>
          </p:cNvPr>
          <p:cNvCxnSpPr>
            <a:cxnSpLocks/>
          </p:cNvCxnSpPr>
          <p:nvPr/>
        </p:nvCxnSpPr>
        <p:spPr>
          <a:xfrm>
            <a:off x="1745105" y="2183524"/>
            <a:ext cx="1355412" cy="0"/>
          </a:xfrm>
          <a:prstGeom prst="line">
            <a:avLst/>
          </a:prstGeom>
          <a:ln>
            <a:solidFill>
              <a:schemeClr val="bg2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4809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ADE98E-D185-4EAB-88D9-F431760726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fr-FR"/>
              <a:t>…caractérisé </a:t>
            </a:r>
            <a:r>
              <a:rPr lang="fr-FR" dirty="0"/>
              <a:t>par une surperformance boursière et une consolidation </a:t>
            </a:r>
            <a:r>
              <a:rPr lang="fr-FR"/>
              <a:t>de l'industrie</a:t>
            </a:r>
            <a:endParaRPr lang="fr-FR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646B02-C802-486D-83AE-05E3C89E2F3D}"/>
              </a:ext>
            </a:extLst>
          </p:cNvPr>
          <p:cNvSpPr/>
          <p:nvPr/>
        </p:nvSpPr>
        <p:spPr>
          <a:xfrm>
            <a:off x="385037" y="925157"/>
            <a:ext cx="4074853" cy="3681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BB9573-6254-4AB9-AA94-ABE9863B48ED}"/>
              </a:ext>
            </a:extLst>
          </p:cNvPr>
          <p:cNvSpPr/>
          <p:nvPr/>
        </p:nvSpPr>
        <p:spPr>
          <a:xfrm>
            <a:off x="602663" y="1079663"/>
            <a:ext cx="3640296" cy="16927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2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dirty="0">
                <a:ln>
                  <a:noFill/>
                </a:ln>
                <a:solidFill>
                  <a:srgbClr val="D50F3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Indice</a:t>
            </a:r>
            <a:r>
              <a:rPr kumimoji="0" lang="fr-FR" sz="1100" b="1" i="0" u="none" strike="noStrike" kern="1200" cap="none" spc="0" normalizeH="0" baseline="50000" dirty="0">
                <a:ln>
                  <a:noFill/>
                </a:ln>
                <a:solidFill>
                  <a:srgbClr val="D50F3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(1)</a:t>
            </a:r>
            <a:r>
              <a:rPr kumimoji="0" lang="fr-FR" sz="1100" b="1" i="0" u="none" strike="noStrike" kern="1200" cap="none" spc="0" normalizeH="0" baseline="0" dirty="0">
                <a:ln>
                  <a:noFill/>
                </a:ln>
                <a:solidFill>
                  <a:srgbClr val="D50F3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 </a:t>
            </a:r>
            <a:r>
              <a:rPr kumimoji="0" lang="fr-FR" sz="1100" b="1" i="0" u="none" strike="noStrike" kern="1200" cap="none" spc="0" normalizeH="0" baseline="0" dirty="0" err="1">
                <a:ln>
                  <a:noFill/>
                </a:ln>
                <a:solidFill>
                  <a:srgbClr val="D50F3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FactSet</a:t>
            </a:r>
            <a:r>
              <a:rPr kumimoji="0" lang="fr-FR" sz="1100" b="1" i="0" u="none" strike="noStrike" kern="1200" cap="none" spc="0" normalizeH="0" baseline="0" dirty="0">
                <a:ln>
                  <a:noFill/>
                </a:ln>
                <a:solidFill>
                  <a:srgbClr val="D50F3B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 Pet Care vs. S&amp;P500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FE9342D-91C6-4149-8089-A69FBD410722}"/>
              </a:ext>
            </a:extLst>
          </p:cNvPr>
          <p:cNvSpPr/>
          <p:nvPr/>
        </p:nvSpPr>
        <p:spPr>
          <a:xfrm>
            <a:off x="385384" y="4529324"/>
            <a:ext cx="4075200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A209A11-90E1-4F1E-BC45-7642F272F3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87BF8-7809-4271-8554-2F9D366CA6DB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6E5D608-EAAC-43FD-B14F-934FB46447AF}"/>
              </a:ext>
            </a:extLst>
          </p:cNvPr>
          <p:cNvSpPr/>
          <p:nvPr/>
        </p:nvSpPr>
        <p:spPr>
          <a:xfrm>
            <a:off x="4774912" y="893352"/>
            <a:ext cx="4074853" cy="3681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C30C6F6-8B40-4E76-BC1D-6FB554C5D77E}"/>
              </a:ext>
            </a:extLst>
          </p:cNvPr>
          <p:cNvSpPr/>
          <p:nvPr/>
        </p:nvSpPr>
        <p:spPr>
          <a:xfrm>
            <a:off x="4992190" y="1079663"/>
            <a:ext cx="3640296" cy="16927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2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00" b="1" dirty="0">
                <a:solidFill>
                  <a:srgbClr val="D50F3B"/>
                </a:solidFill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Transactions majeures et partenariats</a:t>
            </a:r>
            <a:endParaRPr kumimoji="0" lang="fr-FR" sz="1100" b="1" i="0" u="none" strike="noStrike" kern="1200" cap="none" spc="0" normalizeH="0" baseline="0" noProof="0" dirty="0">
              <a:ln>
                <a:noFill/>
              </a:ln>
              <a:solidFill>
                <a:srgbClr val="D50F3B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F62BC55-626F-4FD6-AF85-658FB6B45D27}"/>
              </a:ext>
            </a:extLst>
          </p:cNvPr>
          <p:cNvSpPr/>
          <p:nvPr/>
        </p:nvSpPr>
        <p:spPr>
          <a:xfrm>
            <a:off x="4774912" y="4529324"/>
            <a:ext cx="4075200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3" name="object 40">
            <a:extLst>
              <a:ext uri="{FF2B5EF4-FFF2-40B4-BE49-F238E27FC236}">
                <a16:creationId xmlns:a16="http://schemas.microsoft.com/office/drawing/2014/main" id="{4ECFD844-E207-45B7-A8A9-7CBEB8371D12}"/>
              </a:ext>
            </a:extLst>
          </p:cNvPr>
          <p:cNvSpPr txBox="1"/>
          <p:nvPr/>
        </p:nvSpPr>
        <p:spPr>
          <a:xfrm>
            <a:off x="1847179" y="4648374"/>
            <a:ext cx="2612711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fr-FR" sz="500" spc="-5" dirty="0">
                <a:solidFill>
                  <a:srgbClr val="494947"/>
                </a:solidFill>
                <a:cs typeface="Arial"/>
              </a:rPr>
              <a:t>Composition de l’indice : SJM-US, CL-US, HSKA-US, GIS-US, PDCO-US, ABC-US, IDXX-US, 8715-JP, PETS-US, CENTA-US, DPH-GB, MRK-US, TRUP-US, 2733-JP, NESN-CH, VIRP-FR, ZTS-US, CVSG-GB, MUSTI-FI, ZO1-DE, PETS-GB, ZOM-US, PETZ3-BR, FRPT-US, SECARE-SE, PETQ-US, ELAN-US, CVET-US, CHWY-US, BARK-US, WOOF-US, ROVR-US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317A36A-C1E0-46E5-BB4E-F04C664B81A4}"/>
              </a:ext>
            </a:extLst>
          </p:cNvPr>
          <p:cNvSpPr/>
          <p:nvPr/>
        </p:nvSpPr>
        <p:spPr>
          <a:xfrm>
            <a:off x="6291251" y="2158875"/>
            <a:ext cx="2297530" cy="415498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171450" marR="0" lvl="0" indent="-171450" defTabSz="777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Décembre 2018</a:t>
            </a:r>
            <a:r>
              <a:rPr lang="fr-FR" sz="900" dirty="0">
                <a:solidFill>
                  <a:srgbClr val="494947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 :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 Partenariat entre Global Stem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Cell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Technology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 (GST,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Belgium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) et Boehringer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Ingelheim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8C9E9C0-3820-4358-8762-AA2808887BC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22011" y="2169880"/>
            <a:ext cx="1222142" cy="25795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1257324-EF59-4504-9278-78EB0FA2BB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14" t="21159" r="677" b="6385"/>
          <a:stretch/>
        </p:blipFill>
        <p:spPr>
          <a:xfrm>
            <a:off x="385037" y="1777594"/>
            <a:ext cx="4074853" cy="1728012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13A3E859-28DC-4F39-9B31-80D9B0116833}"/>
              </a:ext>
            </a:extLst>
          </p:cNvPr>
          <p:cNvSpPr txBox="1"/>
          <p:nvPr/>
        </p:nvSpPr>
        <p:spPr>
          <a:xfrm>
            <a:off x="384690" y="4016344"/>
            <a:ext cx="40752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2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b="1" dirty="0"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Date : </a:t>
            </a:r>
            <a:r>
              <a:rPr lang="fr-FR" sz="900" dirty="0"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24 déc. 2015 - 9 nov. 2021 , Semaine</a:t>
            </a:r>
            <a:endParaRPr kumimoji="0" lang="fr-FR" sz="90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6BF7A41-BE1A-4991-BD0C-559022BB03C6}"/>
              </a:ext>
            </a:extLst>
          </p:cNvPr>
          <p:cNvSpPr/>
          <p:nvPr/>
        </p:nvSpPr>
        <p:spPr>
          <a:xfrm>
            <a:off x="1014413" y="3778458"/>
            <a:ext cx="259039" cy="64861"/>
          </a:xfrm>
          <a:prstGeom prst="roundRect">
            <a:avLst/>
          </a:prstGeom>
          <a:solidFill>
            <a:srgbClr val="3FC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57E41AF8-A9D4-4D84-9C85-24E1321E773F}"/>
              </a:ext>
            </a:extLst>
          </p:cNvPr>
          <p:cNvSpPr txBox="1"/>
          <p:nvPr/>
        </p:nvSpPr>
        <p:spPr>
          <a:xfrm>
            <a:off x="1067742" y="3695472"/>
            <a:ext cx="1775457" cy="2308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2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b="1"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Indice FactSet Pet Care</a:t>
            </a:r>
            <a:endParaRPr kumimoji="0" lang="fr-FR" sz="90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002F7689-B28E-4F26-9FFD-5B4A59796D80}"/>
              </a:ext>
            </a:extLst>
          </p:cNvPr>
          <p:cNvSpPr/>
          <p:nvPr/>
        </p:nvSpPr>
        <p:spPr>
          <a:xfrm>
            <a:off x="2900167" y="3778458"/>
            <a:ext cx="259039" cy="64861"/>
          </a:xfrm>
          <a:prstGeom prst="roundRect">
            <a:avLst/>
          </a:prstGeom>
          <a:solidFill>
            <a:srgbClr val="ADD7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31050402-BB56-4F3B-A93A-5DA3D31E01E3}"/>
              </a:ext>
            </a:extLst>
          </p:cNvPr>
          <p:cNvSpPr txBox="1"/>
          <p:nvPr/>
        </p:nvSpPr>
        <p:spPr>
          <a:xfrm>
            <a:off x="2953496" y="3695472"/>
            <a:ext cx="1016523" cy="2308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2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b="1"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S&amp;P500</a:t>
            </a:r>
            <a:endParaRPr kumimoji="0" lang="fr-FR" sz="90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55905513-65AE-4C3F-A7A6-04BE10754741}"/>
              </a:ext>
            </a:extLst>
          </p:cNvPr>
          <p:cNvSpPr/>
          <p:nvPr/>
        </p:nvSpPr>
        <p:spPr>
          <a:xfrm>
            <a:off x="3647408" y="2274321"/>
            <a:ext cx="648000" cy="192607"/>
          </a:xfrm>
          <a:prstGeom prst="roundRect">
            <a:avLst/>
          </a:prstGeom>
          <a:solidFill>
            <a:srgbClr val="3FC1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b="1" dirty="0">
                <a:solidFill>
                  <a:schemeClr val="bg1"/>
                </a:solidFill>
              </a:rPr>
              <a:t>+ 200.78%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EDA32A66-360B-4366-A836-9B578AFBB024}"/>
              </a:ext>
            </a:extLst>
          </p:cNvPr>
          <p:cNvSpPr/>
          <p:nvPr/>
        </p:nvSpPr>
        <p:spPr>
          <a:xfrm>
            <a:off x="3647408" y="2906736"/>
            <a:ext cx="648000" cy="192607"/>
          </a:xfrm>
          <a:prstGeom prst="roundRect">
            <a:avLst/>
          </a:prstGeom>
          <a:solidFill>
            <a:srgbClr val="ADD7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700" b="1" dirty="0">
                <a:solidFill>
                  <a:schemeClr val="bg1"/>
                </a:solidFill>
              </a:rPr>
              <a:t>+ 117.21%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34CE291-62DD-4AFF-A870-48C655E43CD7}"/>
              </a:ext>
            </a:extLst>
          </p:cNvPr>
          <p:cNvSpPr txBox="1"/>
          <p:nvPr/>
        </p:nvSpPr>
        <p:spPr>
          <a:xfrm>
            <a:off x="384690" y="1311379"/>
            <a:ext cx="4075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2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b="1" i="1" dirty="0"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Une surperformance de l'indice </a:t>
            </a:r>
            <a:r>
              <a:rPr lang="fr-FR" sz="900" b="1" i="1" dirty="0" err="1"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FactSet</a:t>
            </a:r>
            <a:r>
              <a:rPr lang="fr-FR" sz="900" b="1" i="1" dirty="0"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 Pet Care vs. S&amp;P 500 </a:t>
            </a:r>
            <a:br>
              <a:rPr lang="fr-FR" sz="900" b="1" i="1" dirty="0"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</a:br>
            <a:r>
              <a:rPr lang="fr-FR" sz="900" b="1" i="1" dirty="0">
                <a:solidFill>
                  <a:srgbClr val="D50F3B"/>
                </a:solidFill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accentuée par la pandémie de Covid-19 </a:t>
            </a:r>
            <a:endParaRPr kumimoji="0" lang="fr-FR" sz="900" i="1" u="none" strike="noStrike" kern="1200" cap="none" spc="0" normalizeH="0" baseline="0" dirty="0">
              <a:ln>
                <a:noFill/>
              </a:ln>
              <a:solidFill>
                <a:srgbClr val="D50F3B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2B467C8-28E2-4054-AD5F-DC6807C2C2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966"/>
          <a:stretch/>
        </p:blipFill>
        <p:spPr>
          <a:xfrm>
            <a:off x="5035895" y="2904206"/>
            <a:ext cx="833757" cy="43573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0591D58-06CB-4BEE-A104-C7DD26EF89ED}"/>
              </a:ext>
            </a:extLst>
          </p:cNvPr>
          <p:cNvSpPr/>
          <p:nvPr/>
        </p:nvSpPr>
        <p:spPr>
          <a:xfrm>
            <a:off x="6304757" y="2786376"/>
            <a:ext cx="2382447" cy="167738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171450" marR="0" lvl="0" indent="-171450" defTabSz="777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Juillet 2019 : </a:t>
            </a: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Acquisition de </a:t>
            </a: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Aratana</a:t>
            </a: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Therapeutics</a:t>
            </a: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, concepteur de </a:t>
            </a: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Galliprant</a:t>
            </a:r>
            <a:r>
              <a:rPr kumimoji="0" lang="fr-FR" sz="900" i="0" u="none" strike="noStrike" kern="1200" cap="none" spc="0" normalizeH="0" baseline="3000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®</a:t>
            </a: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, produit premier de sa catégorie pour l’ostéoarthrite chez le chien, par </a:t>
            </a:r>
            <a:r>
              <a:rPr kumimoji="0" lang="fr-FR" sz="900" i="0" u="none" strike="noStrike" kern="1200" cap="none" spc="0" normalizeH="0" baseline="0" noProof="0" dirty="0" err="1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Elanco</a:t>
            </a: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 pour 245 millions de dollars.</a:t>
            </a:r>
          </a:p>
          <a:p>
            <a:pPr marL="171450" marR="0" lvl="0" indent="-171450" defTabSz="777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Août 2020</a:t>
            </a:r>
            <a:r>
              <a:rPr lang="fr-FR" sz="900" dirty="0">
                <a:solidFill>
                  <a:srgbClr val="494947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 :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 Acquisition de Bayer animal </a:t>
            </a:r>
            <a:r>
              <a:rPr lang="fr-FR" sz="900" dirty="0">
                <a:solidFill>
                  <a:srgbClr val="494947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H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ealth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 par </a:t>
            </a:r>
            <a:r>
              <a:rPr lang="fr-FR" sz="900" dirty="0" err="1">
                <a:solidFill>
                  <a:srgbClr val="494947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Elanco</a:t>
            </a:r>
            <a:r>
              <a:rPr lang="fr-FR" sz="900" dirty="0">
                <a:solidFill>
                  <a:srgbClr val="494947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 pour 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6.9 </a:t>
            </a:r>
            <a:r>
              <a:rPr lang="fr-FR" sz="900" dirty="0">
                <a:solidFill>
                  <a:srgbClr val="494947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milliards de dollars.</a:t>
            </a:r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srgbClr val="49494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marL="171450" indent="-171450" defTabSz="777855">
              <a:spcAft>
                <a:spcPts val="600"/>
              </a:spcAft>
              <a:buBlip>
                <a:blip r:embed="rId3"/>
              </a:buBlip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Août 2021</a:t>
            </a:r>
            <a:r>
              <a:rPr lang="fr-FR" sz="900" dirty="0">
                <a:solidFill>
                  <a:srgbClr val="494947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 :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 Acquisition de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Kindred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 Biosciences par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Elanco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 pour 444 </a:t>
            </a:r>
            <a:r>
              <a:rPr kumimoji="0" lang="fr-FR" sz="90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millions de dollars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3481DEA-56BD-4689-B118-1E4D0DB526DE}"/>
              </a:ext>
            </a:extLst>
          </p:cNvPr>
          <p:cNvSpPr/>
          <p:nvPr/>
        </p:nvSpPr>
        <p:spPr>
          <a:xfrm>
            <a:off x="6291251" y="1459194"/>
            <a:ext cx="2297531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171450" marR="0" lvl="0" indent="-171450" defTabSz="777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Mai 2018</a:t>
            </a:r>
            <a:r>
              <a:rPr lang="fr-FR" sz="900" dirty="0">
                <a:solidFill>
                  <a:srgbClr val="494947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 :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 Acquisition d'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Abaxis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 par </a:t>
            </a:r>
            <a:r>
              <a:rPr kumimoji="0" lang="fr-FR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Zoetis</a:t>
            </a:r>
            <a:r>
              <a: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 pour 2 milliards de dollars.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FEF704D-98C6-45FC-8837-45B24FAEE64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35895" y="1428981"/>
            <a:ext cx="833757" cy="310922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9C839779-B5DB-421A-9F47-084B352A63D8}"/>
              </a:ext>
            </a:extLst>
          </p:cNvPr>
          <p:cNvSpPr txBox="1"/>
          <p:nvPr/>
        </p:nvSpPr>
        <p:spPr>
          <a:xfrm>
            <a:off x="3684128" y="2571416"/>
            <a:ext cx="57456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24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b="1">
                <a:latin typeface="Roboto" panose="02000000000000000000" pitchFamily="2" charset="0"/>
                <a:ea typeface="Roboto" panose="02000000000000000000" pitchFamily="2" charset="0"/>
                <a:cs typeface="Open Sans Light" panose="020B0306030504020204" pitchFamily="34" charset="0"/>
              </a:rPr>
              <a:t>VS.</a:t>
            </a:r>
            <a:endParaRPr kumimoji="0" lang="fr-FR" sz="900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065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820F3F-F08B-450C-A3B5-08DBCEFD4A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Développer des traitements ciblés, sûrs et efficaces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E19399-51C5-4FB7-9773-A8F4C5F3E1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POUR AMÉLIORER LA QUALITÉ DE VIE DES ANIMAUX DE COMPAGNIE SOUFFRANT DE MALADIES OSTÉOARTICULAIRES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21361D-69FA-482C-AB8A-D49C4716F479}"/>
              </a:ext>
            </a:extLst>
          </p:cNvPr>
          <p:cNvSpPr/>
          <p:nvPr/>
        </p:nvSpPr>
        <p:spPr>
          <a:xfrm>
            <a:off x="835846" y="3640028"/>
            <a:ext cx="3585600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023C9B-FBAC-4F42-B8E1-41CBC8CB20FE}"/>
              </a:ext>
            </a:extLst>
          </p:cNvPr>
          <p:cNvSpPr/>
          <p:nvPr/>
        </p:nvSpPr>
        <p:spPr>
          <a:xfrm>
            <a:off x="4859328" y="3640024"/>
            <a:ext cx="3585600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4C26B70-1E2E-41C7-9FEF-7518471973B7}"/>
              </a:ext>
            </a:extLst>
          </p:cNvPr>
          <p:cNvSpPr/>
          <p:nvPr/>
        </p:nvSpPr>
        <p:spPr>
          <a:xfrm>
            <a:off x="2463112" y="1463127"/>
            <a:ext cx="1941897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/>
                <a:ea typeface="+mn-ea"/>
                <a:cs typeface="Khand SemiBold" panose="02000000000000000000" pitchFamily="2" charset="0"/>
              </a:rPr>
              <a:t>Substituts osseux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/>
                <a:ea typeface="+mn-ea"/>
                <a:cs typeface="Khand SemiBold" panose="02000000000000000000" pitchFamily="2" charset="0"/>
              </a:rPr>
              <a:t>injectables synthétiques 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57AA85E-E348-4866-AAC4-04C86B3B8723}"/>
              </a:ext>
            </a:extLst>
          </p:cNvPr>
          <p:cNvSpPr/>
          <p:nvPr/>
        </p:nvSpPr>
        <p:spPr>
          <a:xfrm>
            <a:off x="6325387" y="1474864"/>
            <a:ext cx="211769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/>
                <a:ea typeface="+mn-ea"/>
                <a:cs typeface="Khand SemiBold" panose="02000000000000000000" pitchFamily="2" charset="0"/>
              </a:rPr>
              <a:t>Gels </a:t>
            </a:r>
            <a:r>
              <a:rPr kumimoji="0" lang="fr-FR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/>
                <a:ea typeface="+mn-ea"/>
                <a:cs typeface="Khand SemiBold" panose="02000000000000000000" pitchFamily="2" charset="0"/>
              </a:rPr>
              <a:t>visco</a:t>
            </a: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/>
                <a:ea typeface="+mn-ea"/>
                <a:cs typeface="Khand SemiBold" panose="02000000000000000000" pitchFamily="2" charset="0"/>
              </a:rPr>
              <a:t>-régénérants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/>
                <a:ea typeface="+mn-ea"/>
                <a:cs typeface="Khand SemiBold" panose="02000000000000000000" pitchFamily="2" charset="0"/>
              </a:rPr>
              <a:t>articulaires injectables</a:t>
            </a:r>
          </a:p>
        </p:txBody>
      </p:sp>
      <p:sp>
        <p:nvSpPr>
          <p:cNvPr id="21" name="Arrow: Chevron 20">
            <a:extLst>
              <a:ext uri="{FF2B5EF4-FFF2-40B4-BE49-F238E27FC236}">
                <a16:creationId xmlns:a16="http://schemas.microsoft.com/office/drawing/2014/main" id="{C2DAE0EC-82E1-4249-9DE5-B5734A722E58}"/>
              </a:ext>
            </a:extLst>
          </p:cNvPr>
          <p:cNvSpPr/>
          <p:nvPr/>
        </p:nvSpPr>
        <p:spPr>
          <a:xfrm>
            <a:off x="2124873" y="1463127"/>
            <a:ext cx="224646" cy="338554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F3C2D043-859B-4084-A1C3-38901B6F4BE5}"/>
              </a:ext>
            </a:extLst>
          </p:cNvPr>
          <p:cNvSpPr/>
          <p:nvPr/>
        </p:nvSpPr>
        <p:spPr>
          <a:xfrm>
            <a:off x="5984070" y="1463127"/>
            <a:ext cx="224646" cy="338554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83736B8C-7120-47AB-83F9-A42501709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59328" y="1394982"/>
            <a:ext cx="1008071" cy="474844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9AE41ABB-F928-407C-AEC4-71EFECC1DF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5846" y="1394982"/>
            <a:ext cx="1175434" cy="47484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385FB99-9679-42D6-87FE-A58C03DF436B}"/>
              </a:ext>
            </a:extLst>
          </p:cNvPr>
          <p:cNvSpPr/>
          <p:nvPr/>
        </p:nvSpPr>
        <p:spPr>
          <a:xfrm>
            <a:off x="835846" y="3787323"/>
            <a:ext cx="3279482" cy="63094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marL="172800" marR="0" lvl="0" indent="-172800" algn="l" defTabSz="777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32323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Chirurgies osseuses, arthrodèses, fractures… </a:t>
            </a:r>
          </a:p>
          <a:p>
            <a:pPr marL="172800" marR="0" lvl="0" indent="-172800" algn="l" defTabSz="777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32323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Ostéosarcome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1679A5B-890C-4676-98DF-4B9B36B716A2}"/>
              </a:ext>
            </a:extLst>
          </p:cNvPr>
          <p:cNvSpPr/>
          <p:nvPr/>
        </p:nvSpPr>
        <p:spPr>
          <a:xfrm>
            <a:off x="4859328" y="3787323"/>
            <a:ext cx="3202754" cy="630942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marL="172800" marR="0" lvl="0" indent="-172800" algn="l" defTabSz="777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32323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Arthrose </a:t>
            </a:r>
          </a:p>
          <a:p>
            <a:pPr marL="172800" marR="0" lvl="0" indent="-172800" algn="l" defTabSz="777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Blip>
                <a:blip r:embed="rId7"/>
              </a:buBlip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323231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Déficience du ligament croisé antérieur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F6847F9A-DD81-46E1-8573-20B0A77CDA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13810" y="3803513"/>
            <a:ext cx="163200" cy="14400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7F468963-F397-4E1C-B0D9-254BA2E499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62200" y="4039904"/>
            <a:ext cx="163200" cy="144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9C1CAF24-DF31-4702-BF93-F25C04FF0D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110600" y="3803513"/>
            <a:ext cx="144000" cy="14400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5D2786F5-1820-4B06-B55C-A4217ACBD6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66936" y="4039904"/>
            <a:ext cx="144000" cy="14400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43EF5324-B4E7-4B6D-AC7E-9D080FDBDF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15000" y="3803513"/>
            <a:ext cx="163200" cy="14400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2BF96D1D-4550-434B-94A2-7D94213A89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72400" y="4039904"/>
            <a:ext cx="163200" cy="144000"/>
          </a:xfrm>
          <a:prstGeom prst="rect">
            <a:avLst/>
          </a:prstGeom>
        </p:spPr>
      </p:pic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18B18D7F-C88A-4265-87F2-B93EEA020569}"/>
              </a:ext>
            </a:extLst>
          </p:cNvPr>
          <p:cNvCxnSpPr>
            <a:cxnSpLocks/>
          </p:cNvCxnSpPr>
          <p:nvPr/>
        </p:nvCxnSpPr>
        <p:spPr>
          <a:xfrm>
            <a:off x="835846" y="1994462"/>
            <a:ext cx="3583754" cy="0"/>
          </a:xfrm>
          <a:prstGeom prst="line">
            <a:avLst/>
          </a:prstGeom>
          <a:ln>
            <a:solidFill>
              <a:srgbClr val="D50F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058CB8D1-A5A0-4747-A548-BF67CFF9399C}"/>
              </a:ext>
            </a:extLst>
          </p:cNvPr>
          <p:cNvCxnSpPr>
            <a:cxnSpLocks/>
          </p:cNvCxnSpPr>
          <p:nvPr/>
        </p:nvCxnSpPr>
        <p:spPr>
          <a:xfrm>
            <a:off x="835846" y="1246712"/>
            <a:ext cx="3583754" cy="0"/>
          </a:xfrm>
          <a:prstGeom prst="line">
            <a:avLst/>
          </a:prstGeom>
          <a:ln>
            <a:solidFill>
              <a:srgbClr val="D50F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8AB11499-2917-44A1-B0AA-D6CA03D0883B}"/>
              </a:ext>
            </a:extLst>
          </p:cNvPr>
          <p:cNvCxnSpPr>
            <a:cxnSpLocks/>
          </p:cNvCxnSpPr>
          <p:nvPr/>
        </p:nvCxnSpPr>
        <p:spPr>
          <a:xfrm>
            <a:off x="4859327" y="1979624"/>
            <a:ext cx="3583754" cy="0"/>
          </a:xfrm>
          <a:prstGeom prst="line">
            <a:avLst/>
          </a:prstGeom>
          <a:ln>
            <a:solidFill>
              <a:srgbClr val="D50F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532C54AC-B64C-44DF-9FDD-E8307E43C05C}"/>
              </a:ext>
            </a:extLst>
          </p:cNvPr>
          <p:cNvCxnSpPr>
            <a:cxnSpLocks/>
          </p:cNvCxnSpPr>
          <p:nvPr/>
        </p:nvCxnSpPr>
        <p:spPr>
          <a:xfrm>
            <a:off x="4859327" y="1239017"/>
            <a:ext cx="3583754" cy="0"/>
          </a:xfrm>
          <a:prstGeom prst="line">
            <a:avLst/>
          </a:prstGeom>
          <a:ln>
            <a:solidFill>
              <a:srgbClr val="D50F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FAB10D8-FECA-4BF5-A824-96D84837D8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87BF8-7809-4271-8554-2F9D366CA6DB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33" name="Image 31">
            <a:extLst>
              <a:ext uri="{FF2B5EF4-FFF2-40B4-BE49-F238E27FC236}">
                <a16:creationId xmlns:a16="http://schemas.microsoft.com/office/drawing/2014/main" id="{CD15F7D0-2588-43F5-B02C-F5435B32611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348" y="2000019"/>
            <a:ext cx="3579252" cy="1646416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4C422FAA-8844-489F-B994-1198CEE14D3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178" r="297"/>
          <a:stretch/>
        </p:blipFill>
        <p:spPr>
          <a:xfrm>
            <a:off x="4864309" y="1987319"/>
            <a:ext cx="1977521" cy="1646416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CDF56FDF-77DC-4A94-ACFE-347EDBE50EA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-1412" r="29902" b="1412"/>
          <a:stretch/>
        </p:blipFill>
        <p:spPr>
          <a:xfrm>
            <a:off x="6841829" y="1963688"/>
            <a:ext cx="1601251" cy="167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9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2">
            <a:extLst>
              <a:ext uri="{FF2B5EF4-FFF2-40B4-BE49-F238E27FC236}">
                <a16:creationId xmlns:a16="http://schemas.microsoft.com/office/drawing/2014/main" id="{72B59197-8B3C-4A39-ACF5-4599280965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1779" y="1101837"/>
            <a:ext cx="1219862" cy="1225376"/>
          </a:xfrm>
          <a:custGeom>
            <a:avLst/>
            <a:gdLst>
              <a:gd name="connsiteX0" fmla="*/ 697230 w 1394460"/>
              <a:gd name="connsiteY0" fmla="*/ 0 h 1394460"/>
              <a:gd name="connsiteX1" fmla="*/ 1394460 w 1394460"/>
              <a:gd name="connsiteY1" fmla="*/ 697230 h 1394460"/>
              <a:gd name="connsiteX2" fmla="*/ 697230 w 1394460"/>
              <a:gd name="connsiteY2" fmla="*/ 1394460 h 1394460"/>
              <a:gd name="connsiteX3" fmla="*/ 0 w 1394460"/>
              <a:gd name="connsiteY3" fmla="*/ 697230 h 1394460"/>
              <a:gd name="connsiteX4" fmla="*/ 697230 w 1394460"/>
              <a:gd name="connsiteY4" fmla="*/ 0 h 139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4460" h="1394460">
                <a:moveTo>
                  <a:pt x="697230" y="0"/>
                </a:moveTo>
                <a:cubicBezTo>
                  <a:pt x="1082299" y="0"/>
                  <a:pt x="1394460" y="312161"/>
                  <a:pt x="1394460" y="697230"/>
                </a:cubicBezTo>
                <a:cubicBezTo>
                  <a:pt x="1394460" y="1082299"/>
                  <a:pt x="1082299" y="1394460"/>
                  <a:pt x="697230" y="1394460"/>
                </a:cubicBezTo>
                <a:cubicBezTo>
                  <a:pt x="312161" y="1394460"/>
                  <a:pt x="0" y="1082299"/>
                  <a:pt x="0" y="697230"/>
                </a:cubicBezTo>
                <a:cubicBezTo>
                  <a:pt x="0" y="312161"/>
                  <a:pt x="312161" y="0"/>
                  <a:pt x="697230" y="0"/>
                </a:cubicBezTo>
                <a:close/>
              </a:path>
            </a:pathLst>
          </a:cu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25" name="Picture 41">
            <a:extLst>
              <a:ext uri="{FF2B5EF4-FFF2-40B4-BE49-F238E27FC236}">
                <a16:creationId xmlns:a16="http://schemas.microsoft.com/office/drawing/2014/main" id="{0C91569F-C5B8-4230-B7C6-BA19E81D2A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1780" y="2915697"/>
            <a:ext cx="1219861" cy="1203514"/>
          </a:xfrm>
          <a:custGeom>
            <a:avLst/>
            <a:gdLst>
              <a:gd name="connsiteX0" fmla="*/ 697230 w 1394460"/>
              <a:gd name="connsiteY0" fmla="*/ 0 h 1394460"/>
              <a:gd name="connsiteX1" fmla="*/ 1394460 w 1394460"/>
              <a:gd name="connsiteY1" fmla="*/ 697230 h 1394460"/>
              <a:gd name="connsiteX2" fmla="*/ 697230 w 1394460"/>
              <a:gd name="connsiteY2" fmla="*/ 1394460 h 1394460"/>
              <a:gd name="connsiteX3" fmla="*/ 0 w 1394460"/>
              <a:gd name="connsiteY3" fmla="*/ 697230 h 1394460"/>
              <a:gd name="connsiteX4" fmla="*/ 697230 w 1394460"/>
              <a:gd name="connsiteY4" fmla="*/ 0 h 139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4460" h="1394460">
                <a:moveTo>
                  <a:pt x="697230" y="0"/>
                </a:moveTo>
                <a:cubicBezTo>
                  <a:pt x="1082299" y="0"/>
                  <a:pt x="1394460" y="312161"/>
                  <a:pt x="1394460" y="697230"/>
                </a:cubicBezTo>
                <a:cubicBezTo>
                  <a:pt x="1394460" y="1082299"/>
                  <a:pt x="1082299" y="1394460"/>
                  <a:pt x="697230" y="1394460"/>
                </a:cubicBezTo>
                <a:cubicBezTo>
                  <a:pt x="312161" y="1394460"/>
                  <a:pt x="0" y="1082299"/>
                  <a:pt x="0" y="697230"/>
                </a:cubicBezTo>
                <a:cubicBezTo>
                  <a:pt x="0" y="312161"/>
                  <a:pt x="312161" y="0"/>
                  <a:pt x="697230" y="0"/>
                </a:cubicBezTo>
                <a:close/>
              </a:path>
            </a:pathLst>
          </a:custGeom>
          <a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9D92CC-5618-4C0D-B217-26FDAA06C1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Deux gammes de produits uniques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9EB492D-17AC-447F-92C1-39F3485AD1BF}"/>
              </a:ext>
            </a:extLst>
          </p:cNvPr>
          <p:cNvGrpSpPr/>
          <p:nvPr/>
        </p:nvGrpSpPr>
        <p:grpSpPr>
          <a:xfrm>
            <a:off x="1627051" y="1817304"/>
            <a:ext cx="1013218" cy="387570"/>
            <a:chOff x="1989623" y="2010698"/>
            <a:chExt cx="1158240" cy="443043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BFF5DC2-E57B-4CE5-B2AC-00C7E3631E14}"/>
                </a:ext>
              </a:extLst>
            </p:cNvPr>
            <p:cNvSpPr/>
            <p:nvPr/>
          </p:nvSpPr>
          <p:spPr>
            <a:xfrm>
              <a:off x="1989623" y="2010698"/>
              <a:ext cx="1158240" cy="44304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lIns="0" tIns="0" rIns="0" bIns="0" anchor="ctr">
              <a:noAutofit/>
            </a:bodyPr>
            <a:lstStyle/>
            <a:p>
              <a:pPr marL="0" marR="0" lvl="0" indent="0" algn="ctr" defTabSz="912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 Semibold" panose="020B0706030804020204" pitchFamily="34" charset="0"/>
              </a:endParaRPr>
            </a:p>
          </p:txBody>
        </p:sp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280F4C27-CF27-4234-85CD-23EF29531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111685" y="2047580"/>
              <a:ext cx="914116" cy="369278"/>
            </a:xfrm>
            <a:prstGeom prst="rect">
              <a:avLst/>
            </a:prstGeom>
          </p:spPr>
        </p:pic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A0A16305-0C08-4724-84E9-A3BF81391161}"/>
              </a:ext>
            </a:extLst>
          </p:cNvPr>
          <p:cNvSpPr/>
          <p:nvPr/>
        </p:nvSpPr>
        <p:spPr>
          <a:xfrm>
            <a:off x="1786775" y="2433226"/>
            <a:ext cx="2009871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/>
                <a:ea typeface="+mn-ea"/>
                <a:cs typeface="Khand SemiBold" panose="02000000000000000000" pitchFamily="2" charset="0"/>
              </a:rPr>
              <a:t>Substituts osseux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/>
                <a:ea typeface="+mn-ea"/>
                <a:cs typeface="Khand SemiBold" panose="02000000000000000000" pitchFamily="2" charset="0"/>
              </a:rPr>
              <a:t>injectables synthétiques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8088656-8C70-4C79-928E-DDE7275E73E9}"/>
              </a:ext>
            </a:extLst>
          </p:cNvPr>
          <p:cNvSpPr/>
          <p:nvPr/>
        </p:nvSpPr>
        <p:spPr>
          <a:xfrm>
            <a:off x="1786774" y="4227981"/>
            <a:ext cx="2009872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/>
                <a:ea typeface="+mn-ea"/>
                <a:cs typeface="Khand SemiBold" panose="02000000000000000000" pitchFamily="2" charset="0"/>
              </a:rPr>
              <a:t>Gels </a:t>
            </a:r>
            <a:r>
              <a:rPr kumimoji="0" lang="fr-FR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/>
                <a:ea typeface="+mn-ea"/>
                <a:cs typeface="Khand SemiBold" panose="02000000000000000000" pitchFamily="2" charset="0"/>
              </a:rPr>
              <a:t>visco</a:t>
            </a: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/>
                <a:ea typeface="+mn-ea"/>
                <a:cs typeface="Khand SemiBold" panose="02000000000000000000" pitchFamily="2" charset="0"/>
              </a:rPr>
              <a:t>-régénérants articulaires injectables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892E605-A273-4E8D-B04B-2B132310F7DB}"/>
              </a:ext>
            </a:extLst>
          </p:cNvPr>
          <p:cNvGrpSpPr/>
          <p:nvPr/>
        </p:nvGrpSpPr>
        <p:grpSpPr>
          <a:xfrm>
            <a:off x="1627051" y="3628407"/>
            <a:ext cx="1013218" cy="387570"/>
            <a:chOff x="3334843" y="3715180"/>
            <a:chExt cx="1013218" cy="387570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652E382-8C7B-4B72-91C7-44CB14CE906D}"/>
                </a:ext>
              </a:extLst>
            </p:cNvPr>
            <p:cNvSpPr/>
            <p:nvPr/>
          </p:nvSpPr>
          <p:spPr>
            <a:xfrm>
              <a:off x="3334843" y="3715180"/>
              <a:ext cx="1013218" cy="38757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lIns="0" tIns="0" rIns="0" bIns="0" anchor="ctr">
              <a:noAutofit/>
            </a:bodyPr>
            <a:lstStyle/>
            <a:p>
              <a:pPr marL="0" marR="0" lvl="0" indent="0" algn="ctr" defTabSz="912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 Semibold" panose="020B0706030804020204" pitchFamily="34" charset="0"/>
              </a:endParaRPr>
            </a:p>
          </p:txBody>
        </p:sp>
        <p:pic>
          <p:nvPicPr>
            <p:cNvPr id="45" name="Picture 4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F7B515E-CE7E-48E8-BBCA-FD6004389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00859" y="3744039"/>
              <a:ext cx="681186" cy="329850"/>
            </a:xfrm>
            <a:prstGeom prst="rect">
              <a:avLst/>
            </a:prstGeom>
          </p:spPr>
        </p:pic>
      </p:grpSp>
      <p:sp>
        <p:nvSpPr>
          <p:cNvPr id="46" name="Right Brace 45">
            <a:extLst>
              <a:ext uri="{FF2B5EF4-FFF2-40B4-BE49-F238E27FC236}">
                <a16:creationId xmlns:a16="http://schemas.microsoft.com/office/drawing/2014/main" id="{6B60B78F-A30C-494C-96EB-0811ECEFBFCE}"/>
              </a:ext>
            </a:extLst>
          </p:cNvPr>
          <p:cNvSpPr/>
          <p:nvPr/>
        </p:nvSpPr>
        <p:spPr>
          <a:xfrm>
            <a:off x="4201814" y="1104594"/>
            <a:ext cx="199284" cy="3585052"/>
          </a:xfrm>
          <a:prstGeom prst="rightBrace">
            <a:avLst>
              <a:gd name="adj1" fmla="val 68160"/>
              <a:gd name="adj2" fmla="val 50000"/>
            </a:avLst>
          </a:prstGeom>
          <a:ln>
            <a:solidFill>
              <a:schemeClr val="tx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DCEF532-0568-406A-87EE-DB94C2774A6C}"/>
              </a:ext>
            </a:extLst>
          </p:cNvPr>
          <p:cNvGrpSpPr/>
          <p:nvPr/>
        </p:nvGrpSpPr>
        <p:grpSpPr>
          <a:xfrm>
            <a:off x="5419929" y="1420246"/>
            <a:ext cx="2550086" cy="2792610"/>
            <a:chOff x="5419929" y="1420246"/>
            <a:chExt cx="2550086" cy="279261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6DCD152-0B05-4A89-B4F0-0BD85DD0EAE4}"/>
                </a:ext>
              </a:extLst>
            </p:cNvPr>
            <p:cNvSpPr/>
            <p:nvPr/>
          </p:nvSpPr>
          <p:spPr>
            <a:xfrm>
              <a:off x="5419929" y="1637230"/>
              <a:ext cx="2550086" cy="730969"/>
            </a:xfrm>
            <a:prstGeom prst="rect">
              <a:avLst/>
            </a:prstGeom>
          </p:spPr>
          <p:txBody>
            <a:bodyPr wrap="square" lIns="0" tIns="0" rIns="0" bIns="0" anchor="t">
              <a:noAutofit/>
            </a:bodyPr>
            <a:lstStyle/>
            <a:p>
              <a:pPr marL="172800" marR="0" lvl="0" indent="-172800" algn="l" defTabSz="7778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Blip>
                  <a:blip r:embed="rId9"/>
                </a:buBlip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23231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Préparation rapide et simple</a:t>
              </a:r>
            </a:p>
            <a:p>
              <a:pPr marL="172800" marR="0" lvl="0" indent="-172800" algn="l" defTabSz="7778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Blip>
                  <a:blip r:embed="rId9"/>
                </a:buBlip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23231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Procédure d’administration peu invasive</a:t>
              </a:r>
            </a:p>
            <a:p>
              <a:pPr marL="172800" marR="0" lvl="0" indent="-172800" algn="l" defTabSz="7778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Blip>
                  <a:blip r:embed="rId9"/>
                </a:buBlip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23231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Action rapide et locale</a:t>
              </a:r>
            </a:p>
            <a:p>
              <a:pPr marL="172800" marR="0" lvl="0" indent="-172800" algn="l" defTabSz="7778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Blip>
                  <a:blip r:embed="rId9"/>
                </a:buBlip>
                <a:tabLst/>
                <a:defRPr/>
              </a:pPr>
              <a:r>
                <a:rPr kumimoji="0" lang="fr-FR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323231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Sécurité d’utilisation garantie 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9DBB61B-1886-4F5F-9FBC-A06D564872CC}"/>
                </a:ext>
              </a:extLst>
            </p:cNvPr>
            <p:cNvSpPr/>
            <p:nvPr/>
          </p:nvSpPr>
          <p:spPr>
            <a:xfrm>
              <a:off x="5419930" y="1420246"/>
              <a:ext cx="2009871" cy="169277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D50F3B"/>
                  </a:solidFill>
                  <a:effectLst/>
                  <a:uLnTx/>
                  <a:uFillTx/>
                  <a:latin typeface="Roboto"/>
                  <a:ea typeface="+mn-ea"/>
                  <a:cs typeface="Khand SemiBold" panose="02000000000000000000" pitchFamily="2" charset="0"/>
                </a:rPr>
                <a:t>Faciles &amp; ergonomiques</a:t>
              </a:r>
            </a:p>
          </p:txBody>
        </p:sp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D4243812-972F-4D97-9E2C-D6C9D323C6CC}"/>
                </a:ext>
              </a:extLst>
            </p:cNvPr>
            <p:cNvGrpSpPr/>
            <p:nvPr/>
          </p:nvGrpSpPr>
          <p:grpSpPr>
            <a:xfrm>
              <a:off x="5419929" y="2995598"/>
              <a:ext cx="2550086" cy="1217258"/>
              <a:chOff x="5419929" y="2995598"/>
              <a:chExt cx="2550086" cy="1217258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A2D04591-D3BF-4308-8269-DF423EEC9F2C}"/>
                  </a:ext>
                </a:extLst>
              </p:cNvPr>
              <p:cNvSpPr/>
              <p:nvPr/>
            </p:nvSpPr>
            <p:spPr>
              <a:xfrm>
                <a:off x="5419929" y="3212582"/>
                <a:ext cx="2550086" cy="1000274"/>
              </a:xfrm>
              <a:prstGeom prst="rect">
                <a:avLst/>
              </a:prstGeom>
            </p:spPr>
            <p:txBody>
              <a:bodyPr wrap="square" lIns="0" tIns="0" rIns="0" bIns="0" anchor="t">
                <a:noAutofit/>
              </a:bodyPr>
              <a:lstStyle/>
              <a:p>
                <a:pPr marL="172800" marR="0" lvl="0" indent="-172800" algn="l" defTabSz="7778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Tx/>
                  <a:buBlip>
                    <a:blip r:embed="rId9"/>
                  </a:buBlip>
                  <a:tabLst/>
                  <a:defRPr/>
                </a:pPr>
                <a:r>
                  <a:rPr kumimoji="0" 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3231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Calibri" panose="020F0502020204030204" pitchFamily="34" charset="0"/>
                  </a:rPr>
                  <a:t>Premier produit de cimentoplastie</a:t>
                </a:r>
                <a:br>
                  <a:rPr kumimoji="0" 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3231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Calibri" panose="020F0502020204030204" pitchFamily="34" charset="0"/>
                  </a:rPr>
                </a:br>
                <a:r>
                  <a:rPr kumimoji="0" 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3231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Calibri" panose="020F0502020204030204" pitchFamily="34" charset="0"/>
                  </a:rPr>
                  <a:t>dans l’ostéosarcome</a:t>
                </a:r>
              </a:p>
              <a:p>
                <a:pPr marL="172800" marR="0" lvl="0" indent="-172800" algn="l" defTabSz="7778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Tx/>
                  <a:buBlip>
                    <a:blip r:embed="rId9"/>
                  </a:buBlip>
                  <a:tabLst/>
                  <a:defRPr/>
                </a:pPr>
                <a:r>
                  <a:rPr kumimoji="0" 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3231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Calibri" panose="020F0502020204030204" pitchFamily="34" charset="0"/>
                  </a:rPr>
                  <a:t>Premier produit de nouvelle génération de prévention de la rupture ligamentaire</a:t>
                </a:r>
              </a:p>
              <a:p>
                <a:pPr marL="172800" marR="0" lvl="0" indent="-172800" algn="l" defTabSz="77785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Tx/>
                  <a:buBlip>
                    <a:blip r:embed="rId9"/>
                  </a:buBlip>
                  <a:tabLst/>
                  <a:defRPr/>
                </a:pPr>
                <a:r>
                  <a:rPr kumimoji="0" lang="fr-FR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23231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Calibri" panose="020F0502020204030204" pitchFamily="34" charset="0"/>
                  </a:rPr>
                  <a:t>Possibilité de diversifier la gamme avec différentes molécules actives</a:t>
                </a: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4DB048DA-AE54-4D18-A683-9C69671E1F05}"/>
                  </a:ext>
                </a:extLst>
              </p:cNvPr>
              <p:cNvSpPr/>
              <p:nvPr/>
            </p:nvSpPr>
            <p:spPr>
              <a:xfrm>
                <a:off x="5419930" y="2995598"/>
                <a:ext cx="2009871" cy="169277"/>
              </a:xfrm>
              <a:prstGeom prst="rect">
                <a:avLst/>
              </a:prstGeom>
            </p:spPr>
            <p:txBody>
              <a:bodyPr wrap="square" lIns="0" tIns="0" rIns="0" bIns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50F3B"/>
                    </a:solidFill>
                    <a:effectLst/>
                    <a:uLnTx/>
                    <a:uFillTx/>
                    <a:latin typeface="Roboto"/>
                    <a:ea typeface="+mn-ea"/>
                    <a:cs typeface="Khand SemiBold" panose="02000000000000000000" pitchFamily="2" charset="0"/>
                  </a:rPr>
                  <a:t>Innovantes &amp; versatiles</a:t>
                </a:r>
              </a:p>
            </p:txBody>
          </p:sp>
        </p:grp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id="{632B863D-0836-4507-8FC2-84DF9C5C55A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4806265" y="1420247"/>
            <a:ext cx="470504" cy="470504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F4F0444C-CC6E-40C2-9A9C-9E9364473AF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4806265" y="2995598"/>
            <a:ext cx="470504" cy="470504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6D14CA9-2143-4F9B-BFCE-AAF87A4A65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87BF8-7809-4271-8554-2F9D366CA6DB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C8E994F-F5BF-4E12-9351-9F62001BF298}"/>
              </a:ext>
            </a:extLst>
          </p:cNvPr>
          <p:cNvSpPr>
            <a:spLocks noChangeAspect="1"/>
          </p:cNvSpPr>
          <p:nvPr/>
        </p:nvSpPr>
        <p:spPr bwMode="auto">
          <a:xfrm>
            <a:off x="3194997" y="940469"/>
            <a:ext cx="850397" cy="850866"/>
          </a:xfrm>
          <a:prstGeom prst="ellipse">
            <a:avLst/>
          </a:prstGeom>
          <a:solidFill>
            <a:schemeClr val="bg1">
              <a:lumMod val="85000"/>
              <a:alpha val="50000"/>
            </a:schemeClr>
          </a:solidFill>
          <a:ln w="25400" cap="flat" cmpd="sng" algn="ctr">
            <a:noFill/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9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Début des ventes en 2021</a:t>
            </a:r>
            <a:endParaRPr kumimoji="0" lang="fr-BE" sz="9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23" name="Group 26">
            <a:extLst>
              <a:ext uri="{FF2B5EF4-FFF2-40B4-BE49-F238E27FC236}">
                <a16:creationId xmlns:a16="http://schemas.microsoft.com/office/drawing/2014/main" id="{9F42BC21-B2F9-4127-B90D-B6995CCAD72D}"/>
              </a:ext>
            </a:extLst>
          </p:cNvPr>
          <p:cNvGrpSpPr/>
          <p:nvPr/>
        </p:nvGrpSpPr>
        <p:grpSpPr>
          <a:xfrm>
            <a:off x="6790786" y="3372646"/>
            <a:ext cx="402014" cy="155353"/>
            <a:chOff x="1989623" y="2010698"/>
            <a:chExt cx="1158240" cy="443043"/>
          </a:xfrm>
        </p:grpSpPr>
        <p:sp>
          <p:nvSpPr>
            <p:cNvPr id="26" name="Rectangle: Rounded Corners 35">
              <a:extLst>
                <a:ext uri="{FF2B5EF4-FFF2-40B4-BE49-F238E27FC236}">
                  <a16:creationId xmlns:a16="http://schemas.microsoft.com/office/drawing/2014/main" id="{31F94459-CA76-4B85-ABF9-18691CA79D3F}"/>
                </a:ext>
              </a:extLst>
            </p:cNvPr>
            <p:cNvSpPr/>
            <p:nvPr/>
          </p:nvSpPr>
          <p:spPr>
            <a:xfrm>
              <a:off x="1989623" y="2010698"/>
              <a:ext cx="1158240" cy="44304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lIns="0" tIns="0" rIns="0" bIns="0" anchor="ctr">
              <a:noAutofit/>
            </a:bodyPr>
            <a:lstStyle/>
            <a:p>
              <a:pPr marL="0" marR="0" lvl="0" indent="0" algn="ctr" defTabSz="912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 Semibold" panose="020B0706030804020204" pitchFamily="34" charset="0"/>
              </a:endParaRPr>
            </a:p>
          </p:txBody>
        </p:sp>
        <p:pic>
          <p:nvPicPr>
            <p:cNvPr id="28" name="Graphic 36">
              <a:extLst>
                <a:ext uri="{FF2B5EF4-FFF2-40B4-BE49-F238E27FC236}">
                  <a16:creationId xmlns:a16="http://schemas.microsoft.com/office/drawing/2014/main" id="{32B43B08-60AE-4492-B5B9-E7793EF331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111685" y="2047580"/>
              <a:ext cx="914116" cy="369278"/>
            </a:xfrm>
            <a:prstGeom prst="rect">
              <a:avLst/>
            </a:prstGeom>
          </p:spPr>
        </p:pic>
      </p:grpSp>
      <p:grpSp>
        <p:nvGrpSpPr>
          <p:cNvPr id="29" name="Group 42">
            <a:extLst>
              <a:ext uri="{FF2B5EF4-FFF2-40B4-BE49-F238E27FC236}">
                <a16:creationId xmlns:a16="http://schemas.microsoft.com/office/drawing/2014/main" id="{BDAE43D7-41F8-48B4-AC0B-AC59BDAAEF81}"/>
              </a:ext>
            </a:extLst>
          </p:cNvPr>
          <p:cNvGrpSpPr/>
          <p:nvPr/>
        </p:nvGrpSpPr>
        <p:grpSpPr>
          <a:xfrm>
            <a:off x="7711619" y="3710105"/>
            <a:ext cx="402014" cy="155353"/>
            <a:chOff x="3334843" y="3715180"/>
            <a:chExt cx="1013218" cy="387570"/>
          </a:xfrm>
        </p:grpSpPr>
        <p:sp>
          <p:nvSpPr>
            <p:cNvPr id="30" name="Rectangle: Rounded Corners 43">
              <a:extLst>
                <a:ext uri="{FF2B5EF4-FFF2-40B4-BE49-F238E27FC236}">
                  <a16:creationId xmlns:a16="http://schemas.microsoft.com/office/drawing/2014/main" id="{F2F56B65-2A7B-42D3-8104-C48913FCCAC0}"/>
                </a:ext>
              </a:extLst>
            </p:cNvPr>
            <p:cNvSpPr/>
            <p:nvPr/>
          </p:nvSpPr>
          <p:spPr>
            <a:xfrm>
              <a:off x="3334843" y="3715180"/>
              <a:ext cx="1013218" cy="38757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lIns="0" tIns="0" rIns="0" bIns="0" anchor="ctr">
              <a:noAutofit/>
            </a:bodyPr>
            <a:lstStyle/>
            <a:p>
              <a:pPr marL="0" marR="0" lvl="0" indent="0" algn="ctr" defTabSz="912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 Semibold" panose="020B0706030804020204" pitchFamily="34" charset="0"/>
              </a:endParaRPr>
            </a:p>
          </p:txBody>
        </p:sp>
        <p:pic>
          <p:nvPicPr>
            <p:cNvPr id="31" name="Picture 4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60D51F6-6002-4782-A950-0FA3A0E1C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00859" y="3744039"/>
              <a:ext cx="681186" cy="3298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4740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39F850B-AB53-4B94-A82D-F47CEDD3DC4B}"/>
              </a:ext>
            </a:extLst>
          </p:cNvPr>
          <p:cNvSpPr/>
          <p:nvPr/>
        </p:nvSpPr>
        <p:spPr>
          <a:xfrm>
            <a:off x="3310735" y="982624"/>
            <a:ext cx="5287644" cy="35850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987E40AE-84F6-4330-8CCA-C4F17BF8E2B7}"/>
              </a:ext>
            </a:extLst>
          </p:cNvPr>
          <p:cNvSpPr/>
          <p:nvPr/>
        </p:nvSpPr>
        <p:spPr>
          <a:xfrm>
            <a:off x="2904668" y="982624"/>
            <a:ext cx="199284" cy="3585052"/>
          </a:xfrm>
          <a:prstGeom prst="rightBrace">
            <a:avLst>
              <a:gd name="adj1" fmla="val 68160"/>
              <a:gd name="adj2" fmla="val 50000"/>
            </a:avLst>
          </a:prstGeom>
          <a:ln>
            <a:solidFill>
              <a:schemeClr val="tx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878FF1C-CA18-4A10-BB0C-3CE97FF990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6266" y="2754501"/>
            <a:ext cx="1219862" cy="1219864"/>
          </a:xfrm>
          <a:custGeom>
            <a:avLst/>
            <a:gdLst>
              <a:gd name="connsiteX0" fmla="*/ 697230 w 1394460"/>
              <a:gd name="connsiteY0" fmla="*/ 0 h 1394460"/>
              <a:gd name="connsiteX1" fmla="*/ 1394460 w 1394460"/>
              <a:gd name="connsiteY1" fmla="*/ 697230 h 1394460"/>
              <a:gd name="connsiteX2" fmla="*/ 697230 w 1394460"/>
              <a:gd name="connsiteY2" fmla="*/ 1394460 h 1394460"/>
              <a:gd name="connsiteX3" fmla="*/ 0 w 1394460"/>
              <a:gd name="connsiteY3" fmla="*/ 697230 h 1394460"/>
              <a:gd name="connsiteX4" fmla="*/ 697230 w 1394460"/>
              <a:gd name="connsiteY4" fmla="*/ 0 h 1394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4460" h="1394460">
                <a:moveTo>
                  <a:pt x="697230" y="0"/>
                </a:moveTo>
                <a:cubicBezTo>
                  <a:pt x="1082299" y="0"/>
                  <a:pt x="1394460" y="312161"/>
                  <a:pt x="1394460" y="697230"/>
                </a:cubicBezTo>
                <a:cubicBezTo>
                  <a:pt x="1394460" y="1082299"/>
                  <a:pt x="1082299" y="1394460"/>
                  <a:pt x="697230" y="1394460"/>
                </a:cubicBezTo>
                <a:cubicBezTo>
                  <a:pt x="312161" y="1394460"/>
                  <a:pt x="0" y="1082299"/>
                  <a:pt x="0" y="697230"/>
                </a:cubicBezTo>
                <a:cubicBezTo>
                  <a:pt x="0" y="312161"/>
                  <a:pt x="312161" y="0"/>
                  <a:pt x="697230" y="0"/>
                </a:cubicBezTo>
                <a:close/>
              </a:path>
            </a:pathLst>
          </a:cu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C20AB1C-673C-46CF-83D8-D2D458158B41}"/>
              </a:ext>
            </a:extLst>
          </p:cNvPr>
          <p:cNvGrpSpPr/>
          <p:nvPr/>
        </p:nvGrpSpPr>
        <p:grpSpPr>
          <a:xfrm>
            <a:off x="566787" y="3466041"/>
            <a:ext cx="1013218" cy="387570"/>
            <a:chOff x="5902503" y="1800894"/>
            <a:chExt cx="1013218" cy="387570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A9CDC293-1CBE-4E9A-B098-01A4218415A9}"/>
                </a:ext>
              </a:extLst>
            </p:cNvPr>
            <p:cNvSpPr/>
            <p:nvPr/>
          </p:nvSpPr>
          <p:spPr>
            <a:xfrm>
              <a:off x="5902503" y="1800894"/>
              <a:ext cx="1013218" cy="38757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lIns="0" tIns="0" rIns="0" bIns="0" anchor="ctr">
              <a:noAutofit/>
            </a:bodyPr>
            <a:lstStyle/>
            <a:p>
              <a:pPr marL="0" marR="0" lvl="0" indent="0" algn="ctr" defTabSz="912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 Semibold" panose="020B0706030804020204" pitchFamily="34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7F250EF-A634-49B5-9D21-3B4029017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81911" y="1860826"/>
              <a:ext cx="854402" cy="267704"/>
            </a:xfrm>
            <a:prstGeom prst="rect">
              <a:avLst/>
            </a:prstGeom>
          </p:spPr>
        </p:pic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6BFCA7C7-96F0-4DB0-8081-10EAADE2145E}"/>
              </a:ext>
            </a:extLst>
          </p:cNvPr>
          <p:cNvSpPr/>
          <p:nvPr/>
        </p:nvSpPr>
        <p:spPr>
          <a:xfrm>
            <a:off x="761262" y="2289698"/>
            <a:ext cx="2009871" cy="30777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/>
                <a:ea typeface="+mn-ea"/>
                <a:cs typeface="Khand SemiBold" panose="02000000000000000000" pitchFamily="2" charset="0"/>
              </a:rPr>
              <a:t>BIOCERA-VET-BS</a:t>
            </a:r>
            <a:b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/>
                <a:ea typeface="+mn-ea"/>
                <a:cs typeface="Khand SemiBold" panose="02000000000000000000" pitchFamily="2" charset="0"/>
              </a:rPr>
            </a:b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/>
                <a:ea typeface="+mn-ea"/>
                <a:cs typeface="Khand SemiBold" panose="02000000000000000000" pitchFamily="2" charset="0"/>
              </a:rPr>
              <a:t>pour les chirurgies osseuses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23BCC9A-44FA-437F-BDEE-17761517693D}"/>
              </a:ext>
            </a:extLst>
          </p:cNvPr>
          <p:cNvSpPr/>
          <p:nvPr/>
        </p:nvSpPr>
        <p:spPr>
          <a:xfrm>
            <a:off x="761262" y="4131391"/>
            <a:ext cx="2009871" cy="30777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/>
                <a:ea typeface="+mn-ea"/>
                <a:cs typeface="Khand SemiBold" panose="02000000000000000000" pitchFamily="2" charset="0"/>
              </a:rPr>
              <a:t>BIOCERA-VET-OSA</a:t>
            </a:r>
            <a:b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/>
                <a:ea typeface="+mn-ea"/>
                <a:cs typeface="Khand SemiBold" panose="02000000000000000000" pitchFamily="2" charset="0"/>
              </a:rPr>
            </a:br>
            <a:r>
              <a:rPr kumimoji="0" lang="fr-FR" sz="1000" b="1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/>
                <a:ea typeface="+mn-ea"/>
                <a:cs typeface="Khand SemiBold" panose="02000000000000000000" pitchFamily="2" charset="0"/>
              </a:rPr>
              <a:t>pour les ostéosarcomes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CF83B4F-09CA-4E8A-968C-78429CD81178}"/>
              </a:ext>
            </a:extLst>
          </p:cNvPr>
          <p:cNvSpPr/>
          <p:nvPr/>
        </p:nvSpPr>
        <p:spPr>
          <a:xfrm>
            <a:off x="3752212" y="3849279"/>
            <a:ext cx="4416454" cy="302400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"/>
                <a:ea typeface="+mn-ea"/>
                <a:cs typeface="Khand SemiBold" panose="02000000000000000000" pitchFamily="2" charset="0"/>
              </a:rPr>
              <a:t>Commercialisation au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Roboto"/>
                <a:ea typeface="+mn-ea"/>
                <a:cs typeface="Khand SemiBold" panose="02000000000000000000" pitchFamily="2" charset="0"/>
              </a:rPr>
              <a:t> S1 2021 pour BCV-BS et S2 2021 pour BCV-OSA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BD8E61-8169-4C22-9898-CD412E68EA3C}"/>
              </a:ext>
            </a:extLst>
          </p:cNvPr>
          <p:cNvSpPr/>
          <p:nvPr/>
        </p:nvSpPr>
        <p:spPr>
          <a:xfrm>
            <a:off x="3419672" y="1099357"/>
            <a:ext cx="5081535" cy="1224225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/>
          <a:p>
            <a:pPr marL="0" marR="0" lvl="0" indent="0" algn="ctr" defTabSz="777855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Traitements compassionnels 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avec un réseau de vétérinaires de renom</a:t>
            </a:r>
          </a:p>
          <a:p>
            <a:pPr marL="0" marR="0" lvl="0" indent="0" algn="ctr" defTabSz="777855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Étude clinique multicentrique prospective 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dans 10 centres en France et en Belgique</a:t>
            </a:r>
          </a:p>
          <a:p>
            <a:pPr marL="0" marR="0" lvl="0" indent="0" algn="ctr" defTabSz="777855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Résultats positifs en chirurgie osseuse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 dans l'arthrodèse canine</a:t>
            </a:r>
          </a:p>
          <a:p>
            <a:pPr marL="0" marR="0" lvl="0" indent="0" algn="ctr" defTabSz="777855" rtl="0" eaLnBrk="1" fontAlgn="auto" latinLnBrk="0" hangingPunct="1"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Utilisation dans une </a:t>
            </a:r>
            <a:r>
              <a:rPr kumimoji="0" lang="fr-FR" sz="1050" b="1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approche globale 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du traitement de l’ostéosarcome chez le chien</a:t>
            </a:r>
          </a:p>
        </p:txBody>
      </p:sp>
      <p:sp>
        <p:nvSpPr>
          <p:cNvPr id="35" name="Arrow: Chevron 34">
            <a:extLst>
              <a:ext uri="{FF2B5EF4-FFF2-40B4-BE49-F238E27FC236}">
                <a16:creationId xmlns:a16="http://schemas.microsoft.com/office/drawing/2014/main" id="{F5D57621-4C83-4D75-9BC0-E457C8C977D0}"/>
              </a:ext>
            </a:extLst>
          </p:cNvPr>
          <p:cNvSpPr/>
          <p:nvPr/>
        </p:nvSpPr>
        <p:spPr>
          <a:xfrm rot="5400000">
            <a:off x="5913960" y="2424984"/>
            <a:ext cx="92958" cy="132960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74B75B7-AA5E-43B4-B7BA-A03690D6B7A3}"/>
              </a:ext>
            </a:extLst>
          </p:cNvPr>
          <p:cNvSpPr/>
          <p:nvPr/>
        </p:nvSpPr>
        <p:spPr>
          <a:xfrm>
            <a:off x="3310735" y="4521957"/>
            <a:ext cx="5288400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1E83A5B-9874-424E-8B14-E8C31473FE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87BF8-7809-4271-8554-2F9D366CA6DB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24" name="Arrow: Chevron 17">
            <a:extLst>
              <a:ext uri="{FF2B5EF4-FFF2-40B4-BE49-F238E27FC236}">
                <a16:creationId xmlns:a16="http://schemas.microsoft.com/office/drawing/2014/main" id="{8F79B001-D84B-4B63-BA36-50603D13EBDB}"/>
              </a:ext>
            </a:extLst>
          </p:cNvPr>
          <p:cNvSpPr/>
          <p:nvPr/>
        </p:nvSpPr>
        <p:spPr>
          <a:xfrm rot="5400000">
            <a:off x="5913960" y="3504745"/>
            <a:ext cx="92958" cy="132960"/>
          </a:xfrm>
          <a:prstGeom prst="chevr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B5B617-C978-4964-ACE4-3332EE5C1E9B}"/>
              </a:ext>
            </a:extLst>
          </p:cNvPr>
          <p:cNvSpPr/>
          <p:nvPr/>
        </p:nvSpPr>
        <p:spPr>
          <a:xfrm>
            <a:off x="3422027" y="2690318"/>
            <a:ext cx="5076824" cy="50783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marL="0" marR="0" lvl="0" indent="0" algn="ctr" defTabSz="777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90 cas cliniques traités 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en chirurgies osseuses chez le chien et le chat </a:t>
            </a:r>
            <a:r>
              <a:rPr lang="fr-FR" sz="1050" dirty="0">
                <a:solidFill>
                  <a:srgbClr val="494947"/>
                </a:solidFill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srgbClr val="494947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marL="0" marR="0" lvl="0" indent="0" algn="ctr" defTabSz="777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20 cas cliniques traités </a:t>
            </a:r>
            <a:r>
              <a:rPr kumimoji="0" lang="fr-FR" sz="1050" b="0" i="0" u="none" strike="noStrike" kern="1200" cap="none" spc="0" normalizeH="0" baseline="0" noProof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rPr>
              <a:t>pour l’ostéosarcome  chez le chien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31D4E38-050F-4215-99E9-04DD7CD470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25" t="1293" r="26746" b="-1293"/>
          <a:stretch/>
        </p:blipFill>
        <p:spPr>
          <a:xfrm>
            <a:off x="1156266" y="954130"/>
            <a:ext cx="1224221" cy="1224000"/>
          </a:xfrm>
          <a:prstGeom prst="flowChartConnector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66D1BC3-FD38-495F-B35B-8CFB6C7A868F}"/>
              </a:ext>
            </a:extLst>
          </p:cNvPr>
          <p:cNvGrpSpPr/>
          <p:nvPr/>
        </p:nvGrpSpPr>
        <p:grpSpPr>
          <a:xfrm>
            <a:off x="566787" y="1695334"/>
            <a:ext cx="1013218" cy="387570"/>
            <a:chOff x="1931488" y="1802064"/>
            <a:chExt cx="1013218" cy="38757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98C26E43-295E-4FB8-8210-35E8D298C631}"/>
                </a:ext>
              </a:extLst>
            </p:cNvPr>
            <p:cNvSpPr/>
            <p:nvPr/>
          </p:nvSpPr>
          <p:spPr>
            <a:xfrm>
              <a:off x="1931488" y="1802064"/>
              <a:ext cx="1013218" cy="38757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lIns="0" tIns="0" rIns="0" bIns="0" anchor="ctr">
              <a:noAutofit/>
            </a:bodyPr>
            <a:lstStyle/>
            <a:p>
              <a:pPr marL="0" marR="0" lvl="0" indent="0" algn="ctr" defTabSz="9124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Open Sans Semibold" panose="020B0706030804020204" pitchFamily="34" charset="0"/>
              </a:endParaRPr>
            </a:p>
          </p:txBody>
        </p:sp>
        <p:pic>
          <p:nvPicPr>
            <p:cNvPr id="29" name="Graphic 8">
              <a:extLst>
                <a:ext uri="{FF2B5EF4-FFF2-40B4-BE49-F238E27FC236}">
                  <a16:creationId xmlns:a16="http://schemas.microsoft.com/office/drawing/2014/main" id="{29702735-2750-4567-A836-F27EC9632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07166" y="1860826"/>
              <a:ext cx="861864" cy="270044"/>
            </a:xfrm>
            <a:prstGeom prst="rect">
              <a:avLst/>
            </a:prstGeom>
          </p:spPr>
        </p:pic>
      </p:grp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28380E4D-7B88-4B3B-A773-C89920CDF4F3}"/>
              </a:ext>
            </a:extLst>
          </p:cNvPr>
          <p:cNvSpPr txBox="1">
            <a:spLocks/>
          </p:cNvSpPr>
          <p:nvPr/>
        </p:nvSpPr>
        <p:spPr>
          <a:xfrm>
            <a:off x="1192863" y="392894"/>
            <a:ext cx="7405516" cy="32316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marL="0" indent="0" algn="l" defTabSz="685800" rtl="0" eaLnBrk="1" latinLnBrk="0" hangingPunct="1">
              <a:lnSpc>
                <a:spcPts val="24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BIOCERA-VET – Des résultats solides validant la stratégie marketing </a:t>
            </a:r>
          </a:p>
        </p:txBody>
      </p:sp>
    </p:spTree>
    <p:extLst>
      <p:ext uri="{BB962C8B-B14F-4D97-AF65-F5344CB8AC3E}">
        <p14:creationId xmlns:p14="http://schemas.microsoft.com/office/powerpoint/2010/main" val="3571105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8D2F86-4B78-407B-BF28-C5E5AF2B4E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VISCO-VET – Un programme de développement solide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0761AE-5281-45E0-93C3-C2452ED02E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fr-FR" dirty="0"/>
              <a:t>Basé sur des études de preuve de concept et des essais cliniques clés </a:t>
            </a:r>
          </a:p>
        </p:txBody>
      </p:sp>
      <p:sp>
        <p:nvSpPr>
          <p:cNvPr id="31" name="Espace réservé du numéro de diapositive 2">
            <a:extLst>
              <a:ext uri="{FF2B5EF4-FFF2-40B4-BE49-F238E27FC236}">
                <a16:creationId xmlns:a16="http://schemas.microsoft.com/office/drawing/2014/main" id="{38E1FFCC-572C-4E11-989B-0E3853FC6E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2F87BF8-7809-4271-8554-2F9D366CA6DB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17" name="ZoneTexte 19">
            <a:extLst>
              <a:ext uri="{FF2B5EF4-FFF2-40B4-BE49-F238E27FC236}">
                <a16:creationId xmlns:a16="http://schemas.microsoft.com/office/drawing/2014/main" id="{B39DD3FC-6BD2-4FC2-82F2-650486543BA8}"/>
              </a:ext>
            </a:extLst>
          </p:cNvPr>
          <p:cNvSpPr txBox="1"/>
          <p:nvPr/>
        </p:nvSpPr>
        <p:spPr>
          <a:xfrm>
            <a:off x="1777087" y="4719212"/>
            <a:ext cx="5563513" cy="230832"/>
          </a:xfrm>
          <a:prstGeom prst="rect">
            <a:avLst/>
          </a:prstGeom>
          <a:noFill/>
        </p:spPr>
        <p:txBody>
          <a:bodyPr wrap="square" lIns="0" tIns="0" rIns="0" bIns="0" anchor="b">
            <a:noAutofit/>
          </a:bodyPr>
          <a:lstStyle/>
          <a:p>
            <a:r>
              <a:rPr lang="fr-FR" sz="5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(1) Lancée au T3 2021;</a:t>
            </a:r>
          </a:p>
          <a:p>
            <a:r>
              <a:rPr lang="fr-FR" sz="5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(2) En préparation;</a:t>
            </a:r>
          </a:p>
          <a:p>
            <a:r>
              <a:rPr lang="fr-FR" sz="500" dirty="0">
                <a:solidFill>
                  <a:schemeClr val="bg2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(3) Commun aux indication CCLD et OA; Obtenus au T3 2021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633D00-B022-4D20-8D87-F6CA5C97EC44}"/>
              </a:ext>
            </a:extLst>
          </p:cNvPr>
          <p:cNvSpPr/>
          <p:nvPr/>
        </p:nvSpPr>
        <p:spPr>
          <a:xfrm>
            <a:off x="4213180" y="1182076"/>
            <a:ext cx="4188043" cy="318614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CF344C4-5B2A-4B56-8C4A-09120659342F}"/>
              </a:ext>
            </a:extLst>
          </p:cNvPr>
          <p:cNvSpPr/>
          <p:nvPr/>
        </p:nvSpPr>
        <p:spPr>
          <a:xfrm>
            <a:off x="4212880" y="4322505"/>
            <a:ext cx="4188642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grpSp>
        <p:nvGrpSpPr>
          <p:cNvPr id="22" name="Group 5">
            <a:extLst>
              <a:ext uri="{FF2B5EF4-FFF2-40B4-BE49-F238E27FC236}">
                <a16:creationId xmlns:a16="http://schemas.microsoft.com/office/drawing/2014/main" id="{776A274F-41E7-4ADB-869E-1182CDA67856}"/>
              </a:ext>
            </a:extLst>
          </p:cNvPr>
          <p:cNvGrpSpPr/>
          <p:nvPr/>
        </p:nvGrpSpPr>
        <p:grpSpPr>
          <a:xfrm>
            <a:off x="4720315" y="1503538"/>
            <a:ext cx="3173772" cy="1878999"/>
            <a:chOff x="4367671" y="1944059"/>
            <a:chExt cx="3173772" cy="1878999"/>
          </a:xfrm>
        </p:grpSpPr>
        <p:sp>
          <p:nvSpPr>
            <p:cNvPr id="23" name="Rectangle: Rounded Corners 33">
              <a:extLst>
                <a:ext uri="{FF2B5EF4-FFF2-40B4-BE49-F238E27FC236}">
                  <a16:creationId xmlns:a16="http://schemas.microsoft.com/office/drawing/2014/main" id="{7561C2FB-B8FF-4F96-8D31-55AEE2493782}"/>
                </a:ext>
              </a:extLst>
            </p:cNvPr>
            <p:cNvSpPr/>
            <p:nvPr/>
          </p:nvSpPr>
          <p:spPr>
            <a:xfrm>
              <a:off x="4367671" y="1944059"/>
              <a:ext cx="3173772" cy="408988"/>
            </a:xfrm>
            <a:prstGeom prst="roundRect">
              <a:avLst/>
            </a:prstGeom>
            <a:solidFill>
              <a:schemeClr val="tx2"/>
            </a:solidFill>
          </p:spPr>
          <p:txBody>
            <a:bodyPr wrap="square" lIns="0" tIns="0" rIns="0" bIns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Khand SemiBold" panose="02000000000000000000" pitchFamily="2" charset="0"/>
                </a:rPr>
                <a:t>Des preuves scientifiques solides</a:t>
              </a:r>
            </a:p>
          </p:txBody>
        </p:sp>
        <p:sp>
          <p:nvSpPr>
            <p:cNvPr id="24" name="Arrow: Chevron 34">
              <a:extLst>
                <a:ext uri="{FF2B5EF4-FFF2-40B4-BE49-F238E27FC236}">
                  <a16:creationId xmlns:a16="http://schemas.microsoft.com/office/drawing/2014/main" id="{B0174A0B-4893-4FFA-9CB2-2FEEF53F18D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803542" y="2507918"/>
              <a:ext cx="302029" cy="432000"/>
            </a:xfrm>
            <a:prstGeom prst="chevron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479EE42-E771-4EC1-B71C-145AD9D3E20F}"/>
                </a:ext>
              </a:extLst>
            </p:cNvPr>
            <p:cNvSpPr/>
            <p:nvPr/>
          </p:nvSpPr>
          <p:spPr>
            <a:xfrm>
              <a:off x="4502973" y="3145950"/>
              <a:ext cx="2902584" cy="677108"/>
            </a:xfrm>
            <a:prstGeom prst="rect">
              <a:avLst/>
            </a:prstGeom>
          </p:spPr>
          <p:txBody>
            <a:bodyPr wrap="square" lIns="0" tIns="0" rIns="0" bIns="0" anchor="t">
              <a:noAutofit/>
            </a:bodyPr>
            <a:lstStyle/>
            <a:p>
              <a:pPr marL="0" marR="0" lvl="0" indent="0" algn="ctr" defTabSz="7778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1200" cap="none" spc="0" normalizeH="0" baseline="0" dirty="0">
                  <a:ln>
                    <a:noFill/>
                  </a:ln>
                  <a:solidFill>
                    <a:srgbClr val="494947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34 chiens traités avec VISCO-VET et </a:t>
              </a:r>
              <a:br>
                <a:rPr kumimoji="0" lang="fr-FR" sz="1200" b="0" i="0" u="none" strike="noStrike" kern="1200" cap="none" spc="0" normalizeH="0" baseline="0" dirty="0">
                  <a:ln>
                    <a:noFill/>
                  </a:ln>
                  <a:solidFill>
                    <a:srgbClr val="494947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</a:br>
              <a:r>
                <a:rPr kumimoji="0" lang="fr-FR" sz="1200" b="0" i="0" u="none" strike="noStrike" kern="1200" cap="none" spc="0" normalizeH="0" baseline="0" dirty="0">
                  <a:ln>
                    <a:noFill/>
                  </a:ln>
                  <a:solidFill>
                    <a:srgbClr val="494947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140 d’ici 2023 (&gt;50 chiens d’ici fin 2021)</a:t>
              </a:r>
            </a:p>
            <a:p>
              <a:pPr marL="0" marR="0" lvl="0" indent="0" algn="ctr" defTabSz="7778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200" b="0" i="0" u="none" strike="noStrike" kern="1200" cap="none" spc="0" normalizeH="0" baseline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endParaRPr>
            </a:p>
            <a:p>
              <a:pPr marL="0" marR="0" lvl="0" indent="0" algn="ctr" defTabSz="7778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200" b="1" dirty="0">
                  <a:solidFill>
                    <a:srgbClr val="4949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Résultats positifs de l’étude de </a:t>
              </a:r>
              <a:r>
                <a:rPr lang="fr-FR" sz="1200" b="1" dirty="0" err="1">
                  <a:solidFill>
                    <a:srgbClr val="4949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PdC</a:t>
              </a:r>
              <a:r>
                <a:rPr kumimoji="0" lang="fr-FR" sz="1200" b="0" i="0" u="none" strike="noStrike" kern="1200" cap="none" spc="0" normalizeH="0" baseline="30000" dirty="0">
                  <a:ln>
                    <a:noFill/>
                  </a:ln>
                  <a:solidFill>
                    <a:srgbClr val="323231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(3)</a:t>
              </a:r>
              <a:r>
                <a:rPr lang="fr-FR" sz="1200" b="1" dirty="0">
                  <a:solidFill>
                    <a:srgbClr val="4949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 dans l’arthrose canine </a:t>
              </a:r>
              <a:r>
                <a:rPr lang="fr-FR" sz="1200" dirty="0">
                  <a:solidFill>
                    <a:srgbClr val="494947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avec une réduction statistiquement significative de la douleur, des effets durables et une bonne tolérance</a:t>
              </a:r>
              <a:endParaRPr kumimoji="0" lang="fr-FR" sz="1200" b="0" i="0" u="none" strike="noStrike" kern="1200" cap="none" spc="0" normalizeH="0" baseline="0" dirty="0">
                <a:ln>
                  <a:noFill/>
                </a:ln>
                <a:solidFill>
                  <a:srgbClr val="494947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A28CE488-FCD2-49B6-912B-6E01EFDCF28B}"/>
              </a:ext>
            </a:extLst>
          </p:cNvPr>
          <p:cNvGrpSpPr/>
          <p:nvPr/>
        </p:nvGrpSpPr>
        <p:grpSpPr>
          <a:xfrm>
            <a:off x="742777" y="1182076"/>
            <a:ext cx="3144226" cy="3186148"/>
            <a:chOff x="742777" y="1182076"/>
            <a:chExt cx="3144226" cy="3186148"/>
          </a:xfrm>
        </p:grpSpPr>
        <p:sp>
          <p:nvSpPr>
            <p:cNvPr id="19" name="Right Brace 18">
              <a:extLst>
                <a:ext uri="{FF2B5EF4-FFF2-40B4-BE49-F238E27FC236}">
                  <a16:creationId xmlns:a16="http://schemas.microsoft.com/office/drawing/2014/main" id="{84FBDFC8-B001-4A80-8364-45FA274F384E}"/>
                </a:ext>
              </a:extLst>
            </p:cNvPr>
            <p:cNvSpPr/>
            <p:nvPr/>
          </p:nvSpPr>
          <p:spPr>
            <a:xfrm>
              <a:off x="3687719" y="1182076"/>
              <a:ext cx="199284" cy="3186148"/>
            </a:xfrm>
            <a:prstGeom prst="rightBrace">
              <a:avLst>
                <a:gd name="adj1" fmla="val 68160"/>
                <a:gd name="adj2" fmla="val 50000"/>
              </a:avLst>
            </a:prstGeom>
            <a:ln>
              <a:solidFill>
                <a:schemeClr val="tx2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D40CB4A-38D4-42B4-9153-43CE7F48B101}"/>
                </a:ext>
              </a:extLst>
            </p:cNvPr>
            <p:cNvSpPr/>
            <p:nvPr/>
          </p:nvSpPr>
          <p:spPr>
            <a:xfrm>
              <a:off x="742777" y="3057086"/>
              <a:ext cx="2944792" cy="8079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172800" marR="0" lvl="0" indent="-172800" algn="l" defTabSz="7778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kumimoji="0" lang="fr-FR" sz="1000" b="0" i="0" u="none" strike="noStrike" kern="1200" cap="none" spc="0" normalizeH="0" baseline="0" dirty="0">
                  <a:ln>
                    <a:noFill/>
                  </a:ln>
                  <a:solidFill>
                    <a:srgbClr val="323231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Lancement de l’étude clinique européenne pivotale multicentrique</a:t>
              </a:r>
              <a:r>
                <a:rPr kumimoji="0" lang="fr-FR" sz="1000" b="0" i="0" u="none" strike="noStrike" kern="1200" cap="none" spc="0" normalizeH="0" baseline="30000" dirty="0">
                  <a:ln>
                    <a:noFill/>
                  </a:ln>
                  <a:solidFill>
                    <a:srgbClr val="323231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(1) </a:t>
              </a:r>
              <a:r>
                <a:rPr kumimoji="0" lang="fr-FR" sz="1000" b="0" i="0" u="none" strike="noStrike" kern="1200" cap="none" spc="0" normalizeH="0" baseline="0" dirty="0">
                  <a:ln>
                    <a:noFill/>
                  </a:ln>
                  <a:solidFill>
                    <a:srgbClr val="323231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randomisé dans l’espèce cible</a:t>
              </a:r>
            </a:p>
            <a:p>
              <a:pPr marL="172800" marR="0" lvl="0" indent="-172800" algn="l" defTabSz="7778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Blip>
                  <a:blip r:embed="rId2"/>
                </a:buBlip>
                <a:tabLst/>
                <a:defRPr/>
              </a:pPr>
              <a:r>
                <a:rPr lang="fr-FR" sz="1000" dirty="0">
                  <a:solidFill>
                    <a:srgbClr val="323231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E</a:t>
              </a:r>
              <a:r>
                <a:rPr kumimoji="0" lang="fr-FR" sz="1000" b="0" i="0" u="none" strike="noStrike" kern="1200" cap="none" spc="0" normalizeH="0" baseline="0" dirty="0">
                  <a:ln>
                    <a:noFill/>
                  </a:ln>
                  <a:solidFill>
                    <a:srgbClr val="323231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tude réglementaire sur la sécurité du produit chez l’animal cible</a:t>
              </a:r>
              <a:r>
                <a:rPr kumimoji="0" lang="fr-FR" sz="1000" b="0" i="0" u="none" strike="noStrike" kern="1200" cap="none" spc="0" normalizeH="0" baseline="30000" dirty="0">
                  <a:ln>
                    <a:noFill/>
                  </a:ln>
                  <a:solidFill>
                    <a:srgbClr val="323231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Calibri" panose="020F0502020204030204" pitchFamily="34" charset="0"/>
                </a:rPr>
                <a:t>(2)</a:t>
              </a:r>
            </a:p>
          </p:txBody>
        </p:sp>
        <p:grpSp>
          <p:nvGrpSpPr>
            <p:cNvPr id="26" name="Group 8">
              <a:extLst>
                <a:ext uri="{FF2B5EF4-FFF2-40B4-BE49-F238E27FC236}">
                  <a16:creationId xmlns:a16="http://schemas.microsoft.com/office/drawing/2014/main" id="{97CAF321-93B6-4E82-8F48-2BCB92E7F137}"/>
                </a:ext>
              </a:extLst>
            </p:cNvPr>
            <p:cNvGrpSpPr/>
            <p:nvPr/>
          </p:nvGrpSpPr>
          <p:grpSpPr>
            <a:xfrm>
              <a:off x="970211" y="1454468"/>
              <a:ext cx="1918499" cy="1412364"/>
              <a:chOff x="563653" y="1315686"/>
              <a:chExt cx="1918499" cy="1412364"/>
            </a:xfrm>
          </p:grpSpPr>
          <p:pic>
            <p:nvPicPr>
              <p:cNvPr id="27" name="Picture 41">
                <a:extLst>
                  <a:ext uri="{FF2B5EF4-FFF2-40B4-BE49-F238E27FC236}">
                    <a16:creationId xmlns:a16="http://schemas.microsoft.com/office/drawing/2014/main" id="{98BDFD8F-EA49-40B4-BACE-EF753CF16B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72021" y="1315686"/>
                <a:ext cx="1410131" cy="1412364"/>
              </a:xfrm>
              <a:custGeom>
                <a:avLst/>
                <a:gdLst>
                  <a:gd name="connsiteX0" fmla="*/ 697230 w 1394460"/>
                  <a:gd name="connsiteY0" fmla="*/ 0 h 1394460"/>
                  <a:gd name="connsiteX1" fmla="*/ 1394460 w 1394460"/>
                  <a:gd name="connsiteY1" fmla="*/ 697230 h 1394460"/>
                  <a:gd name="connsiteX2" fmla="*/ 697230 w 1394460"/>
                  <a:gd name="connsiteY2" fmla="*/ 1394460 h 1394460"/>
                  <a:gd name="connsiteX3" fmla="*/ 0 w 1394460"/>
                  <a:gd name="connsiteY3" fmla="*/ 697230 h 1394460"/>
                  <a:gd name="connsiteX4" fmla="*/ 697230 w 1394460"/>
                  <a:gd name="connsiteY4" fmla="*/ 0 h 1394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94460" h="1394460">
                    <a:moveTo>
                      <a:pt x="697230" y="0"/>
                    </a:moveTo>
                    <a:cubicBezTo>
                      <a:pt x="1082299" y="0"/>
                      <a:pt x="1394460" y="312161"/>
                      <a:pt x="1394460" y="697230"/>
                    </a:cubicBezTo>
                    <a:cubicBezTo>
                      <a:pt x="1394460" y="1082299"/>
                      <a:pt x="1082299" y="1394460"/>
                      <a:pt x="697230" y="1394460"/>
                    </a:cubicBezTo>
                    <a:cubicBezTo>
                      <a:pt x="312161" y="1394460"/>
                      <a:pt x="0" y="1082299"/>
                      <a:pt x="0" y="697230"/>
                    </a:cubicBezTo>
                    <a:cubicBezTo>
                      <a:pt x="0" y="312161"/>
                      <a:pt x="312161" y="0"/>
                      <a:pt x="697230" y="0"/>
                    </a:cubicBezTo>
                    <a:close/>
                  </a:path>
                </a:pathLst>
              </a:custGeom>
              <a:blipFill>
                <a:blip r:embed="rId4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20000"/>
                  </a:prstClr>
                </a:outerShdw>
              </a:effectLst>
            </p:spPr>
          </p:pic>
          <p:grpSp>
            <p:nvGrpSpPr>
              <p:cNvPr id="28" name="Group 42">
                <a:extLst>
                  <a:ext uri="{FF2B5EF4-FFF2-40B4-BE49-F238E27FC236}">
                    <a16:creationId xmlns:a16="http://schemas.microsoft.com/office/drawing/2014/main" id="{D20E0720-27BA-4543-925F-516B89DF7B8D}"/>
                  </a:ext>
                </a:extLst>
              </p:cNvPr>
              <p:cNvGrpSpPr/>
              <p:nvPr/>
            </p:nvGrpSpPr>
            <p:grpSpPr>
              <a:xfrm>
                <a:off x="563653" y="2139323"/>
                <a:ext cx="973177" cy="448022"/>
                <a:chOff x="6346652" y="1826729"/>
                <a:chExt cx="841866" cy="387570"/>
              </a:xfrm>
            </p:grpSpPr>
            <p:sp>
              <p:nvSpPr>
                <p:cNvPr id="29" name="Rectangle: Rounded Corners 43">
                  <a:extLst>
                    <a:ext uri="{FF2B5EF4-FFF2-40B4-BE49-F238E27FC236}">
                      <a16:creationId xmlns:a16="http://schemas.microsoft.com/office/drawing/2014/main" id="{DCFA1B52-73C4-493F-98EC-0DED3270F4D8}"/>
                    </a:ext>
                  </a:extLst>
                </p:cNvPr>
                <p:cNvSpPr/>
                <p:nvPr/>
              </p:nvSpPr>
              <p:spPr>
                <a:xfrm>
                  <a:off x="6346652" y="1826729"/>
                  <a:ext cx="841866" cy="387570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txBody>
                <a:bodyPr wrap="none" lIns="0" tIns="0" rIns="0" bIns="0" anchor="ctr">
                  <a:noAutofit/>
                </a:bodyPr>
                <a:lstStyle/>
                <a:p>
                  <a:pPr marL="0" marR="0" lvl="0" indent="0" algn="ctr" defTabSz="912479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800" b="1" i="0" u="none" strike="noStrike" kern="1200" cap="none" spc="0" normalizeH="0" baseline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Roboto" panose="02000000000000000000" pitchFamily="2" charset="0"/>
                    <a:ea typeface="Roboto" panose="02000000000000000000" pitchFamily="2" charset="0"/>
                    <a:cs typeface="Open Sans Semibold" panose="020B0706030804020204" pitchFamily="34" charset="0"/>
                  </a:endParaRPr>
                </a:p>
              </p:txBody>
            </p:sp>
            <p:pic>
              <p:nvPicPr>
                <p:cNvPr id="30" name="Picture 44" descr="A picture containing text&#10;&#10;Description automatically generated">
                  <a:extLst>
                    <a:ext uri="{FF2B5EF4-FFF2-40B4-BE49-F238E27FC236}">
                      <a16:creationId xmlns:a16="http://schemas.microsoft.com/office/drawing/2014/main" id="{4B43D43B-F620-466A-B222-A2F2EB5E66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1866" y="1891846"/>
                  <a:ext cx="531437" cy="257337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424612025"/>
      </p:ext>
    </p:extLst>
  </p:cSld>
  <p:clrMapOvr>
    <a:masterClrMapping/>
  </p:clrMapOvr>
</p:sld>
</file>

<file path=ppt/theme/theme1.xml><?xml version="1.0" encoding="utf-8"?>
<a:theme xmlns:a="http://schemas.openxmlformats.org/drawingml/2006/main" name="Vides">
  <a:themeElements>
    <a:clrScheme name="Custom 16">
      <a:dk1>
        <a:sysClr val="windowText" lastClr="000000"/>
      </a:dk1>
      <a:lt1>
        <a:sysClr val="window" lastClr="FFFFFF"/>
      </a:lt1>
      <a:dk2>
        <a:srgbClr val="D50F3B"/>
      </a:dk2>
      <a:lt2>
        <a:srgbClr val="494947"/>
      </a:lt2>
      <a:accent1>
        <a:srgbClr val="E6007E"/>
      </a:accent1>
      <a:accent2>
        <a:srgbClr val="7B78B1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THERAVET">
      <a:majorFont>
        <a:latin typeface="Khand SemiBol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xte Seul">
  <a:themeElements>
    <a:clrScheme name="Custom 16">
      <a:dk1>
        <a:sysClr val="windowText" lastClr="000000"/>
      </a:dk1>
      <a:lt1>
        <a:sysClr val="window" lastClr="FFFFFF"/>
      </a:lt1>
      <a:dk2>
        <a:srgbClr val="D50F3B"/>
      </a:dk2>
      <a:lt2>
        <a:srgbClr val="494947"/>
      </a:lt2>
      <a:accent1>
        <a:srgbClr val="E6007E"/>
      </a:accent1>
      <a:accent2>
        <a:srgbClr val="7B78B1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THERAVET">
      <a:majorFont>
        <a:latin typeface="Khand SemiBol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2899</TotalTime>
  <Words>1275</Words>
  <Application>Microsoft Office PowerPoint</Application>
  <PresentationFormat>Affichage à l'écran (16:9)</PresentationFormat>
  <Paragraphs>205</Paragraphs>
  <Slides>15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15</vt:i4>
      </vt:variant>
    </vt:vector>
  </HeadingPairs>
  <TitlesOfParts>
    <vt:vector size="22" baseType="lpstr">
      <vt:lpstr>Arial</vt:lpstr>
      <vt:lpstr>Calibri</vt:lpstr>
      <vt:lpstr>Khand SemiBold</vt:lpstr>
      <vt:lpstr>Roboto</vt:lpstr>
      <vt:lpstr>Times New Roman</vt:lpstr>
      <vt:lpstr>Vides</vt:lpstr>
      <vt:lpstr>Texte Seul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Pokeslide</dc:creator>
  <cp:lastModifiedBy>Louis</cp:lastModifiedBy>
  <cp:revision>1269</cp:revision>
  <dcterms:created xsi:type="dcterms:W3CDTF">2021-03-29T11:57:54Z</dcterms:created>
  <dcterms:modified xsi:type="dcterms:W3CDTF">2021-11-22T16:49:07Z</dcterms:modified>
</cp:coreProperties>
</file>