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6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0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9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34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28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62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73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74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22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07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56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B5ABA-C419-4E68-9A67-A404279E415D}" type="datetimeFigureOut">
              <a:rPr lang="fr-FR" smtClean="0"/>
              <a:t>30/05/2022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B9FBD-FCCB-4477-AAEE-05F27A71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81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4" y="0"/>
            <a:ext cx="10271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11" y="0"/>
            <a:ext cx="7083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8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32" y="0"/>
            <a:ext cx="706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-27943"/>
            <a:ext cx="10313632" cy="68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0" y="-24074"/>
            <a:ext cx="9189022" cy="68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2" y="0"/>
            <a:ext cx="723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4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-4759"/>
            <a:ext cx="10278908" cy="68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41" y="0"/>
            <a:ext cx="759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3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6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0"/>
            <a:ext cx="1027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38" y="0"/>
            <a:ext cx="744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6E200D558B24F9B74EE1A1E5E7CCD" ma:contentTypeVersion="17" ma:contentTypeDescription="Crée un document." ma:contentTypeScope="" ma:versionID="e5c49c3fb16a7162b0c87d152d203afc">
  <xsd:schema xmlns:xsd="http://www.w3.org/2001/XMLSchema" xmlns:xs="http://www.w3.org/2001/XMLSchema" xmlns:p="http://schemas.microsoft.com/office/2006/metadata/properties" xmlns:ns2="de8e9536-6557-4999-b21d-41ab386c414d" xmlns:ns3="713b9be1-1454-43bb-bef7-e82f3202b8fb" targetNamespace="http://schemas.microsoft.com/office/2006/metadata/properties" ma:root="true" ma:fieldsID="b246a0ffea02a8392330163b23ba04db" ns2:_="" ns3:_="">
    <xsd:import namespace="de8e9536-6557-4999-b21d-41ab386c414d"/>
    <xsd:import namespace="713b9be1-1454-43bb-bef7-e82f3202b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e9536-6557-4999-b21d-41ab386c41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7abb5216-6bb2-4d82-8ae5-ba2b569811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b9be1-1454-43bb-bef7-e82f3202b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cf3316f-b869-455d-b3f3-b78c6ae90120}" ma:internalName="TaxCatchAll" ma:showField="CatchAllData" ma:web="713b9be1-1454-43bb-bef7-e82f3202b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6970AC-C84F-48BB-ACAA-71557708AF0D}"/>
</file>

<file path=customXml/itemProps2.xml><?xml version="1.0" encoding="utf-8"?>
<ds:datastoreItem xmlns:ds="http://schemas.openxmlformats.org/officeDocument/2006/customXml" ds:itemID="{8C8C5E70-4392-4A46-8E89-A70FE1A83D82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Grand écran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Commercial</dc:creator>
  <cp:lastModifiedBy>Commercial</cp:lastModifiedBy>
  <cp:revision>4</cp:revision>
  <dcterms:created xsi:type="dcterms:W3CDTF">2022-05-30T06:14:29Z</dcterms:created>
  <dcterms:modified xsi:type="dcterms:W3CDTF">2022-05-30T07:18:07Z</dcterms:modified>
</cp:coreProperties>
</file>