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82F9A-C488-41F6-8BDB-F6872354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EA8E04-E061-4397-8CEE-05C07B1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0FA5EF-5032-4805-8D6F-1152CF8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1C723B-A341-4858-8B43-286ABB81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C401EA-9270-4F89-91F0-F862F511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64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8454F-AD93-48A1-A214-F5ED5BC7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4FD2FD-346A-432D-B521-66F4BA3FC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8EFC7D-7415-40FF-920F-8B893D5D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02090-3C7A-4C1E-8E13-EC1CB849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651D6-9A74-4D8E-B4C4-3F0B479F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82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BD8E79-FDF9-45EA-8F3E-BC623F02F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C15C61-C23D-4B75-B27C-99C7DEFC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6B99B7-F124-465E-88EA-8E575DB6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054BD1-9E02-4D90-A46C-35BF9C58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8B6A8-DBE8-4E05-99B1-0FCF93C8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7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5B0F2-79B3-44CA-BE54-28AE09A6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D7BB7E-460C-4415-86C6-B48BE1B3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285FE-82B3-4F93-8186-E85DDE4E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D68963-DE6F-4772-90A4-D5B637D0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2A70AD-2BC9-4DC0-8DF5-0E2F4662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0BF26-92C5-4B7B-A297-3C983D1E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8C5F99-9474-4313-B7B8-65E03E8A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F0D89F-6612-4D39-91A9-3C525E7F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B16D20-4DCC-4806-81C9-402818D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5FA8C1-448A-474C-8E7A-D256D2F2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1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4FBDD-20CD-4AF1-8434-56993BE7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91CA0E-32E4-4AA1-B395-802867593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0F57EC-715A-42A3-9EEF-FBCC05D0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3F0389-56C2-4906-A9A3-DD80E918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1095D9-F72B-4690-AD34-EAF80705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7F2131-1745-4A89-B6C7-E72511B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0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FDDD3-6AB3-4977-B360-4EB4F001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0389E4-C2D1-4CD1-80C8-35909978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D5B18D-09F3-4592-8660-D79566A1F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19A94A-B62B-45BB-A029-BD6E6FBC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5A77F1-8740-4E17-A34B-F4FAE3CA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F6E21D-D2F5-4995-AB11-F10F1D9C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F03A76-DA82-46A7-B149-FA890374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CB19CD-3C61-4712-8440-3C0BB84E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2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ABF78-286C-4813-A17B-A42F23DE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2AA20A-55B7-4E82-B9E4-974408D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92F13B-308D-4F8F-81B1-258B72B7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9CA2E8-9645-4BB2-A2F1-F32517B7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F5FDBE-49E5-4D8E-81E2-56AA08A5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0D5AEA-7FD9-47EA-8018-39BF500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17080F-C890-4FE3-8C75-7EA63D9C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9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188FD-0DFD-4FF9-94AE-76F36568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EC5239-B2BE-496A-A6A1-4144E90E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D41048-09A8-42A4-9C2A-E502E53B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99FD7C-914D-4A27-9450-701E22F0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41AA6C-EB3D-44E0-8B43-80A4E4A7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17ABCF-AB0B-4775-85F6-5A9AD3AA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3388C-7E66-4E15-9A9A-3B3EEFB1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4CF5C-BA9A-483A-9B3B-038656025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A49464-9540-4025-88BF-98A3A2F72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A1351C-9946-4673-9DF5-9D8455E1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6E04CD-3859-4CF8-A083-B4E224A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FD501A-84C8-42FE-9DE5-05378780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42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F6E0A1-02B5-4320-98A7-298B3984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918EB1-007A-4728-A26E-9F064FF9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C709C3-51DC-459B-83E9-CEFD4A9F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C07A-1065-486C-81F5-FBFE7E2880AB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E5C83F-1989-4210-8375-9BF1A10CD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9B03C3-3303-4AEE-BFAA-D84BAED41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F910-BD78-4E42-8213-EE204D729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7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5D1EA2-EAE3-4709-B8FB-FA4B4DD03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2F6AFE-2A1A-404D-9215-66125AD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252A156-0F0F-4870-B695-46D5F0598E67}"/>
              </a:ext>
            </a:extLst>
          </p:cNvPr>
          <p:cNvSpPr txBox="1"/>
          <p:nvPr/>
        </p:nvSpPr>
        <p:spPr>
          <a:xfrm>
            <a:off x="1755533" y="2524820"/>
            <a:ext cx="78562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i="0" dirty="0">
                <a:solidFill>
                  <a:schemeClr val="bg1">
                    <a:lumMod val="95000"/>
                  </a:schemeClr>
                </a:solidFill>
                <a:effectLst/>
                <a:latin typeface="Roboto Condensed" panose="02000000000000000000" pitchFamily="2" charset="0"/>
              </a:rPr>
              <a:t>Prospecter et fidéliser ses clients en 2021 : mode d'emploi.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3B17D87-95F9-46F1-B430-B78D974E2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0" y="142665"/>
            <a:ext cx="3268426" cy="9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2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B9A314-CD7E-4E8A-BA0C-11E0561E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6" name="Image 5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37FEC505-FD5D-42A8-B631-42D30D01D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83" y="2257502"/>
            <a:ext cx="1328777" cy="199691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63D6CFD-F761-406F-9E77-D4BB8E67C90D}"/>
              </a:ext>
            </a:extLst>
          </p:cNvPr>
          <p:cNvSpPr txBox="1"/>
          <p:nvPr/>
        </p:nvSpPr>
        <p:spPr>
          <a:xfrm>
            <a:off x="4931435" y="330792"/>
            <a:ext cx="29901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222222"/>
                </a:solidFill>
                <a:effectLst/>
                <a:latin typeface="Roboto Condensed" panose="02000000000000000000" pitchFamily="2" charset="0"/>
              </a:rPr>
              <a:t>Christophe Boniface</a:t>
            </a:r>
          </a:p>
          <a:p>
            <a:pPr algn="l"/>
            <a:r>
              <a:rPr lang="fr-FR" b="1" i="0" dirty="0">
                <a:solidFill>
                  <a:srgbClr val="222222"/>
                </a:solidFill>
                <a:effectLst/>
                <a:latin typeface="Roboto Condensed" panose="02000000000000000000" pitchFamily="2" charset="0"/>
              </a:rPr>
              <a:t>ANCV</a:t>
            </a:r>
          </a:p>
          <a:p>
            <a:pPr algn="l"/>
            <a:r>
              <a:rPr lang="fr-FR" b="1" i="0" dirty="0">
                <a:solidFill>
                  <a:srgbClr val="222222"/>
                </a:solidFill>
                <a:effectLst/>
                <a:latin typeface="Roboto Condensed" panose="02000000000000000000" pitchFamily="2" charset="0"/>
              </a:rPr>
              <a:t>Directeur commercial</a:t>
            </a:r>
          </a:p>
        </p:txBody>
      </p:sp>
      <p:pic>
        <p:nvPicPr>
          <p:cNvPr id="8" name="Image 7" descr="Une image contenant personne, homme, complet, mur&#10;&#10;Description générée automatiquement">
            <a:extLst>
              <a:ext uri="{FF2B5EF4-FFF2-40B4-BE49-F238E27FC236}">
                <a16:creationId xmlns:a16="http://schemas.microsoft.com/office/drawing/2014/main" id="{248F8D81-178F-4EC4-8C92-207C3266E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78" y="142283"/>
            <a:ext cx="2071189" cy="1549510"/>
          </a:xfrm>
          <a:prstGeom prst="rect">
            <a:avLst/>
          </a:prstGeom>
        </p:spPr>
      </p:pic>
      <p:pic>
        <p:nvPicPr>
          <p:cNvPr id="12" name="Image 11" descr="Une image contenant personne, homme, habits, complet&#10;&#10;Description générée automatiquement">
            <a:extLst>
              <a:ext uri="{FF2B5EF4-FFF2-40B4-BE49-F238E27FC236}">
                <a16:creationId xmlns:a16="http://schemas.microsoft.com/office/drawing/2014/main" id="{F56E5AB6-29C6-43A0-9901-DD58DD331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26" y="4630538"/>
            <a:ext cx="2449410" cy="14377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E16663E-6CBE-4A6D-8F38-220AFB8A3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488" y="2734708"/>
            <a:ext cx="3042168" cy="104250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FD9E45B-117B-4752-9D42-E3C654DAC2C3}"/>
              </a:ext>
            </a:extLst>
          </p:cNvPr>
          <p:cNvSpPr txBox="1"/>
          <p:nvPr/>
        </p:nvSpPr>
        <p:spPr>
          <a:xfrm>
            <a:off x="5005532" y="4886833"/>
            <a:ext cx="29901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222222"/>
                </a:solidFill>
                <a:effectLst/>
                <a:latin typeface="Roboto Condensed" panose="02000000000000000000" pitchFamily="2" charset="0"/>
              </a:rPr>
              <a:t>Pierre Leroux</a:t>
            </a:r>
          </a:p>
          <a:p>
            <a:pPr algn="l"/>
            <a:r>
              <a:rPr lang="fr-FR" b="1" i="0" dirty="0">
                <a:solidFill>
                  <a:srgbClr val="222222"/>
                </a:solidFill>
                <a:effectLst/>
                <a:latin typeface="Roboto Condensed" panose="02000000000000000000" pitchFamily="2" charset="0"/>
              </a:rPr>
              <a:t>LEMON LEARNING</a:t>
            </a:r>
          </a:p>
          <a:p>
            <a:pPr algn="l"/>
            <a:r>
              <a:rPr lang="fr-FR" b="1" dirty="0">
                <a:solidFill>
                  <a:srgbClr val="222222"/>
                </a:solidFill>
                <a:latin typeface="Roboto Condensed" panose="02000000000000000000" pitchFamily="2" charset="0"/>
              </a:rPr>
              <a:t>CEO</a:t>
            </a:r>
            <a:endParaRPr lang="fr-FR" b="1" i="0" dirty="0">
              <a:solidFill>
                <a:srgbClr val="222222"/>
              </a:solidFill>
              <a:effectLst/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920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21</Words>
  <Application>Microsoft Office PowerPoint</Application>
  <PresentationFormat>Grand écran</PresentationFormat>
  <Paragraphs>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 Condensed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PIERRE-GUILBOT Mathilde</dc:creator>
  <cp:lastModifiedBy>conquerir magazine</cp:lastModifiedBy>
  <cp:revision>4</cp:revision>
  <dcterms:created xsi:type="dcterms:W3CDTF">2021-03-31T15:32:13Z</dcterms:created>
  <dcterms:modified xsi:type="dcterms:W3CDTF">2021-06-02T13:23:33Z</dcterms:modified>
</cp:coreProperties>
</file>