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5" r:id="rId3"/>
    <p:sldId id="276" r:id="rId4"/>
    <p:sldId id="277" r:id="rId5"/>
    <p:sldId id="278" r:id="rId6"/>
    <p:sldId id="270" r:id="rId7"/>
    <p:sldId id="271" r:id="rId8"/>
    <p:sldId id="269" r:id="rId9"/>
    <p:sldId id="272" r:id="rId10"/>
    <p:sldId id="279" r:id="rId11"/>
    <p:sldId id="280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71171"/>
    <a:srgbClr val="396287"/>
    <a:srgbClr val="32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1D9069-966E-4CC1-9FC4-DF7181DA708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fr-FR"/>
        </a:p>
      </dgm:t>
    </dgm:pt>
    <dgm:pt modelId="{2D4ADEC4-5A37-47AB-9FBE-3623EEA2E0B5}">
      <dgm:prSet phldrT="[Texte]"/>
      <dgm:spPr/>
      <dgm:t>
        <a:bodyPr/>
        <a:lstStyle/>
        <a:p>
          <a:r>
            <a:rPr lang="fr-FR" dirty="0" smtClean="0">
              <a:solidFill>
                <a:schemeClr val="bg1"/>
              </a:solidFill>
            </a:rPr>
            <a:t>Un esprit #neoptimiste</a:t>
          </a:r>
          <a:endParaRPr lang="fr-FR" dirty="0">
            <a:solidFill>
              <a:schemeClr val="bg1"/>
            </a:solidFill>
          </a:endParaRPr>
        </a:p>
      </dgm:t>
    </dgm:pt>
    <dgm:pt modelId="{8C654019-889F-4787-B25C-319E547F7297}" type="parTrans" cxnId="{A0461137-BBD4-4C33-A737-6C2329682084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8A808DE3-3793-4FAA-91AA-675CD5F07C59}" type="sibTrans" cxnId="{A0461137-BBD4-4C33-A737-6C2329682084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54F74736-8B3A-4F6A-80F3-547E2733C765}">
      <dgm:prSet phldrT="[Texte]"/>
      <dgm:spPr/>
      <dgm:t>
        <a:bodyPr/>
        <a:lstStyle/>
        <a:p>
          <a:r>
            <a:rPr lang="fr-FR" dirty="0" smtClean="0">
              <a:solidFill>
                <a:schemeClr val="bg1"/>
              </a:solidFill>
            </a:rPr>
            <a:t>Une économie performante et innovante</a:t>
          </a:r>
          <a:endParaRPr lang="fr-FR" dirty="0">
            <a:solidFill>
              <a:schemeClr val="bg1"/>
            </a:solidFill>
          </a:endParaRPr>
        </a:p>
      </dgm:t>
    </dgm:pt>
    <dgm:pt modelId="{EC21DC9A-D751-4500-90E4-E2D3294E7973}" type="parTrans" cxnId="{4A75F356-BB9E-4FDF-8459-CDC371D14B0A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1A272194-DC2E-41FB-9E35-4C5A9336F1AC}" type="sibTrans" cxnId="{4A75F356-BB9E-4FDF-8459-CDC371D14B0A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68CDB1B0-51B4-4D5E-9425-153CE6160BEE}">
      <dgm:prSet phldrT="[Texte]"/>
      <dgm:spPr/>
      <dgm:t>
        <a:bodyPr/>
        <a:lstStyle/>
        <a:p>
          <a:r>
            <a:rPr lang="fr-FR" dirty="0" smtClean="0">
              <a:solidFill>
                <a:schemeClr val="bg1"/>
              </a:solidFill>
            </a:rPr>
            <a:t>Des talents à foison</a:t>
          </a:r>
          <a:endParaRPr lang="fr-FR" dirty="0">
            <a:solidFill>
              <a:schemeClr val="bg1"/>
            </a:solidFill>
          </a:endParaRPr>
        </a:p>
      </dgm:t>
    </dgm:pt>
    <dgm:pt modelId="{C45CCB08-1BF6-4C3E-8D8A-78226E7C5B72}" type="parTrans" cxnId="{E1C458D7-31D2-42B1-8FF6-1D037687BB74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085B8CF8-5C7A-4570-84C9-EA7F73421906}" type="sibTrans" cxnId="{E1C458D7-31D2-42B1-8FF6-1D037687BB74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A4BCE17B-0065-4B1C-A468-550159056F43}">
      <dgm:prSet/>
      <dgm:spPr/>
      <dgm:t>
        <a:bodyPr/>
        <a:lstStyle/>
        <a:p>
          <a:r>
            <a:rPr lang="fr-FR" dirty="0" smtClean="0">
              <a:solidFill>
                <a:schemeClr val="bg1"/>
              </a:solidFill>
            </a:rPr>
            <a:t>Un accompagnement complet pour tous les projets</a:t>
          </a:r>
          <a:endParaRPr lang="fr-FR" dirty="0">
            <a:solidFill>
              <a:schemeClr val="bg1"/>
            </a:solidFill>
          </a:endParaRPr>
        </a:p>
      </dgm:t>
    </dgm:pt>
    <dgm:pt modelId="{C0F8DCA0-0F26-479D-9F89-A15BDF78A5E3}" type="parTrans" cxnId="{E1358E2B-CFB1-4C49-89F9-2D89FC10027E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D44FDEE3-17E3-45B0-95B3-322DB30A4638}" type="sibTrans" cxnId="{E1358E2B-CFB1-4C49-89F9-2D89FC10027E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A4FA81FC-0091-4F68-82C2-946A6DCBED01}">
      <dgm:prSet/>
      <dgm:spPr/>
      <dgm:t>
        <a:bodyPr/>
        <a:lstStyle/>
        <a:p>
          <a:r>
            <a:rPr lang="fr-FR" dirty="0" smtClean="0">
              <a:solidFill>
                <a:schemeClr val="bg1"/>
              </a:solidFill>
            </a:rPr>
            <a:t>Une région interconnectée… et connectée</a:t>
          </a:r>
          <a:endParaRPr lang="fr-FR" dirty="0">
            <a:solidFill>
              <a:schemeClr val="bg1"/>
            </a:solidFill>
          </a:endParaRPr>
        </a:p>
      </dgm:t>
    </dgm:pt>
    <dgm:pt modelId="{6B22C118-674D-4831-A961-43519C30FBF6}" type="parTrans" cxnId="{AD24C92B-A398-48B1-9D1C-573FB4E908ED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9C69B945-1728-4E63-B5BB-5A357A1638BE}" type="sibTrans" cxnId="{AD24C92B-A398-48B1-9D1C-573FB4E908ED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73EAFB9D-D8B2-4491-87BE-1A97DDB65839}" type="pres">
      <dgm:prSet presAssocID="{401D9069-966E-4CC1-9FC4-DF7181DA708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38DA3ED4-5400-469F-8F73-FE782208A5D6}" type="pres">
      <dgm:prSet presAssocID="{401D9069-966E-4CC1-9FC4-DF7181DA7084}" presName="Name1" presStyleCnt="0"/>
      <dgm:spPr/>
      <dgm:t>
        <a:bodyPr/>
        <a:lstStyle/>
        <a:p>
          <a:endParaRPr lang="fr-FR"/>
        </a:p>
      </dgm:t>
    </dgm:pt>
    <dgm:pt modelId="{C65362BA-AF61-49E1-A7E2-0C605D222397}" type="pres">
      <dgm:prSet presAssocID="{401D9069-966E-4CC1-9FC4-DF7181DA7084}" presName="cycle" presStyleCnt="0"/>
      <dgm:spPr/>
      <dgm:t>
        <a:bodyPr/>
        <a:lstStyle/>
        <a:p>
          <a:endParaRPr lang="fr-FR"/>
        </a:p>
      </dgm:t>
    </dgm:pt>
    <dgm:pt modelId="{533A54A0-A2B6-4C5E-9167-DACD611E50FD}" type="pres">
      <dgm:prSet presAssocID="{401D9069-966E-4CC1-9FC4-DF7181DA7084}" presName="srcNode" presStyleLbl="node1" presStyleIdx="0" presStyleCnt="5"/>
      <dgm:spPr/>
      <dgm:t>
        <a:bodyPr/>
        <a:lstStyle/>
        <a:p>
          <a:endParaRPr lang="fr-FR"/>
        </a:p>
      </dgm:t>
    </dgm:pt>
    <dgm:pt modelId="{756FF5F7-37A1-4E6A-9167-74130F029011}" type="pres">
      <dgm:prSet presAssocID="{401D9069-966E-4CC1-9FC4-DF7181DA7084}" presName="conn" presStyleLbl="parChTrans1D2" presStyleIdx="0" presStyleCnt="1"/>
      <dgm:spPr/>
      <dgm:t>
        <a:bodyPr/>
        <a:lstStyle/>
        <a:p>
          <a:endParaRPr lang="fr-FR"/>
        </a:p>
      </dgm:t>
    </dgm:pt>
    <dgm:pt modelId="{125DBEFA-9759-47FB-984A-A868269EFC4F}" type="pres">
      <dgm:prSet presAssocID="{401D9069-966E-4CC1-9FC4-DF7181DA7084}" presName="extraNode" presStyleLbl="node1" presStyleIdx="0" presStyleCnt="5"/>
      <dgm:spPr/>
      <dgm:t>
        <a:bodyPr/>
        <a:lstStyle/>
        <a:p>
          <a:endParaRPr lang="fr-FR"/>
        </a:p>
      </dgm:t>
    </dgm:pt>
    <dgm:pt modelId="{015DED84-21EE-4201-9520-31E8F31C5168}" type="pres">
      <dgm:prSet presAssocID="{401D9069-966E-4CC1-9FC4-DF7181DA7084}" presName="dstNode" presStyleLbl="node1" presStyleIdx="0" presStyleCnt="5"/>
      <dgm:spPr/>
      <dgm:t>
        <a:bodyPr/>
        <a:lstStyle/>
        <a:p>
          <a:endParaRPr lang="fr-FR"/>
        </a:p>
      </dgm:t>
    </dgm:pt>
    <dgm:pt modelId="{04133BAE-9B66-4456-BB8A-1B36DF5CE068}" type="pres">
      <dgm:prSet presAssocID="{2D4ADEC4-5A37-47AB-9FBE-3623EEA2E0B5}" presName="text_1" presStyleLbl="node1" presStyleIdx="0" presStyleCnt="5" custLinFactNeighborY="688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B0F03BA-BEFA-48E6-9477-07756559EF4D}" type="pres">
      <dgm:prSet presAssocID="{2D4ADEC4-5A37-47AB-9FBE-3623EEA2E0B5}" presName="accent_1" presStyleCnt="0"/>
      <dgm:spPr/>
      <dgm:t>
        <a:bodyPr/>
        <a:lstStyle/>
        <a:p>
          <a:endParaRPr lang="fr-FR"/>
        </a:p>
      </dgm:t>
    </dgm:pt>
    <dgm:pt modelId="{AB1E4160-B31C-46CA-BA3C-F1815319B1A3}" type="pres">
      <dgm:prSet presAssocID="{2D4ADEC4-5A37-47AB-9FBE-3623EEA2E0B5}" presName="accentRepeatNode" presStyleLbl="solidFgAcc1" presStyleIdx="0" presStyleCnt="5" custScaleX="123664" custScaleY="125932" custLinFactNeighborX="-3697" custLinFactNeighborY="-18844"/>
      <dgm:spPr>
        <a:prstGeom prst="mathPlus">
          <a:avLst/>
        </a:prstGeom>
      </dgm:spPr>
      <dgm:t>
        <a:bodyPr/>
        <a:lstStyle/>
        <a:p>
          <a:endParaRPr lang="fr-FR"/>
        </a:p>
      </dgm:t>
    </dgm:pt>
    <dgm:pt modelId="{F29C6FEB-F909-4904-B13B-368DD4D10F8D}" type="pres">
      <dgm:prSet presAssocID="{54F74736-8B3A-4F6A-80F3-547E2733C765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030E72-60ED-419F-A6B5-122EEF65DF68}" type="pres">
      <dgm:prSet presAssocID="{54F74736-8B3A-4F6A-80F3-547E2733C765}" presName="accent_2" presStyleCnt="0"/>
      <dgm:spPr/>
      <dgm:t>
        <a:bodyPr/>
        <a:lstStyle/>
        <a:p>
          <a:endParaRPr lang="fr-FR"/>
        </a:p>
      </dgm:t>
    </dgm:pt>
    <dgm:pt modelId="{8DACB447-10D2-4E09-980E-6A70AF800494}" type="pres">
      <dgm:prSet presAssocID="{54F74736-8B3A-4F6A-80F3-547E2733C765}" presName="accentRepeatNode" presStyleLbl="solidFgAcc1" presStyleIdx="1" presStyleCnt="5" custScaleX="117704" custScaleY="110319" custLinFactNeighborX="-14688" custLinFactNeighborY="-22032"/>
      <dgm:spPr>
        <a:prstGeom prst="mathPlus">
          <a:avLst/>
        </a:prstGeom>
      </dgm:spPr>
      <dgm:t>
        <a:bodyPr/>
        <a:lstStyle/>
        <a:p>
          <a:endParaRPr lang="fr-FR"/>
        </a:p>
      </dgm:t>
    </dgm:pt>
    <dgm:pt modelId="{B30D7706-7E4F-4D4D-973B-6461DF64E847}" type="pres">
      <dgm:prSet presAssocID="{68CDB1B0-51B4-4D5E-9425-153CE6160BEE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5207151-1E8D-45C2-92D9-0333E47F7DE7}" type="pres">
      <dgm:prSet presAssocID="{68CDB1B0-51B4-4D5E-9425-153CE6160BEE}" presName="accent_3" presStyleCnt="0"/>
      <dgm:spPr/>
      <dgm:t>
        <a:bodyPr/>
        <a:lstStyle/>
        <a:p>
          <a:endParaRPr lang="fr-FR"/>
        </a:p>
      </dgm:t>
    </dgm:pt>
    <dgm:pt modelId="{8B1515FC-1677-43F8-A57C-DA4AC9D916D0}" type="pres">
      <dgm:prSet presAssocID="{68CDB1B0-51B4-4D5E-9425-153CE6160BEE}" presName="accentRepeatNode" presStyleLbl="solidFgAcc1" presStyleIdx="2" presStyleCnt="5" custScaleX="127523" custScaleY="119774" custLinFactNeighborX="-12850" custLinFactNeighborY="-25704"/>
      <dgm:spPr>
        <a:prstGeom prst="mathPlus">
          <a:avLst/>
        </a:prstGeom>
      </dgm:spPr>
      <dgm:t>
        <a:bodyPr/>
        <a:lstStyle/>
        <a:p>
          <a:endParaRPr lang="fr-FR"/>
        </a:p>
      </dgm:t>
    </dgm:pt>
    <dgm:pt modelId="{F77E391F-5573-44B0-85D6-6EEE619F1CF7}" type="pres">
      <dgm:prSet presAssocID="{A4BCE17B-0065-4B1C-A468-550159056F43}" presName="text_4" presStyleLbl="node1" presStyleIdx="3" presStyleCnt="5" custLinFactNeighborX="-556" custLinFactNeighborY="986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1E37A16-261B-4114-A5A7-3965860472FD}" type="pres">
      <dgm:prSet presAssocID="{A4BCE17B-0065-4B1C-A468-550159056F43}" presName="accent_4" presStyleCnt="0"/>
      <dgm:spPr/>
      <dgm:t>
        <a:bodyPr/>
        <a:lstStyle/>
        <a:p>
          <a:endParaRPr lang="fr-FR"/>
        </a:p>
      </dgm:t>
    </dgm:pt>
    <dgm:pt modelId="{BFA5DFC5-806D-41B8-9722-5EC284C19C07}" type="pres">
      <dgm:prSet presAssocID="{A4BCE17B-0065-4B1C-A468-550159056F43}" presName="accentRepeatNode" presStyleLbl="solidFgAcc1" presStyleIdx="3" presStyleCnt="5" custScaleX="117248" custScaleY="118530" custLinFactNeighborX="-12850" custLinFactNeighborY="-16524"/>
      <dgm:spPr>
        <a:prstGeom prst="mathPlus">
          <a:avLst/>
        </a:prstGeom>
      </dgm:spPr>
      <dgm:t>
        <a:bodyPr/>
        <a:lstStyle/>
        <a:p>
          <a:endParaRPr lang="fr-FR"/>
        </a:p>
      </dgm:t>
    </dgm:pt>
    <dgm:pt modelId="{189BC711-36E4-4AE2-B096-3A4BF639379F}" type="pres">
      <dgm:prSet presAssocID="{A4FA81FC-0091-4F68-82C2-946A6DCBED01}" presName="text_5" presStyleLbl="node1" presStyleIdx="4" presStyleCnt="5" custLinFactNeighborY="2754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63759F8-3DC3-40B0-9B4D-AA8657E42F9D}" type="pres">
      <dgm:prSet presAssocID="{A4FA81FC-0091-4F68-82C2-946A6DCBED01}" presName="accent_5" presStyleCnt="0"/>
      <dgm:spPr/>
      <dgm:t>
        <a:bodyPr/>
        <a:lstStyle/>
        <a:p>
          <a:endParaRPr lang="fr-FR"/>
        </a:p>
      </dgm:t>
    </dgm:pt>
    <dgm:pt modelId="{43F631F7-6A13-4A39-BF90-BC8D66DDE85E}" type="pres">
      <dgm:prSet presAssocID="{A4FA81FC-0091-4F68-82C2-946A6DCBED01}" presName="accentRepeatNode" presStyleLbl="solidFgAcc1" presStyleIdx="4" presStyleCnt="5" custScaleX="123162" custScaleY="113614" custLinFactNeighborY="-1836"/>
      <dgm:spPr>
        <a:prstGeom prst="mathPlus">
          <a:avLst/>
        </a:prstGeom>
      </dgm:spPr>
      <dgm:t>
        <a:bodyPr/>
        <a:lstStyle/>
        <a:p>
          <a:endParaRPr lang="fr-FR"/>
        </a:p>
      </dgm:t>
    </dgm:pt>
  </dgm:ptLst>
  <dgm:cxnLst>
    <dgm:cxn modelId="{64666AB2-C93F-4D81-B675-3FCAAE924D09}" type="presOf" srcId="{A4BCE17B-0065-4B1C-A468-550159056F43}" destId="{F77E391F-5573-44B0-85D6-6EEE619F1CF7}" srcOrd="0" destOrd="0" presId="urn:microsoft.com/office/officeart/2008/layout/VerticalCurvedList"/>
    <dgm:cxn modelId="{FC88BB83-6898-4D6B-ADF8-BC3F4FA79B33}" type="presOf" srcId="{2D4ADEC4-5A37-47AB-9FBE-3623EEA2E0B5}" destId="{04133BAE-9B66-4456-BB8A-1B36DF5CE068}" srcOrd="0" destOrd="0" presId="urn:microsoft.com/office/officeart/2008/layout/VerticalCurvedList"/>
    <dgm:cxn modelId="{F0B299E9-8322-4F9E-8972-2E97138C3026}" type="presOf" srcId="{401D9069-966E-4CC1-9FC4-DF7181DA7084}" destId="{73EAFB9D-D8B2-4491-87BE-1A97DDB65839}" srcOrd="0" destOrd="0" presId="urn:microsoft.com/office/officeart/2008/layout/VerticalCurvedList"/>
    <dgm:cxn modelId="{A0461137-BBD4-4C33-A737-6C2329682084}" srcId="{401D9069-966E-4CC1-9FC4-DF7181DA7084}" destId="{2D4ADEC4-5A37-47AB-9FBE-3623EEA2E0B5}" srcOrd="0" destOrd="0" parTransId="{8C654019-889F-4787-B25C-319E547F7297}" sibTransId="{8A808DE3-3793-4FAA-91AA-675CD5F07C59}"/>
    <dgm:cxn modelId="{5A89A222-1B99-453B-B4EA-BE8E95A28D18}" type="presOf" srcId="{68CDB1B0-51B4-4D5E-9425-153CE6160BEE}" destId="{B30D7706-7E4F-4D4D-973B-6461DF64E847}" srcOrd="0" destOrd="0" presId="urn:microsoft.com/office/officeart/2008/layout/VerticalCurvedList"/>
    <dgm:cxn modelId="{E1C458D7-31D2-42B1-8FF6-1D037687BB74}" srcId="{401D9069-966E-4CC1-9FC4-DF7181DA7084}" destId="{68CDB1B0-51B4-4D5E-9425-153CE6160BEE}" srcOrd="2" destOrd="0" parTransId="{C45CCB08-1BF6-4C3E-8D8A-78226E7C5B72}" sibTransId="{085B8CF8-5C7A-4570-84C9-EA7F73421906}"/>
    <dgm:cxn modelId="{A0E0DA3C-C314-4065-AB64-C56F61086401}" type="presOf" srcId="{54F74736-8B3A-4F6A-80F3-547E2733C765}" destId="{F29C6FEB-F909-4904-B13B-368DD4D10F8D}" srcOrd="0" destOrd="0" presId="urn:microsoft.com/office/officeart/2008/layout/VerticalCurvedList"/>
    <dgm:cxn modelId="{E1358E2B-CFB1-4C49-89F9-2D89FC10027E}" srcId="{401D9069-966E-4CC1-9FC4-DF7181DA7084}" destId="{A4BCE17B-0065-4B1C-A468-550159056F43}" srcOrd="3" destOrd="0" parTransId="{C0F8DCA0-0F26-479D-9F89-A15BDF78A5E3}" sibTransId="{D44FDEE3-17E3-45B0-95B3-322DB30A4638}"/>
    <dgm:cxn modelId="{0C8A9DBA-9252-419C-8D67-6AC3900DAFFA}" type="presOf" srcId="{A4FA81FC-0091-4F68-82C2-946A6DCBED01}" destId="{189BC711-36E4-4AE2-B096-3A4BF639379F}" srcOrd="0" destOrd="0" presId="urn:microsoft.com/office/officeart/2008/layout/VerticalCurvedList"/>
    <dgm:cxn modelId="{21DADD25-A79E-46D2-81FC-4154609EB8B9}" type="presOf" srcId="{8A808DE3-3793-4FAA-91AA-675CD5F07C59}" destId="{756FF5F7-37A1-4E6A-9167-74130F029011}" srcOrd="0" destOrd="0" presId="urn:microsoft.com/office/officeart/2008/layout/VerticalCurvedList"/>
    <dgm:cxn modelId="{AD24C92B-A398-48B1-9D1C-573FB4E908ED}" srcId="{401D9069-966E-4CC1-9FC4-DF7181DA7084}" destId="{A4FA81FC-0091-4F68-82C2-946A6DCBED01}" srcOrd="4" destOrd="0" parTransId="{6B22C118-674D-4831-A961-43519C30FBF6}" sibTransId="{9C69B945-1728-4E63-B5BB-5A357A1638BE}"/>
    <dgm:cxn modelId="{4A75F356-BB9E-4FDF-8459-CDC371D14B0A}" srcId="{401D9069-966E-4CC1-9FC4-DF7181DA7084}" destId="{54F74736-8B3A-4F6A-80F3-547E2733C765}" srcOrd="1" destOrd="0" parTransId="{EC21DC9A-D751-4500-90E4-E2D3294E7973}" sibTransId="{1A272194-DC2E-41FB-9E35-4C5A9336F1AC}"/>
    <dgm:cxn modelId="{DB710B9D-AFF4-4B48-8266-24E8D6DFF2D5}" type="presParOf" srcId="{73EAFB9D-D8B2-4491-87BE-1A97DDB65839}" destId="{38DA3ED4-5400-469F-8F73-FE782208A5D6}" srcOrd="0" destOrd="0" presId="urn:microsoft.com/office/officeart/2008/layout/VerticalCurvedList"/>
    <dgm:cxn modelId="{627BA85A-DBA3-491E-B93A-56891FEA6F71}" type="presParOf" srcId="{38DA3ED4-5400-469F-8F73-FE782208A5D6}" destId="{C65362BA-AF61-49E1-A7E2-0C605D222397}" srcOrd="0" destOrd="0" presId="urn:microsoft.com/office/officeart/2008/layout/VerticalCurvedList"/>
    <dgm:cxn modelId="{FC93E1FE-776F-40BE-9768-7577467E7390}" type="presParOf" srcId="{C65362BA-AF61-49E1-A7E2-0C605D222397}" destId="{533A54A0-A2B6-4C5E-9167-DACD611E50FD}" srcOrd="0" destOrd="0" presId="urn:microsoft.com/office/officeart/2008/layout/VerticalCurvedList"/>
    <dgm:cxn modelId="{FAC4778D-478B-4034-AB79-06F5111D7D0E}" type="presParOf" srcId="{C65362BA-AF61-49E1-A7E2-0C605D222397}" destId="{756FF5F7-37A1-4E6A-9167-74130F029011}" srcOrd="1" destOrd="0" presId="urn:microsoft.com/office/officeart/2008/layout/VerticalCurvedList"/>
    <dgm:cxn modelId="{B37B3209-11CF-4B32-915C-C4A3E811EC92}" type="presParOf" srcId="{C65362BA-AF61-49E1-A7E2-0C605D222397}" destId="{125DBEFA-9759-47FB-984A-A868269EFC4F}" srcOrd="2" destOrd="0" presId="urn:microsoft.com/office/officeart/2008/layout/VerticalCurvedList"/>
    <dgm:cxn modelId="{DB53CE56-17C3-400E-A4AE-8B7CC6418FC2}" type="presParOf" srcId="{C65362BA-AF61-49E1-A7E2-0C605D222397}" destId="{015DED84-21EE-4201-9520-31E8F31C5168}" srcOrd="3" destOrd="0" presId="urn:microsoft.com/office/officeart/2008/layout/VerticalCurvedList"/>
    <dgm:cxn modelId="{85BAC456-F4BC-42F1-A40E-E01763FBDCBA}" type="presParOf" srcId="{38DA3ED4-5400-469F-8F73-FE782208A5D6}" destId="{04133BAE-9B66-4456-BB8A-1B36DF5CE068}" srcOrd="1" destOrd="0" presId="urn:microsoft.com/office/officeart/2008/layout/VerticalCurvedList"/>
    <dgm:cxn modelId="{2883DEBE-1DE4-4DEF-9253-AF417DC9073B}" type="presParOf" srcId="{38DA3ED4-5400-469F-8F73-FE782208A5D6}" destId="{AB0F03BA-BEFA-48E6-9477-07756559EF4D}" srcOrd="2" destOrd="0" presId="urn:microsoft.com/office/officeart/2008/layout/VerticalCurvedList"/>
    <dgm:cxn modelId="{FA4A42C5-275A-4469-8F33-7673B0F1D073}" type="presParOf" srcId="{AB0F03BA-BEFA-48E6-9477-07756559EF4D}" destId="{AB1E4160-B31C-46CA-BA3C-F1815319B1A3}" srcOrd="0" destOrd="0" presId="urn:microsoft.com/office/officeart/2008/layout/VerticalCurvedList"/>
    <dgm:cxn modelId="{F09CB1EE-BAD0-4AE4-A696-CFBC702F1628}" type="presParOf" srcId="{38DA3ED4-5400-469F-8F73-FE782208A5D6}" destId="{F29C6FEB-F909-4904-B13B-368DD4D10F8D}" srcOrd="3" destOrd="0" presId="urn:microsoft.com/office/officeart/2008/layout/VerticalCurvedList"/>
    <dgm:cxn modelId="{DDD4F7AD-AF71-4E8B-ABBB-A46B8EE51FF5}" type="presParOf" srcId="{38DA3ED4-5400-469F-8F73-FE782208A5D6}" destId="{3E030E72-60ED-419F-A6B5-122EEF65DF68}" srcOrd="4" destOrd="0" presId="urn:microsoft.com/office/officeart/2008/layout/VerticalCurvedList"/>
    <dgm:cxn modelId="{938A1F48-BA7D-4278-B20A-DC83F86F35E7}" type="presParOf" srcId="{3E030E72-60ED-419F-A6B5-122EEF65DF68}" destId="{8DACB447-10D2-4E09-980E-6A70AF800494}" srcOrd="0" destOrd="0" presId="urn:microsoft.com/office/officeart/2008/layout/VerticalCurvedList"/>
    <dgm:cxn modelId="{BEF641F3-92CF-4808-B7D3-5C7CD8989FBC}" type="presParOf" srcId="{38DA3ED4-5400-469F-8F73-FE782208A5D6}" destId="{B30D7706-7E4F-4D4D-973B-6461DF64E847}" srcOrd="5" destOrd="0" presId="urn:microsoft.com/office/officeart/2008/layout/VerticalCurvedList"/>
    <dgm:cxn modelId="{528DDA11-13A5-4132-86D0-9789792BD401}" type="presParOf" srcId="{38DA3ED4-5400-469F-8F73-FE782208A5D6}" destId="{05207151-1E8D-45C2-92D9-0333E47F7DE7}" srcOrd="6" destOrd="0" presId="urn:microsoft.com/office/officeart/2008/layout/VerticalCurvedList"/>
    <dgm:cxn modelId="{114082AF-3274-4788-9045-5AE48C7F03DC}" type="presParOf" srcId="{05207151-1E8D-45C2-92D9-0333E47F7DE7}" destId="{8B1515FC-1677-43F8-A57C-DA4AC9D916D0}" srcOrd="0" destOrd="0" presId="urn:microsoft.com/office/officeart/2008/layout/VerticalCurvedList"/>
    <dgm:cxn modelId="{62679474-48F7-4315-9883-90D02BC018AD}" type="presParOf" srcId="{38DA3ED4-5400-469F-8F73-FE782208A5D6}" destId="{F77E391F-5573-44B0-85D6-6EEE619F1CF7}" srcOrd="7" destOrd="0" presId="urn:microsoft.com/office/officeart/2008/layout/VerticalCurvedList"/>
    <dgm:cxn modelId="{C333B434-FB33-41E4-B7E7-BBB6CF2DFC6E}" type="presParOf" srcId="{38DA3ED4-5400-469F-8F73-FE782208A5D6}" destId="{01E37A16-261B-4114-A5A7-3965860472FD}" srcOrd="8" destOrd="0" presId="urn:microsoft.com/office/officeart/2008/layout/VerticalCurvedList"/>
    <dgm:cxn modelId="{BD66CA46-0981-4A79-8C98-B603AB24AC89}" type="presParOf" srcId="{01E37A16-261B-4114-A5A7-3965860472FD}" destId="{BFA5DFC5-806D-41B8-9722-5EC284C19C07}" srcOrd="0" destOrd="0" presId="urn:microsoft.com/office/officeart/2008/layout/VerticalCurvedList"/>
    <dgm:cxn modelId="{843173F9-44D8-4328-BBCA-B181593C1C3B}" type="presParOf" srcId="{38DA3ED4-5400-469F-8F73-FE782208A5D6}" destId="{189BC711-36E4-4AE2-B096-3A4BF639379F}" srcOrd="9" destOrd="0" presId="urn:microsoft.com/office/officeart/2008/layout/VerticalCurvedList"/>
    <dgm:cxn modelId="{52F4E170-1466-48A0-9BAE-3441C82BC91E}" type="presParOf" srcId="{38DA3ED4-5400-469F-8F73-FE782208A5D6}" destId="{D63759F8-3DC3-40B0-9B4D-AA8657E42F9D}" srcOrd="10" destOrd="0" presId="urn:microsoft.com/office/officeart/2008/layout/VerticalCurvedList"/>
    <dgm:cxn modelId="{BD15D9F1-1980-4BF0-B54A-2E226427366F}" type="presParOf" srcId="{D63759F8-3DC3-40B0-9B4D-AA8657E42F9D}" destId="{43F631F7-6A13-4A39-BF90-BC8D66DDE85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1D9069-966E-4CC1-9FC4-DF7181DA7084}" type="doc">
      <dgm:prSet loTypeId="urn:microsoft.com/office/officeart/2008/layout/VerticalCurvedList" loCatId="list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fr-FR"/>
        </a:p>
      </dgm:t>
    </dgm:pt>
    <dgm:pt modelId="{2D4ADEC4-5A37-47AB-9FBE-3623EEA2E0B5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Un environnement unique, sous le soleil</a:t>
          </a:r>
          <a:endParaRPr lang="fr-FR" dirty="0">
            <a:solidFill>
              <a:schemeClr val="tx1"/>
            </a:solidFill>
          </a:endParaRPr>
        </a:p>
      </dgm:t>
    </dgm:pt>
    <dgm:pt modelId="{8C654019-889F-4787-B25C-319E547F7297}" type="parTrans" cxnId="{A0461137-BBD4-4C33-A737-6C2329682084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8A808DE3-3793-4FAA-91AA-675CD5F07C59}" type="sibTrans" cxnId="{A0461137-BBD4-4C33-A737-6C2329682084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54F74736-8B3A-4F6A-80F3-547E2733C765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Un immobilier abordable </a:t>
          </a:r>
          <a:endParaRPr lang="fr-FR" dirty="0">
            <a:solidFill>
              <a:schemeClr val="tx1"/>
            </a:solidFill>
          </a:endParaRPr>
        </a:p>
      </dgm:t>
    </dgm:pt>
    <dgm:pt modelId="{EC21DC9A-D751-4500-90E4-E2D3294E7973}" type="parTrans" cxnId="{4A75F356-BB9E-4FDF-8459-CDC371D14B0A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1A272194-DC2E-41FB-9E35-4C5A9336F1AC}" type="sibTrans" cxnId="{4A75F356-BB9E-4FDF-8459-CDC371D14B0A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68CDB1B0-51B4-4D5E-9425-153CE6160BEE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Un territoire de gourmands… et de gastronomes</a:t>
          </a:r>
          <a:endParaRPr lang="fr-FR" dirty="0">
            <a:solidFill>
              <a:schemeClr val="tx1"/>
            </a:solidFill>
          </a:endParaRPr>
        </a:p>
      </dgm:t>
    </dgm:pt>
    <dgm:pt modelId="{C45CCB08-1BF6-4C3E-8D8A-78226E7C5B72}" type="parTrans" cxnId="{E1C458D7-31D2-42B1-8FF6-1D037687BB74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085B8CF8-5C7A-4570-84C9-EA7F73421906}" type="sibTrans" cxnId="{E1C458D7-31D2-42B1-8FF6-1D037687BB74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A4BCE17B-0065-4B1C-A468-550159056F43}">
      <dgm:prSet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Un Eldorado pour les sportifs</a:t>
          </a:r>
          <a:endParaRPr lang="fr-FR" dirty="0">
            <a:solidFill>
              <a:schemeClr val="tx1"/>
            </a:solidFill>
          </a:endParaRPr>
        </a:p>
      </dgm:t>
    </dgm:pt>
    <dgm:pt modelId="{C0F8DCA0-0F26-479D-9F89-A15BDF78A5E3}" type="parTrans" cxnId="{E1358E2B-CFB1-4C49-89F9-2D89FC10027E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D44FDEE3-17E3-45B0-95B3-322DB30A4638}" type="sibTrans" cxnId="{E1358E2B-CFB1-4C49-89F9-2D89FC10027E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359AE05B-ED1A-44E9-A848-10BBD3E33F15}">
      <dgm:prSet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Un équilibre parfait entre travail et loisirs!</a:t>
          </a:r>
          <a:endParaRPr lang="fr-FR" dirty="0">
            <a:solidFill>
              <a:schemeClr val="tx1"/>
            </a:solidFill>
          </a:endParaRPr>
        </a:p>
      </dgm:t>
    </dgm:pt>
    <dgm:pt modelId="{EE35E60D-F792-42DB-860E-2217A0361B17}" type="parTrans" cxnId="{9AB37D3C-C21B-4160-94DA-D34876ACBE21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2D00B06E-B32E-4031-A1CA-DE79210BF084}" type="sibTrans" cxnId="{9AB37D3C-C21B-4160-94DA-D34876ACBE21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73EAFB9D-D8B2-4491-87BE-1A97DDB65839}" type="pres">
      <dgm:prSet presAssocID="{401D9069-966E-4CC1-9FC4-DF7181DA708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38DA3ED4-5400-469F-8F73-FE782208A5D6}" type="pres">
      <dgm:prSet presAssocID="{401D9069-966E-4CC1-9FC4-DF7181DA7084}" presName="Name1" presStyleCnt="0"/>
      <dgm:spPr/>
      <dgm:t>
        <a:bodyPr/>
        <a:lstStyle/>
        <a:p>
          <a:endParaRPr lang="fr-FR"/>
        </a:p>
      </dgm:t>
    </dgm:pt>
    <dgm:pt modelId="{C65362BA-AF61-49E1-A7E2-0C605D222397}" type="pres">
      <dgm:prSet presAssocID="{401D9069-966E-4CC1-9FC4-DF7181DA7084}" presName="cycle" presStyleCnt="0"/>
      <dgm:spPr/>
      <dgm:t>
        <a:bodyPr/>
        <a:lstStyle/>
        <a:p>
          <a:endParaRPr lang="fr-FR"/>
        </a:p>
      </dgm:t>
    </dgm:pt>
    <dgm:pt modelId="{533A54A0-A2B6-4C5E-9167-DACD611E50FD}" type="pres">
      <dgm:prSet presAssocID="{401D9069-966E-4CC1-9FC4-DF7181DA7084}" presName="srcNode" presStyleLbl="node1" presStyleIdx="0" presStyleCnt="5"/>
      <dgm:spPr/>
      <dgm:t>
        <a:bodyPr/>
        <a:lstStyle/>
        <a:p>
          <a:endParaRPr lang="fr-FR"/>
        </a:p>
      </dgm:t>
    </dgm:pt>
    <dgm:pt modelId="{756FF5F7-37A1-4E6A-9167-74130F029011}" type="pres">
      <dgm:prSet presAssocID="{401D9069-966E-4CC1-9FC4-DF7181DA7084}" presName="conn" presStyleLbl="parChTrans1D2" presStyleIdx="0" presStyleCnt="1"/>
      <dgm:spPr/>
      <dgm:t>
        <a:bodyPr/>
        <a:lstStyle/>
        <a:p>
          <a:endParaRPr lang="fr-FR"/>
        </a:p>
      </dgm:t>
    </dgm:pt>
    <dgm:pt modelId="{125DBEFA-9759-47FB-984A-A868269EFC4F}" type="pres">
      <dgm:prSet presAssocID="{401D9069-966E-4CC1-9FC4-DF7181DA7084}" presName="extraNode" presStyleLbl="node1" presStyleIdx="0" presStyleCnt="5"/>
      <dgm:spPr/>
      <dgm:t>
        <a:bodyPr/>
        <a:lstStyle/>
        <a:p>
          <a:endParaRPr lang="fr-FR"/>
        </a:p>
      </dgm:t>
    </dgm:pt>
    <dgm:pt modelId="{015DED84-21EE-4201-9520-31E8F31C5168}" type="pres">
      <dgm:prSet presAssocID="{401D9069-966E-4CC1-9FC4-DF7181DA7084}" presName="dstNode" presStyleLbl="node1" presStyleIdx="0" presStyleCnt="5"/>
      <dgm:spPr/>
      <dgm:t>
        <a:bodyPr/>
        <a:lstStyle/>
        <a:p>
          <a:endParaRPr lang="fr-FR"/>
        </a:p>
      </dgm:t>
    </dgm:pt>
    <dgm:pt modelId="{04133BAE-9B66-4456-BB8A-1B36DF5CE068}" type="pres">
      <dgm:prSet presAssocID="{2D4ADEC4-5A37-47AB-9FBE-3623EEA2E0B5}" presName="text_1" presStyleLbl="node1" presStyleIdx="0" presStyleCnt="5" custLinFactNeighborY="1147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B0F03BA-BEFA-48E6-9477-07756559EF4D}" type="pres">
      <dgm:prSet presAssocID="{2D4ADEC4-5A37-47AB-9FBE-3623EEA2E0B5}" presName="accent_1" presStyleCnt="0"/>
      <dgm:spPr/>
      <dgm:t>
        <a:bodyPr/>
        <a:lstStyle/>
        <a:p>
          <a:endParaRPr lang="fr-FR"/>
        </a:p>
      </dgm:t>
    </dgm:pt>
    <dgm:pt modelId="{AB1E4160-B31C-46CA-BA3C-F1815319B1A3}" type="pres">
      <dgm:prSet presAssocID="{2D4ADEC4-5A37-47AB-9FBE-3623EEA2E0B5}" presName="accentRepeatNode" presStyleLbl="solidFgAcc1" presStyleIdx="0" presStyleCnt="5" custScaleX="117684" custScaleY="119099" custLinFactNeighborX="3671" custLinFactNeighborY="-18589"/>
      <dgm:spPr>
        <a:prstGeom prst="mathPlus">
          <a:avLst/>
        </a:prstGeom>
      </dgm:spPr>
      <dgm:t>
        <a:bodyPr/>
        <a:lstStyle/>
        <a:p>
          <a:endParaRPr lang="fr-FR"/>
        </a:p>
      </dgm:t>
    </dgm:pt>
    <dgm:pt modelId="{F29C6FEB-F909-4904-B13B-368DD4D10F8D}" type="pres">
      <dgm:prSet presAssocID="{54F74736-8B3A-4F6A-80F3-547E2733C765}" presName="text_2" presStyleLbl="node1" presStyleIdx="1" presStyleCnt="5" custLinFactNeighborY="1147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030E72-60ED-419F-A6B5-122EEF65DF68}" type="pres">
      <dgm:prSet presAssocID="{54F74736-8B3A-4F6A-80F3-547E2733C765}" presName="accent_2" presStyleCnt="0"/>
      <dgm:spPr/>
      <dgm:t>
        <a:bodyPr/>
        <a:lstStyle/>
        <a:p>
          <a:endParaRPr lang="fr-FR"/>
        </a:p>
      </dgm:t>
    </dgm:pt>
    <dgm:pt modelId="{8DACB447-10D2-4E09-980E-6A70AF800494}" type="pres">
      <dgm:prSet presAssocID="{54F74736-8B3A-4F6A-80F3-547E2733C765}" presName="accentRepeatNode" presStyleLbl="solidFgAcc1" presStyleIdx="1" presStyleCnt="5" custScaleX="120690" custScaleY="117856" custLinFactNeighborY="-16524"/>
      <dgm:spPr>
        <a:prstGeom prst="mathPlus">
          <a:avLst/>
        </a:prstGeom>
      </dgm:spPr>
      <dgm:t>
        <a:bodyPr/>
        <a:lstStyle/>
        <a:p>
          <a:endParaRPr lang="fr-FR"/>
        </a:p>
      </dgm:t>
    </dgm:pt>
    <dgm:pt modelId="{B30D7706-7E4F-4D4D-973B-6461DF64E847}" type="pres">
      <dgm:prSet presAssocID="{68CDB1B0-51B4-4D5E-9425-153CE6160BEE}" presName="text_3" presStyleLbl="node1" presStyleIdx="2" presStyleCnt="5" custLinFactNeighborY="1377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5207151-1E8D-45C2-92D9-0333E47F7DE7}" type="pres">
      <dgm:prSet presAssocID="{68CDB1B0-51B4-4D5E-9425-153CE6160BEE}" presName="accent_3" presStyleCnt="0"/>
      <dgm:spPr/>
      <dgm:t>
        <a:bodyPr/>
        <a:lstStyle/>
        <a:p>
          <a:endParaRPr lang="fr-FR"/>
        </a:p>
      </dgm:t>
    </dgm:pt>
    <dgm:pt modelId="{8B1515FC-1677-43F8-A57C-DA4AC9D916D0}" type="pres">
      <dgm:prSet presAssocID="{68CDB1B0-51B4-4D5E-9425-153CE6160BEE}" presName="accentRepeatNode" presStyleLbl="solidFgAcc1" presStyleIdx="2" presStyleCnt="5" custScaleX="123967" custScaleY="116612" custLinFactNeighborY="-12852"/>
      <dgm:spPr>
        <a:prstGeom prst="mathPlus">
          <a:avLst/>
        </a:prstGeom>
      </dgm:spPr>
      <dgm:t>
        <a:bodyPr/>
        <a:lstStyle/>
        <a:p>
          <a:endParaRPr lang="fr-FR"/>
        </a:p>
      </dgm:t>
    </dgm:pt>
    <dgm:pt modelId="{F77E391F-5573-44B0-85D6-6EEE619F1CF7}" type="pres">
      <dgm:prSet presAssocID="{A4BCE17B-0065-4B1C-A468-550159056F43}" presName="text_4" presStyleLbl="node1" presStyleIdx="3" presStyleCnt="5" custLinFactNeighborY="2524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1E37A16-261B-4114-A5A7-3965860472FD}" type="pres">
      <dgm:prSet presAssocID="{A4BCE17B-0065-4B1C-A468-550159056F43}" presName="accent_4" presStyleCnt="0"/>
      <dgm:spPr/>
      <dgm:t>
        <a:bodyPr/>
        <a:lstStyle/>
        <a:p>
          <a:endParaRPr lang="fr-FR"/>
        </a:p>
      </dgm:t>
    </dgm:pt>
    <dgm:pt modelId="{BFA5DFC5-806D-41B8-9722-5EC284C19C07}" type="pres">
      <dgm:prSet presAssocID="{A4BCE17B-0065-4B1C-A468-550159056F43}" presName="accentRepeatNode" presStyleLbl="solidFgAcc1" presStyleIdx="3" presStyleCnt="5" custScaleX="113347" custScaleY="119041" custLinFactNeighborY="-7344"/>
      <dgm:spPr>
        <a:prstGeom prst="mathPlus">
          <a:avLst/>
        </a:prstGeom>
      </dgm:spPr>
      <dgm:t>
        <a:bodyPr/>
        <a:lstStyle/>
        <a:p>
          <a:endParaRPr lang="fr-FR"/>
        </a:p>
      </dgm:t>
    </dgm:pt>
    <dgm:pt modelId="{14C1DA59-E193-48C6-99E2-1FB48515FB22}" type="pres">
      <dgm:prSet presAssocID="{359AE05B-ED1A-44E9-A848-10BBD3E33F15}" presName="text_5" presStyleLbl="node1" presStyleIdx="4" presStyleCnt="5" custLinFactNeighborY="2065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AB9624C-DCFB-4E3E-94DE-6A95FC63EEC4}" type="pres">
      <dgm:prSet presAssocID="{359AE05B-ED1A-44E9-A848-10BBD3E33F15}" presName="accent_5" presStyleCnt="0"/>
      <dgm:spPr/>
      <dgm:t>
        <a:bodyPr/>
        <a:lstStyle/>
        <a:p>
          <a:endParaRPr lang="fr-FR"/>
        </a:p>
      </dgm:t>
    </dgm:pt>
    <dgm:pt modelId="{3F1555E7-30FE-4CF8-B412-B9FC4B228BCB}" type="pres">
      <dgm:prSet presAssocID="{359AE05B-ED1A-44E9-A848-10BBD3E33F15}" presName="accentRepeatNode" presStyleLbl="solidFgAcc1" presStyleIdx="4" presStyleCnt="5" custScaleX="121526" custScaleY="121469" custLinFactNeighborY="-12852"/>
      <dgm:spPr>
        <a:prstGeom prst="mathPlus">
          <a:avLst/>
        </a:prstGeom>
      </dgm:spPr>
      <dgm:t>
        <a:bodyPr/>
        <a:lstStyle/>
        <a:p>
          <a:endParaRPr lang="fr-FR"/>
        </a:p>
      </dgm:t>
    </dgm:pt>
  </dgm:ptLst>
  <dgm:cxnLst>
    <dgm:cxn modelId="{21EC4266-76A2-470B-9A68-9F526838DEF0}" type="presOf" srcId="{68CDB1B0-51B4-4D5E-9425-153CE6160BEE}" destId="{B30D7706-7E4F-4D4D-973B-6461DF64E847}" srcOrd="0" destOrd="0" presId="urn:microsoft.com/office/officeart/2008/layout/VerticalCurvedList"/>
    <dgm:cxn modelId="{14702E45-03EB-4B08-A435-1E4F6F421701}" type="presOf" srcId="{54F74736-8B3A-4F6A-80F3-547E2733C765}" destId="{F29C6FEB-F909-4904-B13B-368DD4D10F8D}" srcOrd="0" destOrd="0" presId="urn:microsoft.com/office/officeart/2008/layout/VerticalCurvedList"/>
    <dgm:cxn modelId="{A3E8D249-4966-4381-A492-9CC232FCEC8D}" type="presOf" srcId="{401D9069-966E-4CC1-9FC4-DF7181DA7084}" destId="{73EAFB9D-D8B2-4491-87BE-1A97DDB65839}" srcOrd="0" destOrd="0" presId="urn:microsoft.com/office/officeart/2008/layout/VerticalCurvedList"/>
    <dgm:cxn modelId="{A0461137-BBD4-4C33-A737-6C2329682084}" srcId="{401D9069-966E-4CC1-9FC4-DF7181DA7084}" destId="{2D4ADEC4-5A37-47AB-9FBE-3623EEA2E0B5}" srcOrd="0" destOrd="0" parTransId="{8C654019-889F-4787-B25C-319E547F7297}" sibTransId="{8A808DE3-3793-4FAA-91AA-675CD5F07C59}"/>
    <dgm:cxn modelId="{E1C458D7-31D2-42B1-8FF6-1D037687BB74}" srcId="{401D9069-966E-4CC1-9FC4-DF7181DA7084}" destId="{68CDB1B0-51B4-4D5E-9425-153CE6160BEE}" srcOrd="2" destOrd="0" parTransId="{C45CCB08-1BF6-4C3E-8D8A-78226E7C5B72}" sibTransId="{085B8CF8-5C7A-4570-84C9-EA7F73421906}"/>
    <dgm:cxn modelId="{E1358E2B-CFB1-4C49-89F9-2D89FC10027E}" srcId="{401D9069-966E-4CC1-9FC4-DF7181DA7084}" destId="{A4BCE17B-0065-4B1C-A468-550159056F43}" srcOrd="3" destOrd="0" parTransId="{C0F8DCA0-0F26-479D-9F89-A15BDF78A5E3}" sibTransId="{D44FDEE3-17E3-45B0-95B3-322DB30A4638}"/>
    <dgm:cxn modelId="{9AB37D3C-C21B-4160-94DA-D34876ACBE21}" srcId="{401D9069-966E-4CC1-9FC4-DF7181DA7084}" destId="{359AE05B-ED1A-44E9-A848-10BBD3E33F15}" srcOrd="4" destOrd="0" parTransId="{EE35E60D-F792-42DB-860E-2217A0361B17}" sibTransId="{2D00B06E-B32E-4031-A1CA-DE79210BF084}"/>
    <dgm:cxn modelId="{5C22047B-F1EE-4F0A-9287-2CB184B54C2B}" type="presOf" srcId="{A4BCE17B-0065-4B1C-A468-550159056F43}" destId="{F77E391F-5573-44B0-85D6-6EEE619F1CF7}" srcOrd="0" destOrd="0" presId="urn:microsoft.com/office/officeart/2008/layout/VerticalCurvedList"/>
    <dgm:cxn modelId="{4A75F356-BB9E-4FDF-8459-CDC371D14B0A}" srcId="{401D9069-966E-4CC1-9FC4-DF7181DA7084}" destId="{54F74736-8B3A-4F6A-80F3-547E2733C765}" srcOrd="1" destOrd="0" parTransId="{EC21DC9A-D751-4500-90E4-E2D3294E7973}" sibTransId="{1A272194-DC2E-41FB-9E35-4C5A9336F1AC}"/>
    <dgm:cxn modelId="{A3DE3D10-50F3-4A91-B7F8-002249304ED2}" type="presOf" srcId="{8A808DE3-3793-4FAA-91AA-675CD5F07C59}" destId="{756FF5F7-37A1-4E6A-9167-74130F029011}" srcOrd="0" destOrd="0" presId="urn:microsoft.com/office/officeart/2008/layout/VerticalCurvedList"/>
    <dgm:cxn modelId="{8DE1D0FD-ECC2-4A74-955B-7182D144BEE3}" type="presOf" srcId="{2D4ADEC4-5A37-47AB-9FBE-3623EEA2E0B5}" destId="{04133BAE-9B66-4456-BB8A-1B36DF5CE068}" srcOrd="0" destOrd="0" presId="urn:microsoft.com/office/officeart/2008/layout/VerticalCurvedList"/>
    <dgm:cxn modelId="{68C82716-5FC5-442D-B62D-46551A45C556}" type="presOf" srcId="{359AE05B-ED1A-44E9-A848-10BBD3E33F15}" destId="{14C1DA59-E193-48C6-99E2-1FB48515FB22}" srcOrd="0" destOrd="0" presId="urn:microsoft.com/office/officeart/2008/layout/VerticalCurvedList"/>
    <dgm:cxn modelId="{C261C6F5-3145-41C9-B469-36BF61CF1BBC}" type="presParOf" srcId="{73EAFB9D-D8B2-4491-87BE-1A97DDB65839}" destId="{38DA3ED4-5400-469F-8F73-FE782208A5D6}" srcOrd="0" destOrd="0" presId="urn:microsoft.com/office/officeart/2008/layout/VerticalCurvedList"/>
    <dgm:cxn modelId="{04C2975C-43D1-4184-80A4-828729406608}" type="presParOf" srcId="{38DA3ED4-5400-469F-8F73-FE782208A5D6}" destId="{C65362BA-AF61-49E1-A7E2-0C605D222397}" srcOrd="0" destOrd="0" presId="urn:microsoft.com/office/officeart/2008/layout/VerticalCurvedList"/>
    <dgm:cxn modelId="{DCCBEE23-E7E7-41D7-9DEC-319997246014}" type="presParOf" srcId="{C65362BA-AF61-49E1-A7E2-0C605D222397}" destId="{533A54A0-A2B6-4C5E-9167-DACD611E50FD}" srcOrd="0" destOrd="0" presId="urn:microsoft.com/office/officeart/2008/layout/VerticalCurvedList"/>
    <dgm:cxn modelId="{B294F658-3355-4D8D-B44A-8BB6F5C6CDAD}" type="presParOf" srcId="{C65362BA-AF61-49E1-A7E2-0C605D222397}" destId="{756FF5F7-37A1-4E6A-9167-74130F029011}" srcOrd="1" destOrd="0" presId="urn:microsoft.com/office/officeart/2008/layout/VerticalCurvedList"/>
    <dgm:cxn modelId="{B7F46F05-B1E4-424C-8D02-A7A8BEBAF35E}" type="presParOf" srcId="{C65362BA-AF61-49E1-A7E2-0C605D222397}" destId="{125DBEFA-9759-47FB-984A-A868269EFC4F}" srcOrd="2" destOrd="0" presId="urn:microsoft.com/office/officeart/2008/layout/VerticalCurvedList"/>
    <dgm:cxn modelId="{787BC964-2BB1-4F56-8EE6-06D6092AEB4A}" type="presParOf" srcId="{C65362BA-AF61-49E1-A7E2-0C605D222397}" destId="{015DED84-21EE-4201-9520-31E8F31C5168}" srcOrd="3" destOrd="0" presId="urn:microsoft.com/office/officeart/2008/layout/VerticalCurvedList"/>
    <dgm:cxn modelId="{58D33FC6-1527-41E8-A707-B8E533FCAE2E}" type="presParOf" srcId="{38DA3ED4-5400-469F-8F73-FE782208A5D6}" destId="{04133BAE-9B66-4456-BB8A-1B36DF5CE068}" srcOrd="1" destOrd="0" presId="urn:microsoft.com/office/officeart/2008/layout/VerticalCurvedList"/>
    <dgm:cxn modelId="{710EC884-AEB6-4CE0-A958-3C9625F612CE}" type="presParOf" srcId="{38DA3ED4-5400-469F-8F73-FE782208A5D6}" destId="{AB0F03BA-BEFA-48E6-9477-07756559EF4D}" srcOrd="2" destOrd="0" presId="urn:microsoft.com/office/officeart/2008/layout/VerticalCurvedList"/>
    <dgm:cxn modelId="{39487F85-8780-46B7-907B-F9D32581CC3B}" type="presParOf" srcId="{AB0F03BA-BEFA-48E6-9477-07756559EF4D}" destId="{AB1E4160-B31C-46CA-BA3C-F1815319B1A3}" srcOrd="0" destOrd="0" presId="urn:microsoft.com/office/officeart/2008/layout/VerticalCurvedList"/>
    <dgm:cxn modelId="{24AF31A7-27EB-4B2A-931A-47CF6781E186}" type="presParOf" srcId="{38DA3ED4-5400-469F-8F73-FE782208A5D6}" destId="{F29C6FEB-F909-4904-B13B-368DD4D10F8D}" srcOrd="3" destOrd="0" presId="urn:microsoft.com/office/officeart/2008/layout/VerticalCurvedList"/>
    <dgm:cxn modelId="{92557FEE-48B4-4532-B1B8-F48E749C2288}" type="presParOf" srcId="{38DA3ED4-5400-469F-8F73-FE782208A5D6}" destId="{3E030E72-60ED-419F-A6B5-122EEF65DF68}" srcOrd="4" destOrd="0" presId="urn:microsoft.com/office/officeart/2008/layout/VerticalCurvedList"/>
    <dgm:cxn modelId="{3B5B6C1D-F0BB-409E-96C8-404DF32C9B4A}" type="presParOf" srcId="{3E030E72-60ED-419F-A6B5-122EEF65DF68}" destId="{8DACB447-10D2-4E09-980E-6A70AF800494}" srcOrd="0" destOrd="0" presId="urn:microsoft.com/office/officeart/2008/layout/VerticalCurvedList"/>
    <dgm:cxn modelId="{0A473AEC-E4EE-4342-8E1F-17414738C167}" type="presParOf" srcId="{38DA3ED4-5400-469F-8F73-FE782208A5D6}" destId="{B30D7706-7E4F-4D4D-973B-6461DF64E847}" srcOrd="5" destOrd="0" presId="urn:microsoft.com/office/officeart/2008/layout/VerticalCurvedList"/>
    <dgm:cxn modelId="{25D48C4C-E8BF-4604-B089-6B2E9F9FF6B9}" type="presParOf" srcId="{38DA3ED4-5400-469F-8F73-FE782208A5D6}" destId="{05207151-1E8D-45C2-92D9-0333E47F7DE7}" srcOrd="6" destOrd="0" presId="urn:microsoft.com/office/officeart/2008/layout/VerticalCurvedList"/>
    <dgm:cxn modelId="{69B3D0CE-B7C6-4094-9DE5-93A9913BC575}" type="presParOf" srcId="{05207151-1E8D-45C2-92D9-0333E47F7DE7}" destId="{8B1515FC-1677-43F8-A57C-DA4AC9D916D0}" srcOrd="0" destOrd="0" presId="urn:microsoft.com/office/officeart/2008/layout/VerticalCurvedList"/>
    <dgm:cxn modelId="{BA7788EC-212B-4534-89B7-93BEBCF46F93}" type="presParOf" srcId="{38DA3ED4-5400-469F-8F73-FE782208A5D6}" destId="{F77E391F-5573-44B0-85D6-6EEE619F1CF7}" srcOrd="7" destOrd="0" presId="urn:microsoft.com/office/officeart/2008/layout/VerticalCurvedList"/>
    <dgm:cxn modelId="{EE31AFC2-1353-49B4-9F17-48E36AC42A43}" type="presParOf" srcId="{38DA3ED4-5400-469F-8F73-FE782208A5D6}" destId="{01E37A16-261B-4114-A5A7-3965860472FD}" srcOrd="8" destOrd="0" presId="urn:microsoft.com/office/officeart/2008/layout/VerticalCurvedList"/>
    <dgm:cxn modelId="{D49D59E9-3C4D-468D-9E33-E0E5AA4C5506}" type="presParOf" srcId="{01E37A16-261B-4114-A5A7-3965860472FD}" destId="{BFA5DFC5-806D-41B8-9722-5EC284C19C07}" srcOrd="0" destOrd="0" presId="urn:microsoft.com/office/officeart/2008/layout/VerticalCurvedList"/>
    <dgm:cxn modelId="{9573DF6B-5AAE-41D0-B702-47283163BD9B}" type="presParOf" srcId="{38DA3ED4-5400-469F-8F73-FE782208A5D6}" destId="{14C1DA59-E193-48C6-99E2-1FB48515FB22}" srcOrd="9" destOrd="0" presId="urn:microsoft.com/office/officeart/2008/layout/VerticalCurvedList"/>
    <dgm:cxn modelId="{AF4F540D-980F-49F4-986C-4314A58CB29F}" type="presParOf" srcId="{38DA3ED4-5400-469F-8F73-FE782208A5D6}" destId="{5AB9624C-DCFB-4E3E-94DE-6A95FC63EEC4}" srcOrd="10" destOrd="0" presId="urn:microsoft.com/office/officeart/2008/layout/VerticalCurvedList"/>
    <dgm:cxn modelId="{6AB70903-483B-42D0-897B-CA524DCDC96E}" type="presParOf" srcId="{5AB9624C-DCFB-4E3E-94DE-6A95FC63EEC4}" destId="{3F1555E7-30FE-4CF8-B412-B9FC4B228BC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6FF5F7-37A1-4E6A-9167-74130F029011}">
      <dsp:nvSpPr>
        <dsp:cNvPr id="0" name=""/>
        <dsp:cNvSpPr/>
      </dsp:nvSpPr>
      <dsp:spPr>
        <a:xfrm>
          <a:off x="-5086657" y="-784785"/>
          <a:ext cx="6100880" cy="6100880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133BAE-9B66-4456-BB8A-1B36DF5CE068}">
      <dsp:nvSpPr>
        <dsp:cNvPr id="0" name=""/>
        <dsp:cNvSpPr/>
      </dsp:nvSpPr>
      <dsp:spPr>
        <a:xfrm>
          <a:off x="464104" y="322126"/>
          <a:ext cx="10280632" cy="566595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735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 smtClean="0">
              <a:solidFill>
                <a:schemeClr val="bg1"/>
              </a:solidFill>
            </a:rPr>
            <a:t>Un esprit #neoptimiste</a:t>
          </a:r>
          <a:endParaRPr lang="fr-FR" sz="2900" kern="1200" dirty="0">
            <a:solidFill>
              <a:schemeClr val="bg1"/>
            </a:solidFill>
          </a:endParaRPr>
        </a:p>
      </dsp:txBody>
      <dsp:txXfrm>
        <a:off x="464104" y="322126"/>
        <a:ext cx="10280632" cy="566595"/>
      </dsp:txXfrm>
    </dsp:sp>
    <dsp:sp modelId="{AB1E4160-B31C-46CA-BA3C-F1815319B1A3}">
      <dsp:nvSpPr>
        <dsp:cNvPr id="0" name=""/>
        <dsp:cNvSpPr/>
      </dsp:nvSpPr>
      <dsp:spPr>
        <a:xfrm>
          <a:off x="0" y="0"/>
          <a:ext cx="875842" cy="891905"/>
        </a:xfrm>
        <a:prstGeom prst="mathPlu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9C6FEB-F909-4904-B13B-368DD4D10F8D}">
      <dsp:nvSpPr>
        <dsp:cNvPr id="0" name=""/>
        <dsp:cNvSpPr/>
      </dsp:nvSpPr>
      <dsp:spPr>
        <a:xfrm>
          <a:off x="870109" y="1132736"/>
          <a:ext cx="9874626" cy="566595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735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 smtClean="0">
              <a:solidFill>
                <a:schemeClr val="bg1"/>
              </a:solidFill>
            </a:rPr>
            <a:t>Une économie performante et innovante</a:t>
          </a:r>
          <a:endParaRPr lang="fr-FR" sz="2900" kern="1200" dirty="0">
            <a:solidFill>
              <a:schemeClr val="bg1"/>
            </a:solidFill>
          </a:endParaRPr>
        </a:p>
      </dsp:txBody>
      <dsp:txXfrm>
        <a:off x="870109" y="1132736"/>
        <a:ext cx="9874626" cy="566595"/>
      </dsp:txXfrm>
    </dsp:sp>
    <dsp:sp modelId="{8DACB447-10D2-4E09-980E-6A70AF800494}">
      <dsp:nvSpPr>
        <dsp:cNvPr id="0" name=""/>
        <dsp:cNvSpPr/>
      </dsp:nvSpPr>
      <dsp:spPr>
        <a:xfrm>
          <a:off x="349267" y="869330"/>
          <a:ext cx="833631" cy="781327"/>
        </a:xfrm>
        <a:prstGeom prst="mathPlu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0D7706-7E4F-4D4D-973B-6461DF64E847}">
      <dsp:nvSpPr>
        <dsp:cNvPr id="0" name=""/>
        <dsp:cNvSpPr/>
      </dsp:nvSpPr>
      <dsp:spPr>
        <a:xfrm>
          <a:off x="994720" y="1982357"/>
          <a:ext cx="9750015" cy="566595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735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 smtClean="0">
              <a:solidFill>
                <a:schemeClr val="bg1"/>
              </a:solidFill>
            </a:rPr>
            <a:t>Des talents à foison</a:t>
          </a:r>
          <a:endParaRPr lang="fr-FR" sz="2900" kern="1200" dirty="0">
            <a:solidFill>
              <a:schemeClr val="bg1"/>
            </a:solidFill>
          </a:endParaRPr>
        </a:p>
      </dsp:txBody>
      <dsp:txXfrm>
        <a:off x="994720" y="1982357"/>
        <a:ext cx="9750015" cy="566595"/>
      </dsp:txXfrm>
    </dsp:sp>
    <dsp:sp modelId="{8B1515FC-1677-43F8-A57C-DA4AC9D916D0}">
      <dsp:nvSpPr>
        <dsp:cNvPr id="0" name=""/>
        <dsp:cNvSpPr/>
      </dsp:nvSpPr>
      <dsp:spPr>
        <a:xfrm>
          <a:off x="452124" y="1659462"/>
          <a:ext cx="903173" cy="848291"/>
        </a:xfrm>
        <a:prstGeom prst="mathPlu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7E391F-5573-44B0-85D6-6EEE619F1CF7}">
      <dsp:nvSpPr>
        <dsp:cNvPr id="0" name=""/>
        <dsp:cNvSpPr/>
      </dsp:nvSpPr>
      <dsp:spPr>
        <a:xfrm>
          <a:off x="815206" y="2887878"/>
          <a:ext cx="9874626" cy="566595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735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 smtClean="0">
              <a:solidFill>
                <a:schemeClr val="bg1"/>
              </a:solidFill>
            </a:rPr>
            <a:t>Un accompagnement complet pour tous les projets</a:t>
          </a:r>
          <a:endParaRPr lang="fr-FR" sz="2900" kern="1200" dirty="0">
            <a:solidFill>
              <a:schemeClr val="bg1"/>
            </a:solidFill>
          </a:endParaRPr>
        </a:p>
      </dsp:txBody>
      <dsp:txXfrm>
        <a:off x="815206" y="2887878"/>
        <a:ext cx="9874626" cy="566595"/>
      </dsp:txXfrm>
    </dsp:sp>
    <dsp:sp modelId="{BFA5DFC5-806D-41B8-9722-5EC284C19C07}">
      <dsp:nvSpPr>
        <dsp:cNvPr id="0" name=""/>
        <dsp:cNvSpPr/>
      </dsp:nvSpPr>
      <dsp:spPr>
        <a:xfrm>
          <a:off x="363899" y="2578504"/>
          <a:ext cx="830401" cy="839481"/>
        </a:xfrm>
        <a:prstGeom prst="mathPlu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9BC711-36E4-4AE2-B096-3A4BF639379F}">
      <dsp:nvSpPr>
        <dsp:cNvPr id="0" name=""/>
        <dsp:cNvSpPr/>
      </dsp:nvSpPr>
      <dsp:spPr>
        <a:xfrm>
          <a:off x="464104" y="3837639"/>
          <a:ext cx="10280632" cy="566595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735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 smtClean="0">
              <a:solidFill>
                <a:schemeClr val="bg1"/>
              </a:solidFill>
            </a:rPr>
            <a:t>Une région interconnectée… et connectée</a:t>
          </a:r>
          <a:endParaRPr lang="fr-FR" sz="2900" kern="1200" dirty="0">
            <a:solidFill>
              <a:schemeClr val="bg1"/>
            </a:solidFill>
          </a:endParaRPr>
        </a:p>
      </dsp:txBody>
      <dsp:txXfrm>
        <a:off x="464104" y="3837639"/>
        <a:ext cx="10280632" cy="566595"/>
      </dsp:txXfrm>
    </dsp:sp>
    <dsp:sp modelId="{43F631F7-6A13-4A39-BF90-BC8D66DDE85E}">
      <dsp:nvSpPr>
        <dsp:cNvPr id="0" name=""/>
        <dsp:cNvSpPr/>
      </dsp:nvSpPr>
      <dsp:spPr>
        <a:xfrm>
          <a:off x="27960" y="3549560"/>
          <a:ext cx="872287" cy="804664"/>
        </a:xfrm>
        <a:prstGeom prst="mathPlu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6FF5F7-37A1-4E6A-9167-74130F029011}">
      <dsp:nvSpPr>
        <dsp:cNvPr id="0" name=""/>
        <dsp:cNvSpPr/>
      </dsp:nvSpPr>
      <dsp:spPr>
        <a:xfrm>
          <a:off x="-4874881" y="-751746"/>
          <a:ext cx="5842714" cy="5842714"/>
        </a:xfrm>
        <a:prstGeom prst="blockArc">
          <a:avLst>
            <a:gd name="adj1" fmla="val 18900000"/>
            <a:gd name="adj2" fmla="val 2700000"/>
            <a:gd name="adj3" fmla="val 370"/>
          </a:avLst>
        </a:prstGeom>
        <a:noFill/>
        <a:ln w="127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133BAE-9B66-4456-BB8A-1B36DF5CE068}">
      <dsp:nvSpPr>
        <dsp:cNvPr id="0" name=""/>
        <dsp:cNvSpPr/>
      </dsp:nvSpPr>
      <dsp:spPr>
        <a:xfrm>
          <a:off x="440805" y="333375"/>
          <a:ext cx="10280665" cy="542576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067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>
              <a:solidFill>
                <a:schemeClr val="tx1"/>
              </a:solidFill>
            </a:rPr>
            <a:t>Un environnement unique, sous le soleil</a:t>
          </a:r>
          <a:endParaRPr lang="fr-FR" sz="2800" kern="1200" dirty="0">
            <a:solidFill>
              <a:schemeClr val="tx1"/>
            </a:solidFill>
          </a:endParaRPr>
        </a:p>
      </dsp:txBody>
      <dsp:txXfrm>
        <a:off x="440805" y="333375"/>
        <a:ext cx="10280665" cy="542576"/>
      </dsp:txXfrm>
    </dsp:sp>
    <dsp:sp modelId="{AB1E4160-B31C-46CA-BA3C-F1815319B1A3}">
      <dsp:nvSpPr>
        <dsp:cNvPr id="0" name=""/>
        <dsp:cNvSpPr/>
      </dsp:nvSpPr>
      <dsp:spPr>
        <a:xfrm>
          <a:off x="66624" y="12451"/>
          <a:ext cx="798156" cy="807753"/>
        </a:xfrm>
        <a:prstGeom prst="mathPlu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9C6FEB-F909-4904-B13B-368DD4D10F8D}">
      <dsp:nvSpPr>
        <dsp:cNvPr id="0" name=""/>
        <dsp:cNvSpPr/>
      </dsp:nvSpPr>
      <dsp:spPr>
        <a:xfrm>
          <a:off x="829599" y="1146979"/>
          <a:ext cx="9891870" cy="542576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067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>
              <a:solidFill>
                <a:schemeClr val="tx1"/>
              </a:solidFill>
            </a:rPr>
            <a:t>Un immobilier abordable </a:t>
          </a:r>
          <a:endParaRPr lang="fr-FR" sz="2800" kern="1200" dirty="0">
            <a:solidFill>
              <a:schemeClr val="tx1"/>
            </a:solidFill>
          </a:endParaRPr>
        </a:p>
      </dsp:txBody>
      <dsp:txXfrm>
        <a:off x="829599" y="1146979"/>
        <a:ext cx="9891870" cy="542576"/>
      </dsp:txXfrm>
    </dsp:sp>
    <dsp:sp modelId="{8DACB447-10D2-4E09-980E-6A70AF800494}">
      <dsp:nvSpPr>
        <dsp:cNvPr id="0" name=""/>
        <dsp:cNvSpPr/>
      </dsp:nvSpPr>
      <dsp:spPr>
        <a:xfrm>
          <a:off x="420327" y="844276"/>
          <a:ext cx="818544" cy="799323"/>
        </a:xfrm>
        <a:prstGeom prst="mathPlu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-1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0D7706-7E4F-4D4D-973B-6461DF64E847}">
      <dsp:nvSpPr>
        <dsp:cNvPr id="0" name=""/>
        <dsp:cNvSpPr/>
      </dsp:nvSpPr>
      <dsp:spPr>
        <a:xfrm>
          <a:off x="948928" y="1973035"/>
          <a:ext cx="9772542" cy="542576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067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>
              <a:solidFill>
                <a:schemeClr val="tx1"/>
              </a:solidFill>
            </a:rPr>
            <a:t>Un territoire de gourmands… et de gastronomes</a:t>
          </a:r>
          <a:endParaRPr lang="fr-FR" sz="2800" kern="1200" dirty="0">
            <a:solidFill>
              <a:schemeClr val="tx1"/>
            </a:solidFill>
          </a:endParaRPr>
        </a:p>
      </dsp:txBody>
      <dsp:txXfrm>
        <a:off x="948928" y="1973035"/>
        <a:ext cx="9772542" cy="542576"/>
      </dsp:txXfrm>
    </dsp:sp>
    <dsp:sp modelId="{8B1515FC-1677-43F8-A57C-DA4AC9D916D0}">
      <dsp:nvSpPr>
        <dsp:cNvPr id="0" name=""/>
        <dsp:cNvSpPr/>
      </dsp:nvSpPr>
      <dsp:spPr>
        <a:xfrm>
          <a:off x="528543" y="1687002"/>
          <a:ext cx="840769" cy="790886"/>
        </a:xfrm>
        <a:prstGeom prst="mathPlu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7E391F-5573-44B0-85D6-6EEE619F1CF7}">
      <dsp:nvSpPr>
        <dsp:cNvPr id="0" name=""/>
        <dsp:cNvSpPr/>
      </dsp:nvSpPr>
      <dsp:spPr>
        <a:xfrm>
          <a:off x="829599" y="2848900"/>
          <a:ext cx="9891870" cy="542576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067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>
              <a:solidFill>
                <a:schemeClr val="tx1"/>
              </a:solidFill>
            </a:rPr>
            <a:t>Un Eldorado pour les sportifs</a:t>
          </a:r>
          <a:endParaRPr lang="fr-FR" sz="2800" kern="1200" dirty="0">
            <a:solidFill>
              <a:schemeClr val="tx1"/>
            </a:solidFill>
          </a:endParaRPr>
        </a:p>
      </dsp:txBody>
      <dsp:txXfrm>
        <a:off x="829599" y="2848900"/>
        <a:ext cx="9891870" cy="542576"/>
      </dsp:txXfrm>
    </dsp:sp>
    <dsp:sp modelId="{BFA5DFC5-806D-41B8-9722-5EC284C19C07}">
      <dsp:nvSpPr>
        <dsp:cNvPr id="0" name=""/>
        <dsp:cNvSpPr/>
      </dsp:nvSpPr>
      <dsp:spPr>
        <a:xfrm>
          <a:off x="445228" y="2529726"/>
          <a:ext cx="768742" cy="807360"/>
        </a:xfrm>
        <a:prstGeom prst="mathPlu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-3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C1DA59-E193-48C6-99E2-1FB48515FB22}">
      <dsp:nvSpPr>
        <dsp:cNvPr id="0" name=""/>
        <dsp:cNvSpPr/>
      </dsp:nvSpPr>
      <dsp:spPr>
        <a:xfrm>
          <a:off x="440805" y="3637600"/>
          <a:ext cx="10280665" cy="542576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067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>
              <a:solidFill>
                <a:schemeClr val="tx1"/>
              </a:solidFill>
            </a:rPr>
            <a:t>Un équilibre parfait entre travail et loisirs!</a:t>
          </a:r>
          <a:endParaRPr lang="fr-FR" sz="2800" kern="1200" dirty="0">
            <a:solidFill>
              <a:schemeClr val="tx1"/>
            </a:solidFill>
          </a:endParaRPr>
        </a:p>
      </dsp:txBody>
      <dsp:txXfrm>
        <a:off x="440805" y="3637600"/>
        <a:ext cx="10280665" cy="542576"/>
      </dsp:txXfrm>
    </dsp:sp>
    <dsp:sp modelId="{3F1555E7-30FE-4CF8-B412-B9FC4B228BCB}">
      <dsp:nvSpPr>
        <dsp:cNvPr id="0" name=""/>
        <dsp:cNvSpPr/>
      </dsp:nvSpPr>
      <dsp:spPr>
        <a:xfrm>
          <a:off x="28698" y="3297740"/>
          <a:ext cx="824214" cy="823827"/>
        </a:xfrm>
        <a:prstGeom prst="mathPlu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5D82F9A-C488-41F6-8BDB-F68723545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9AEA8E04-E061-4397-8CEE-05C07B1CB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EF0FA5EF-5032-4805-8D6F-1152CF8F2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04/06/2021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C71C723B-A341-4858-8B43-286ABB81E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20C401EA-9270-4F89-91F0-F862F5115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640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808454F-AD93-48A1-A214-F5ED5BC77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484FD2FD-346A-432D-B521-66F4BA3FCB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FB8EFC7D-7415-40FF-920F-8B893D5DC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04/06/2021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35302090-3C7A-4C1E-8E13-EC1CB8491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28E651D6-9A74-4D8E-B4C4-3F0B479FF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7825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50BD8E79-FDF9-45EA-8F3E-BC623F02F9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BCC15C61-C23D-4B75-B27C-99C7DEFCB2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B86B99B7-F124-465E-88EA-8E575DB62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04/06/2021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29054BD1-9E02-4D90-A46C-35BF9C58C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1D68B6A8-DBE8-4E05-99B1-0FCF93C89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079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775B0F2-79B3-44CA-BE54-28AE09A6F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4D7BB7E-460C-4415-86C6-B48BE1B38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E41285FE-82B3-4F93-8186-E85DDE4E5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04/06/2021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09D68963-DE6F-4772-90A4-D5B637D03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652A70AD-2BC9-4DC0-8DF5-0E2F46623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0017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480BF26-92C5-4B7B-A297-3C983D1EF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3D8C5F99-9474-4313-B7B8-65E03E8AE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23F0D89F-6612-4D39-91A9-3C525E7FB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04/06/2021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4AB16D20-4DCC-4806-81C9-402818D34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0A5FA8C1-448A-474C-8E7A-D256D2F24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3211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D54FBDD-20CD-4AF1-8434-56993BE71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AD91CA0E-32E4-4AA1-B395-802867593B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5B0F57EC-715A-42A3-9EEF-FBCC05D0A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0D3F0389-56C2-4906-A9A3-DD80E9185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04/06/2021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7C1095D9-F72B-4690-AD34-EAF807051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547F2131-1745-4A89-B6C7-E72511B9C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5083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FDFDDD3-6AB3-4977-B360-4EB4F001C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440389E4-C2D1-4CD1-80C8-35909978D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0DD5B18D-09F3-4592-8660-D79566A1F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1919A94A-B62B-45BB-A029-BD6E6FBC7E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C35A77F1-8740-4E17-A34B-F4FAE3CAD7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4AF6E21D-D2F5-4995-AB11-F10F1D9C8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04/06/2021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7DF03A76-DA82-46A7-B149-FA8903744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00CB19CD-3C61-4712-8440-3C0BB84E1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9623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1FABF78-286C-4813-A17B-A42F23DE4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DB2AA20A-55B7-4E82-B9E4-974408D72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04/06/2021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8892F13B-308D-4F8F-81B1-258B72B78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0D9CA2E8-9645-4BB2-A2F1-F32517B70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830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BEF5FDBE-49E5-4D8E-81E2-56AA08A58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04/06/2021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FC0D5AEA-7FD9-47EA-8018-39BF500DB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8717080F-C890-4FE3-8C75-7EA63D9CC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990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8B188FD-0DFD-4FF9-94AE-76F365680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65EC5239-B2BE-496A-A6A1-4144E90ED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47D41048-09A8-42A4-9C2A-E502E53BFB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1F99FD7C-914D-4A27-9450-701E22F05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04/06/2021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3341AA6C-EB3D-44E0-8B43-80A4E4A75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5B17ABCF-AB0B-4775-85F6-5A9AD3AAD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110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FB3388C-7E66-4E15-9A9A-3B3EEFB1F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B8D4CF5C-BA9A-483A-9B3B-0386560257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A1A49464-9540-4025-88BF-98A3A2F724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ABA1351C-9946-4673-9DF5-9D8455E17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04/06/2021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F46E04CD-3859-4CF8-A083-B4E224A9B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10FD501A-84C8-42FE-9DE5-053787805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5420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72F6E0A1-02B5-4320-98A7-298B39841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3B918EB1-007A-4728-A26E-9F064FF97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A1C709C3-51DC-459B-83E9-CEFD4A9F25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8C07A-1065-486C-81F5-FBFE7E2880AB}" type="datetimeFigureOut">
              <a:rPr lang="fr-FR" smtClean="0"/>
              <a:t>04/06/2021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4CE5C83F-1989-4210-8375-9BF1A10CDC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B29B03C3-3303-4AEE-BFAA-D84BAED41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74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3.jpeg"/><Relationship Id="rId4" Type="http://schemas.openxmlformats.org/officeDocument/2006/relationships/diagramData" Target="../diagrams/data2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5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20.jpeg"/><Relationship Id="rId2" Type="http://schemas.openxmlformats.org/officeDocument/2006/relationships/hyperlink" Target="https://www.youtube.com/watch?v=5_DiFw9O1fk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1.jp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EC6DFDDE-8325-4445-A5B8-D68BB6248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17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6EF4A8B-1481-4550-AD92-44559545F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066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66" y="5448039"/>
            <a:ext cx="1633422" cy="75737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056239" y="6324231"/>
            <a:ext cx="2323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prstClr val="white"/>
                </a:solidFill>
              </a:rPr>
              <a:t>#neoptimiste</a:t>
            </a:r>
            <a:endParaRPr lang="fr-FR" sz="2000" dirty="0">
              <a:solidFill>
                <a:prstClr val="white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014521" y="6340707"/>
            <a:ext cx="3473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prstClr val="white"/>
                </a:solidFill>
              </a:rPr>
              <a:t>#absolumentangouleme</a:t>
            </a:r>
            <a:endParaRPr lang="fr-FR" sz="2000" dirty="0">
              <a:solidFill>
                <a:prstClr val="white"/>
              </a:solidFill>
            </a:endParaRPr>
          </a:p>
        </p:txBody>
      </p:sp>
      <p:pic>
        <p:nvPicPr>
          <p:cNvPr id="15" name="Image 14" descr="coming_soon_4ce6c076-f1d2-48e9-a6b8-f6db96926a2f.jpe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25" b="22363"/>
          <a:stretch/>
        </p:blipFill>
        <p:spPr>
          <a:xfrm>
            <a:off x="638849" y="615758"/>
            <a:ext cx="10933210" cy="2963334"/>
          </a:xfrm>
          <a:prstGeom prst="rect">
            <a:avLst/>
          </a:prstGeom>
        </p:spPr>
      </p:pic>
      <p:pic>
        <p:nvPicPr>
          <p:cNvPr id="8" name="Image 7" descr="PORTAIT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593" y="1815630"/>
            <a:ext cx="3772370" cy="377237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4597706" y="3954847"/>
            <a:ext cx="3898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A71171"/>
                </a:solidFill>
              </a:rPr>
              <a:t>Frankétienne </a:t>
            </a:r>
            <a:r>
              <a:rPr lang="fr-FR" sz="3200" dirty="0" smtClean="0">
                <a:solidFill>
                  <a:srgbClr val="A71171"/>
                </a:solidFill>
              </a:rPr>
              <a:t>Fonsat</a:t>
            </a:r>
            <a:endParaRPr lang="fr-FR" sz="3200" dirty="0" smtClean="0">
              <a:solidFill>
                <a:srgbClr val="A71171"/>
              </a:solidFill>
            </a:endParaRPr>
          </a:p>
        </p:txBody>
      </p:sp>
      <p:pic>
        <p:nvPicPr>
          <p:cNvPr id="16" name="Image 15" descr="LOGO-MANGROVE-Blanc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778" y="1506014"/>
            <a:ext cx="826260" cy="836429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9162008" y="2409466"/>
            <a:ext cx="176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prstClr val="white"/>
                </a:solidFill>
              </a:rPr>
              <a:t>mangroveboards.fr</a:t>
            </a:r>
            <a:endParaRPr lang="fr-FR" sz="1600" dirty="0">
              <a:solidFill>
                <a:prstClr val="white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614" y="5274991"/>
            <a:ext cx="1240164" cy="93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449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6EF4A8B-1481-4550-AD92-44559545F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" y="-3"/>
            <a:ext cx="12187066" cy="6858000"/>
          </a:xfrm>
          <a:prstGeom prst="rect">
            <a:avLst/>
          </a:prstGeom>
        </p:spPr>
      </p:pic>
      <p:pic>
        <p:nvPicPr>
          <p:cNvPr id="18" name="Image 17" descr="corto-we-are-mangrove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28"/>
          <a:stretch/>
        </p:blipFill>
        <p:spPr>
          <a:xfrm>
            <a:off x="638848" y="600027"/>
            <a:ext cx="10925516" cy="4911003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1251291" y="2106962"/>
            <a:ext cx="2510726" cy="1015139"/>
          </a:xfrm>
          <a:prstGeom prst="wedgeRoundRectCallout">
            <a:avLst/>
          </a:prstGeom>
          <a:solidFill>
            <a:srgbClr val="FFFFFF">
              <a:alpha val="50196"/>
            </a:srgbClr>
          </a:solidFill>
          <a:ln>
            <a:solidFill>
              <a:srgbClr val="A7117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A71171"/>
                </a:solidFill>
              </a:rPr>
              <a:t>Business</a:t>
            </a:r>
            <a:endParaRPr lang="fr-FR" dirty="0">
              <a:solidFill>
                <a:srgbClr val="A7117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545756" y="842209"/>
            <a:ext cx="8953996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prstClr val="white"/>
                </a:solidFill>
              </a:rPr>
              <a:t> </a:t>
            </a:r>
            <a:r>
              <a:rPr lang="fr-FR" sz="3200" b="1" dirty="0" smtClean="0">
                <a:solidFill>
                  <a:prstClr val="white"/>
                </a:solidFill>
              </a:rPr>
              <a:t>  Pourquoi Angoulême en Nouvelle-Aquitaine?</a:t>
            </a:r>
            <a:endParaRPr lang="fr-FR" sz="3200" b="1" dirty="0">
              <a:solidFill>
                <a:prstClr val="white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09" y="5575341"/>
            <a:ext cx="1327831" cy="61568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056239" y="6324231"/>
            <a:ext cx="2323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prstClr val="white"/>
                </a:solidFill>
              </a:rPr>
              <a:t>#</a:t>
            </a:r>
            <a:r>
              <a:rPr lang="fr-FR" sz="2000" dirty="0" err="1" smtClean="0">
                <a:solidFill>
                  <a:prstClr val="white"/>
                </a:solidFill>
              </a:rPr>
              <a:t>neoptimiste</a:t>
            </a:r>
            <a:r>
              <a:rPr lang="fr-FR" sz="2000" dirty="0" smtClean="0">
                <a:solidFill>
                  <a:prstClr val="white"/>
                </a:solidFill>
              </a:rPr>
              <a:t> </a:t>
            </a:r>
            <a:endParaRPr lang="fr-FR" sz="2000" dirty="0">
              <a:solidFill>
                <a:prstClr val="white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014521" y="6340707"/>
            <a:ext cx="3473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prstClr val="white"/>
                </a:solidFill>
              </a:rPr>
              <a:t>#absolumentangouleme</a:t>
            </a:r>
            <a:endParaRPr lang="fr-FR" sz="2000" dirty="0">
              <a:solidFill>
                <a:prstClr val="white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506654" y="3802079"/>
            <a:ext cx="2510726" cy="1015139"/>
          </a:xfrm>
          <a:prstGeom prst="wedgeRoundRectCallout">
            <a:avLst/>
          </a:prstGeom>
          <a:solidFill>
            <a:srgbClr val="FFFFFF">
              <a:alpha val="50196"/>
            </a:srgbClr>
          </a:solidFill>
          <a:ln>
            <a:solidFill>
              <a:srgbClr val="A7117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A71171"/>
                </a:solidFill>
              </a:rPr>
              <a:t>Cadre de vie</a:t>
            </a:r>
            <a:endParaRPr lang="fr-FR" dirty="0">
              <a:solidFill>
                <a:srgbClr val="A71171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7906568" y="2367286"/>
            <a:ext cx="2510726" cy="1015139"/>
          </a:xfrm>
          <a:prstGeom prst="wedgeRoundRectCallout">
            <a:avLst/>
          </a:prstGeom>
          <a:solidFill>
            <a:srgbClr val="FFFFFF">
              <a:alpha val="50196"/>
            </a:srgbClr>
          </a:solidFill>
          <a:ln>
            <a:solidFill>
              <a:srgbClr val="A7117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A71171"/>
                </a:solidFill>
              </a:rPr>
              <a:t>Facilités de transport</a:t>
            </a:r>
            <a:endParaRPr lang="fr-FR" dirty="0">
              <a:solidFill>
                <a:srgbClr val="A71171"/>
              </a:solidFill>
            </a:endParaRPr>
          </a:p>
        </p:txBody>
      </p:sp>
      <p:pic>
        <p:nvPicPr>
          <p:cNvPr id="19" name="Image 18" descr="LOGO-MANGROVE-Blanc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02" y="741189"/>
            <a:ext cx="881993" cy="89284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329" y="5145066"/>
            <a:ext cx="1470047" cy="110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012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54CF077D-0E43-4586-B50A-E59A5A790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070"/>
            <a:ext cx="12187066" cy="697006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2"/>
          <a:stretch/>
        </p:blipFill>
        <p:spPr>
          <a:xfrm>
            <a:off x="57741" y="2019620"/>
            <a:ext cx="1803611" cy="307276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934465" y="6433176"/>
            <a:ext cx="2323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C00000"/>
                </a:solidFill>
              </a:rPr>
              <a:t>#neoptimiste</a:t>
            </a:r>
            <a:endParaRPr lang="fr-FR" sz="2000" dirty="0">
              <a:solidFill>
                <a:srgbClr val="C00000"/>
              </a:solidFill>
            </a:endParaRPr>
          </a:p>
        </p:txBody>
      </p:sp>
      <p:pic>
        <p:nvPicPr>
          <p:cNvPr id="13" name="Image 12" descr="∏ Alain Vacheron. OT Biscarrosse 6(12)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359" y="-112069"/>
            <a:ext cx="9808815" cy="6156000"/>
          </a:xfrm>
          <a:prstGeom prst="rect">
            <a:avLst/>
          </a:prstGeom>
        </p:spPr>
      </p:pic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3587293916"/>
              </p:ext>
            </p:extLst>
          </p:nvPr>
        </p:nvGraphicFramePr>
        <p:xfrm>
          <a:off x="1318161" y="1353787"/>
          <a:ext cx="10770920" cy="4531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1855559" y="306974"/>
            <a:ext cx="8953996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prstClr val="black"/>
                </a:solidFill>
              </a:rPr>
              <a:t> </a:t>
            </a:r>
            <a:r>
              <a:rPr lang="fr-FR" sz="3200" b="1" dirty="0" smtClean="0">
                <a:solidFill>
                  <a:prstClr val="black"/>
                </a:solidFill>
              </a:rPr>
              <a:t>  </a:t>
            </a:r>
            <a:r>
              <a:rPr lang="fr-FR" sz="3600" b="1" dirty="0" smtClean="0">
                <a:solidFill>
                  <a:prstClr val="white"/>
                </a:solidFill>
              </a:rPr>
              <a:t>10 bonnes raisons </a:t>
            </a:r>
          </a:p>
          <a:p>
            <a:pPr algn="ctr"/>
            <a:r>
              <a:rPr lang="fr-FR" sz="3600" b="1" dirty="0" smtClean="0">
                <a:solidFill>
                  <a:srgbClr val="002060"/>
                </a:solidFill>
              </a:rPr>
              <a:t>de s’installer </a:t>
            </a:r>
            <a:r>
              <a:rPr lang="fr-FR" sz="3600" b="1" dirty="0" smtClean="0">
                <a:solidFill>
                  <a:prstClr val="white"/>
                </a:solidFill>
              </a:rPr>
              <a:t>en Nouvelle-Aquitaine</a:t>
            </a:r>
            <a:endParaRPr lang="fr-FR" sz="3600" b="1" dirty="0">
              <a:solidFill>
                <a:prstClr val="white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13" y="149461"/>
            <a:ext cx="1975978" cy="91621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471564" y="6043931"/>
            <a:ext cx="720436" cy="8140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32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54CF077D-0E43-4586-B50A-E59A5A790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066" cy="6858000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4959366" y="6370726"/>
            <a:ext cx="2323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C00000"/>
                </a:solidFill>
              </a:rPr>
              <a:t>#neoptimiste</a:t>
            </a:r>
            <a:endParaRPr lang="fr-FR" sz="2000" dirty="0">
              <a:solidFill>
                <a:srgbClr val="C00000"/>
              </a:solidFill>
            </a:endParaRPr>
          </a:p>
        </p:txBody>
      </p:sp>
      <p:pic>
        <p:nvPicPr>
          <p:cNvPr id="7" name="Image 6" descr="500_F_193414317_98Qb3O8xb4o3k3urorgWwGuI5eVYP2UP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" b="5836"/>
          <a:stretch/>
        </p:blipFill>
        <p:spPr>
          <a:xfrm>
            <a:off x="2351314" y="1"/>
            <a:ext cx="9838220" cy="5937662"/>
          </a:xfrm>
          <a:prstGeom prst="rect">
            <a:avLst/>
          </a:prstGeom>
        </p:spPr>
      </p:pic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4145199421"/>
              </p:ext>
            </p:extLst>
          </p:nvPr>
        </p:nvGraphicFramePr>
        <p:xfrm>
          <a:off x="1350787" y="1528469"/>
          <a:ext cx="10750169" cy="433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5130140" y="241691"/>
            <a:ext cx="6970816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C000"/>
                </a:solidFill>
              </a:rPr>
              <a:t> </a:t>
            </a:r>
            <a:r>
              <a:rPr lang="fr-FR" sz="3200" b="1" dirty="0" smtClean="0">
                <a:solidFill>
                  <a:srgbClr val="FFC000"/>
                </a:solidFill>
              </a:rPr>
              <a:t>  10 bonnes raisons </a:t>
            </a:r>
          </a:p>
          <a:p>
            <a:pPr algn="ctr"/>
            <a:r>
              <a:rPr lang="fr-FR" sz="3200" b="1" dirty="0" smtClean="0">
                <a:solidFill>
                  <a:srgbClr val="FFC000"/>
                </a:solidFill>
              </a:rPr>
              <a:t>de s’installer en Nouvelle-Aquitaine</a:t>
            </a:r>
            <a:endParaRPr lang="fr-FR" sz="3200" b="1" dirty="0">
              <a:solidFill>
                <a:srgbClr val="FFC000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13" y="149461"/>
            <a:ext cx="1975978" cy="91621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2"/>
          <a:stretch/>
        </p:blipFill>
        <p:spPr>
          <a:xfrm>
            <a:off x="57741" y="2019620"/>
            <a:ext cx="1803611" cy="307276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471564" y="5937663"/>
            <a:ext cx="720436" cy="920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01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6EF4A8B-1481-4550-AD92-44559545F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71" y="-1884"/>
            <a:ext cx="12187066" cy="6858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558" y="5484474"/>
            <a:ext cx="1633422" cy="75737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414" y="5253493"/>
            <a:ext cx="1705328" cy="97188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23" y="816376"/>
            <a:ext cx="4381286" cy="20446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565069" y="4146081"/>
            <a:ext cx="4054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>
                <a:solidFill>
                  <a:srgbClr val="396287"/>
                </a:solidFill>
              </a:rPr>
              <a:t>Alexandre SABOURET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056239" y="6315993"/>
            <a:ext cx="2323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prstClr val="white"/>
                </a:solidFill>
              </a:rPr>
              <a:t>#neoptimiste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956855" y="6332469"/>
            <a:ext cx="2323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prstClr val="white"/>
                </a:solidFill>
              </a:rPr>
              <a:t>#</a:t>
            </a:r>
            <a:r>
              <a:rPr lang="fr-FR" sz="2000" dirty="0" err="1">
                <a:solidFill>
                  <a:prstClr val="white"/>
                </a:solidFill>
              </a:rPr>
              <a:t>JouonsLeFutur</a:t>
            </a:r>
            <a:endParaRPr lang="fr-FR" sz="2000" dirty="0">
              <a:solidFill>
                <a:prstClr val="white"/>
              </a:solidFill>
            </a:endParaRPr>
          </a:p>
        </p:txBody>
      </p:sp>
      <p:pic>
        <p:nvPicPr>
          <p:cNvPr id="8" name="Picture 7" descr="A person in a blue shirt&#10;&#10;Description automatically generated with medium confidence">
            <a:extLst>
              <a:ext uri="{FF2B5EF4-FFF2-40B4-BE49-F238E27FC236}">
                <a16:creationId xmlns="" xmlns:a16="http://schemas.microsoft.com/office/drawing/2014/main" id="{9E3D1D02-7A85-D94D-BE5F-1BB26C7EAC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0"/>
          <a:stretch/>
        </p:blipFill>
        <p:spPr>
          <a:xfrm>
            <a:off x="6968775" y="810244"/>
            <a:ext cx="2970915" cy="42930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236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86EF4A8B-1481-4550-AD92-44559545F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cxnSp>
        <p:nvCxnSpPr>
          <p:cNvPr id="21" name="Connecteur droit 14">
            <a:extLst>
              <a:ext uri="{FF2B5EF4-FFF2-40B4-BE49-F238E27FC236}">
                <a16:creationId xmlns:a16="http://schemas.microsoft.com/office/drawing/2014/main" xmlns="" id="{746E2022-F4E4-E148-9901-EECF32C7697B}"/>
              </a:ext>
            </a:extLst>
          </p:cNvPr>
          <p:cNvCxnSpPr>
            <a:cxnSpLocks/>
          </p:cNvCxnSpPr>
          <p:nvPr/>
        </p:nvCxnSpPr>
        <p:spPr>
          <a:xfrm flipH="1">
            <a:off x="1906516" y="2936763"/>
            <a:ext cx="8917151" cy="0"/>
          </a:xfrm>
          <a:prstGeom prst="line">
            <a:avLst/>
          </a:prstGeom>
          <a:ln>
            <a:solidFill>
              <a:srgbClr val="D5A4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942" y="5233851"/>
            <a:ext cx="1633422" cy="75737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079" y="5126598"/>
            <a:ext cx="1705328" cy="971882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3056239" y="6324231"/>
            <a:ext cx="2323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prstClr val="white"/>
                </a:solidFill>
              </a:rPr>
              <a:t>#neoptimiste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6956855" y="6340707"/>
            <a:ext cx="2323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prstClr val="white"/>
                </a:solidFill>
              </a:rPr>
              <a:t>#</a:t>
            </a:r>
            <a:r>
              <a:rPr lang="fr-FR" sz="2000" dirty="0" err="1">
                <a:solidFill>
                  <a:prstClr val="white"/>
                </a:solidFill>
              </a:rPr>
              <a:t>JouonsLeFutur</a:t>
            </a:r>
            <a:endParaRPr lang="fr-FR" sz="2000" dirty="0">
              <a:solidFill>
                <a:prstClr val="white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6493915" y="3673604"/>
            <a:ext cx="1988973" cy="1015139"/>
          </a:xfrm>
          <a:prstGeom prst="wedgeRoundRectCallout">
            <a:avLst/>
          </a:prstGeom>
          <a:noFill/>
          <a:ln>
            <a:solidFill>
              <a:srgbClr val="396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396287"/>
                </a:solidFill>
              </a:rPr>
              <a:t>Une proximité </a:t>
            </a:r>
          </a:p>
          <a:p>
            <a:pPr algn="ctr"/>
            <a:r>
              <a:rPr lang="fr-FR" dirty="0">
                <a:solidFill>
                  <a:srgbClr val="396287"/>
                </a:solidFill>
              </a:rPr>
              <a:t>des institutions</a:t>
            </a:r>
          </a:p>
        </p:txBody>
      </p:sp>
      <p:pic>
        <p:nvPicPr>
          <p:cNvPr id="18" name="Espace réservé pour une image  10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244D822A-5DF3-164E-9029-D5532B276C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5" b="-413"/>
          <a:stretch/>
        </p:blipFill>
        <p:spPr>
          <a:xfrm>
            <a:off x="669648" y="962597"/>
            <a:ext cx="3619500" cy="5199998"/>
          </a:xfrm>
          <a:prstGeom prst="rect">
            <a:avLst/>
          </a:prstGeom>
        </p:spPr>
      </p:pic>
      <p:sp>
        <p:nvSpPr>
          <p:cNvPr id="10" name="Rectangle à coins arrondis 9"/>
          <p:cNvSpPr/>
          <p:nvPr/>
        </p:nvSpPr>
        <p:spPr>
          <a:xfrm>
            <a:off x="8681593" y="3655821"/>
            <a:ext cx="2164479" cy="1015139"/>
          </a:xfrm>
          <a:prstGeom prst="wedgeRoundRectCallout">
            <a:avLst/>
          </a:prstGeom>
          <a:noFill/>
          <a:ln>
            <a:solidFill>
              <a:srgbClr val="396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396287"/>
                </a:solidFill>
              </a:rPr>
              <a:t>Un sentiment fort</a:t>
            </a:r>
          </a:p>
          <a:p>
            <a:pPr algn="ctr"/>
            <a:r>
              <a:rPr lang="fr-FR" dirty="0">
                <a:solidFill>
                  <a:srgbClr val="396287"/>
                </a:solidFill>
              </a:rPr>
              <a:t>d’accompagnement</a:t>
            </a:r>
          </a:p>
        </p:txBody>
      </p:sp>
      <p:sp>
        <p:nvSpPr>
          <p:cNvPr id="22" name="ZoneTexte 15">
            <a:extLst>
              <a:ext uri="{FF2B5EF4-FFF2-40B4-BE49-F238E27FC236}">
                <a16:creationId xmlns:a16="http://schemas.microsoft.com/office/drawing/2014/main" xmlns="" id="{CF33805E-6850-9046-9772-6A3E09741174}"/>
              </a:ext>
            </a:extLst>
          </p:cNvPr>
          <p:cNvSpPr txBox="1"/>
          <p:nvPr/>
        </p:nvSpPr>
        <p:spPr>
          <a:xfrm rot="20730631">
            <a:off x="2014279" y="5518661"/>
            <a:ext cx="2381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4472C4">
                    <a:lumMod val="50000"/>
                  </a:srgbClr>
                </a:solidFill>
                <a:latin typeface="Corbel" panose="020B0503020204020204" pitchFamily="34" charset="0"/>
              </a:rPr>
              <a:t>sykostudio.com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4384823" y="3685286"/>
            <a:ext cx="1988973" cy="1015139"/>
          </a:xfrm>
          <a:prstGeom prst="wedgeRoundRectCallout">
            <a:avLst/>
          </a:prstGeom>
          <a:noFill/>
          <a:ln>
            <a:solidFill>
              <a:srgbClr val="396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396287"/>
                </a:solidFill>
              </a:rPr>
              <a:t>Un </a:t>
            </a:r>
            <a:r>
              <a:rPr lang="fr-FR" dirty="0" smtClean="0">
                <a:solidFill>
                  <a:srgbClr val="396287"/>
                </a:solidFill>
              </a:rPr>
              <a:t>écosystème </a:t>
            </a:r>
            <a:endParaRPr lang="fr-FR" dirty="0">
              <a:solidFill>
                <a:srgbClr val="396287"/>
              </a:solidFill>
            </a:endParaRPr>
          </a:p>
          <a:p>
            <a:pPr algn="ctr"/>
            <a:r>
              <a:rPr lang="fr-FR" dirty="0">
                <a:solidFill>
                  <a:srgbClr val="396287"/>
                </a:solidFill>
              </a:rPr>
              <a:t>qui se parle</a:t>
            </a:r>
          </a:p>
        </p:txBody>
      </p:sp>
      <p:sp>
        <p:nvSpPr>
          <p:cNvPr id="23" name="ZoneTexte 13">
            <a:extLst>
              <a:ext uri="{FF2B5EF4-FFF2-40B4-BE49-F238E27FC236}">
                <a16:creationId xmlns:a16="http://schemas.microsoft.com/office/drawing/2014/main" xmlns="" id="{BE8B7786-AF9B-F34F-BB65-CF4113526A2C}"/>
              </a:ext>
            </a:extLst>
          </p:cNvPr>
          <p:cNvSpPr txBox="1"/>
          <p:nvPr/>
        </p:nvSpPr>
        <p:spPr>
          <a:xfrm>
            <a:off x="-163221" y="2311452"/>
            <a:ext cx="110850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x-none" sz="4000" b="1" dirty="0">
                <a:solidFill>
                  <a:srgbClr val="C93C26"/>
                </a:solidFill>
                <a:latin typeface="Corbel" panose="020B0503020204020204" pitchFamily="34" charset="0"/>
              </a:rPr>
              <a:t>SYKO studio </a:t>
            </a:r>
            <a:r>
              <a:rPr lang="fr-FR" i="1" dirty="0">
                <a:solidFill>
                  <a:srgbClr val="C93C26"/>
                </a:solidFill>
                <a:latin typeface="Corbel" panose="020B0503020204020204" pitchFamily="34" charset="0"/>
              </a:rPr>
              <a:t>FRANCE</a:t>
            </a:r>
          </a:p>
          <a:p>
            <a:pPr algn="r"/>
            <a:r>
              <a:rPr lang="fr-FR" dirty="0">
                <a:solidFill>
                  <a:srgbClr val="C93C26"/>
                </a:solidFill>
                <a:latin typeface="Corbel" panose="020B0503020204020204" pitchFamily="34" charset="0"/>
              </a:rPr>
              <a:t> </a:t>
            </a:r>
            <a:r>
              <a:rPr lang="fr-FR" sz="2000" dirty="0">
                <a:solidFill>
                  <a:srgbClr val="C93C26"/>
                </a:solidFill>
                <a:latin typeface="Corbel" panose="020B0503020204020204" pitchFamily="34" charset="0"/>
              </a:rPr>
              <a:t>CONCEPTION &amp; RÉALISATION </a:t>
            </a:r>
          </a:p>
          <a:p>
            <a:pPr algn="r"/>
            <a:r>
              <a:rPr lang="fr-FR" sz="2000" dirty="0">
                <a:solidFill>
                  <a:srgbClr val="C93C26"/>
                </a:solidFill>
                <a:latin typeface="Corbel" panose="020B0503020204020204" pitchFamily="34" charset="0"/>
              </a:rPr>
              <a:t>DE PRODUITS DE </a:t>
            </a:r>
            <a:r>
              <a:rPr lang="x-none" sz="2000" dirty="0">
                <a:solidFill>
                  <a:srgbClr val="C93C26"/>
                </a:solidFill>
                <a:latin typeface="Corbel" panose="020B0503020204020204" pitchFamily="34" charset="0"/>
              </a:rPr>
              <a:t>FORMATION EXPÉRIENTIELLE</a:t>
            </a:r>
          </a:p>
          <a:p>
            <a:pPr algn="r"/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874" y="704931"/>
            <a:ext cx="2079195" cy="970291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2530968" y="1103906"/>
            <a:ext cx="8953996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396287"/>
                </a:solidFill>
              </a:rPr>
              <a:t> </a:t>
            </a:r>
            <a:r>
              <a:rPr lang="fr-FR" sz="3200" b="1" dirty="0">
                <a:solidFill>
                  <a:srgbClr val="396287"/>
                </a:solidFill>
              </a:rPr>
              <a:t>  Pourquoi Poitiers en Nouvelle-Aquitaine?</a:t>
            </a:r>
          </a:p>
        </p:txBody>
      </p:sp>
    </p:spTree>
    <p:extLst>
      <p:ext uri="{BB962C8B-B14F-4D97-AF65-F5344CB8AC3E}">
        <p14:creationId xmlns:p14="http://schemas.microsoft.com/office/powerpoint/2010/main" val="393382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6EF4A8B-1481-4550-AD92-44559545F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" y="-10122"/>
            <a:ext cx="12187066" cy="6858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68" y="5439800"/>
            <a:ext cx="1633422" cy="75737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407802" y="4334564"/>
            <a:ext cx="3355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accent6">
                    <a:lumMod val="75000"/>
                  </a:schemeClr>
                </a:solidFill>
              </a:rPr>
              <a:t>Pauline Mabit</a:t>
            </a:r>
            <a:endParaRPr lang="fr-FR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732" y="839084"/>
            <a:ext cx="3296693" cy="40590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04" y="809187"/>
            <a:ext cx="4507463" cy="318691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611" y="5345347"/>
            <a:ext cx="1540807" cy="84359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056239" y="6324231"/>
            <a:ext cx="2323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</a:rPr>
              <a:t>#neoptimiste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014521" y="6340707"/>
            <a:ext cx="2323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</a:rPr>
              <a:t>#RoyanAtlantique</a:t>
            </a:r>
            <a:endParaRPr lang="fr-F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90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6EF4A8B-1481-4550-AD92-44559545F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8" y="-3"/>
            <a:ext cx="12187066" cy="685800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1959252" y="3983572"/>
            <a:ext cx="2510726" cy="1015139"/>
          </a:xfrm>
          <a:prstGeom prst="wedgeRoundRectCallou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Des matières premières de qualité à proximité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530968" y="1103906"/>
            <a:ext cx="8953996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 </a:t>
            </a:r>
            <a:r>
              <a:rPr lang="fr-FR" sz="3200" b="1" dirty="0" smtClean="0"/>
              <a:t>  </a:t>
            </a:r>
            <a:r>
              <a:rPr lang="fr-FR" sz="3200" b="1" dirty="0" smtClean="0">
                <a:solidFill>
                  <a:schemeClr val="accent6">
                    <a:lumMod val="75000"/>
                  </a:schemeClr>
                </a:solidFill>
              </a:rPr>
              <a:t>Pourquoi Royan en Nouvelle-Aquitaine?</a:t>
            </a:r>
            <a:endParaRPr lang="fr-FR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942" y="5233851"/>
            <a:ext cx="1633422" cy="75737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04" y="809188"/>
            <a:ext cx="2760447" cy="1951722"/>
          </a:xfrm>
          <a:prstGeom prst="rect">
            <a:avLst/>
          </a:prstGeom>
        </p:spPr>
      </p:pic>
      <p:sp>
        <p:nvSpPr>
          <p:cNvPr id="17" name="Rectangle à coins arrondis 16"/>
          <p:cNvSpPr/>
          <p:nvPr/>
        </p:nvSpPr>
        <p:spPr>
          <a:xfrm>
            <a:off x="920904" y="2514730"/>
            <a:ext cx="2510726" cy="1015139"/>
          </a:xfrm>
          <a:prstGeom prst="wedgeRoundRectCallou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Un réseau d’accompagnement efficace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5000375" y="4894690"/>
            <a:ext cx="2510726" cy="1015139"/>
          </a:xfrm>
          <a:prstGeom prst="wedgeRoundRectCallou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Un lieu de vie privilégié entre mer et marées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618" y="5147636"/>
            <a:ext cx="1540807" cy="843592"/>
          </a:xfrm>
          <a:prstGeom prst="rect">
            <a:avLst/>
          </a:prstGeom>
        </p:spPr>
      </p:pic>
      <p:sp>
        <p:nvSpPr>
          <p:cNvPr id="4" name="AutoShape 2" descr="{{ brizy_dc_image_alt uid='wp-ee6130bd7bb096dea4d2990fa84e6ea5' }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6"/>
          <a:srcRect l="9254" t="20364" r="57531" b="30557"/>
          <a:stretch/>
        </p:blipFill>
        <p:spPr>
          <a:xfrm>
            <a:off x="4983968" y="1688681"/>
            <a:ext cx="5265537" cy="3011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ZoneTexte 14"/>
          <p:cNvSpPr txBox="1"/>
          <p:nvPr/>
        </p:nvSpPr>
        <p:spPr>
          <a:xfrm>
            <a:off x="3056239" y="6324231"/>
            <a:ext cx="2323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</a:rPr>
              <a:t>#neoptimiste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014521" y="6340707"/>
            <a:ext cx="2323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</a:rPr>
              <a:t>#RoyanAtlantique</a:t>
            </a:r>
            <a:endParaRPr lang="fr-F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55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6EF4A8B-1481-4550-AD92-44559545F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" y="-1884"/>
            <a:ext cx="12187066" cy="6858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892" y="5497467"/>
            <a:ext cx="1633422" cy="757377"/>
          </a:xfrm>
          <a:prstGeom prst="rect">
            <a:avLst/>
          </a:prstGeom>
        </p:spPr>
      </p:pic>
      <p:pic>
        <p:nvPicPr>
          <p:cNvPr id="12" name="Espace réservé du contenu 5" descr="Une image contenant personne, complet, homme, debout&#10;&#10;Description générée automatiquement">
            <a:extLst>
              <a:ext uri="{FF2B5EF4-FFF2-40B4-BE49-F238E27FC236}">
                <a16:creationId xmlns="" xmlns:a16="http://schemas.microsoft.com/office/drawing/2014/main" id="{98C69A2C-2B95-AF47-93CD-BC01652945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3225" y="1009653"/>
            <a:ext cx="3536589" cy="35543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Espace réservé du contenu 10" descr="Une image contenant texte&#10;&#10;Description générée automatiquement">
            <a:extLst>
              <a:ext uri="{FF2B5EF4-FFF2-40B4-BE49-F238E27FC236}">
                <a16:creationId xmlns="" xmlns:a16="http://schemas.microsoft.com/office/drawing/2014/main" id="{3AD82B4D-AB7A-7D4F-BA5A-4E9F7FAB53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078" y="0"/>
            <a:ext cx="4278062" cy="3925122"/>
          </a:xfrm>
          <a:prstGeom prst="rect">
            <a:avLst/>
          </a:prstGeom>
        </p:spPr>
      </p:pic>
      <p:pic>
        <p:nvPicPr>
          <p:cNvPr id="15" name="Image 14" descr="Une image contenant texte, antenne&#10;&#10;Description générée automatiquement">
            <a:extLst>
              <a:ext uri="{FF2B5EF4-FFF2-40B4-BE49-F238E27FC236}">
                <a16:creationId xmlns="" xmlns:a16="http://schemas.microsoft.com/office/drawing/2014/main" id="{AFF7608D-7AA9-964E-B276-90525957D4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4072" y="5349874"/>
            <a:ext cx="2023818" cy="855975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2565069" y="4483834"/>
            <a:ext cx="4054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accent4">
                    <a:lumMod val="50000"/>
                  </a:schemeClr>
                </a:solidFill>
              </a:rPr>
              <a:t>Eric Chassagnon</a:t>
            </a:r>
            <a:endParaRPr lang="fr-FR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056239" y="6324231"/>
            <a:ext cx="2323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</a:rPr>
              <a:t>#neoptimiste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014521" y="6340707"/>
            <a:ext cx="2323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</a:rPr>
              <a:t>#Dordogne</a:t>
            </a:r>
            <a:endParaRPr lang="fr-F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82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hlinkClick r:id="rId2"/>
            <a:extLst>
              <a:ext uri="{FF2B5EF4-FFF2-40B4-BE49-F238E27FC236}">
                <a16:creationId xmlns="" xmlns:a16="http://schemas.microsoft.com/office/drawing/2014/main" id="{86EF4A8B-1481-4550-AD92-44559545F4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" y="-3"/>
            <a:ext cx="12187066" cy="685800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1135413" y="3294922"/>
            <a:ext cx="2510726" cy="1015139"/>
          </a:xfrm>
          <a:prstGeom prst="wedgeRoundRectCallou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Un pays accessible et connecté</a:t>
            </a:r>
            <a:endParaRPr lang="fr-FR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530968" y="1103906"/>
            <a:ext cx="8953996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 </a:t>
            </a:r>
            <a:r>
              <a:rPr lang="fr-FR" sz="3200" b="1" dirty="0" smtClean="0"/>
              <a:t>  </a:t>
            </a:r>
            <a:r>
              <a:rPr lang="fr-FR" sz="3200" b="1" dirty="0" smtClean="0">
                <a:solidFill>
                  <a:schemeClr val="accent4">
                    <a:lumMod val="50000"/>
                  </a:schemeClr>
                </a:solidFill>
              </a:rPr>
              <a:t>Pourquoi le Périgord en Nouvelle-Aquitaine?</a:t>
            </a:r>
            <a:endParaRPr lang="fr-FR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4" name="Espace réservé du contenu 10" descr="Une image contenant texte&#10;&#10;Description générée automatiquement">
            <a:extLst>
              <a:ext uri="{FF2B5EF4-FFF2-40B4-BE49-F238E27FC236}">
                <a16:creationId xmlns="" xmlns:a16="http://schemas.microsoft.com/office/drawing/2014/main" id="{3AD82B4D-AB7A-7D4F-BA5A-4E9F7FAB5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650" y="264251"/>
            <a:ext cx="2847489" cy="2612571"/>
          </a:xfrm>
          <a:prstGeom prst="rect">
            <a:avLst/>
          </a:prstGeom>
        </p:spPr>
      </p:pic>
      <p:pic>
        <p:nvPicPr>
          <p:cNvPr id="15" name="Espace réservé du contenu 12">
            <a:extLst>
              <a:ext uri="{FF2B5EF4-FFF2-40B4-BE49-F238E27FC236}">
                <a16:creationId xmlns="" xmlns:a16="http://schemas.microsoft.com/office/drawing/2014/main" id="{FB52C7B1-7E67-8240-8134-95E1DDBF1A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1005" y="1892651"/>
            <a:ext cx="6536777" cy="3682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à coins arrondis 10"/>
          <p:cNvSpPr/>
          <p:nvPr/>
        </p:nvSpPr>
        <p:spPr>
          <a:xfrm>
            <a:off x="2270467" y="4987115"/>
            <a:ext cx="2510726" cy="1015139"/>
          </a:xfrm>
          <a:prstGeom prst="wedgeRoundRectCallou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Des opportunités d’installation à bas prix</a:t>
            </a:r>
            <a:endParaRPr lang="fr-FR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9741950" y="1611196"/>
            <a:ext cx="2212318" cy="1222477"/>
          </a:xfrm>
          <a:prstGeom prst="wedgeRoundRectCallou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Un écosystème structuré</a:t>
            </a:r>
            <a:endParaRPr lang="fr-FR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09" y="5575341"/>
            <a:ext cx="1327831" cy="615682"/>
          </a:xfrm>
          <a:prstGeom prst="rect">
            <a:avLst/>
          </a:prstGeom>
        </p:spPr>
      </p:pic>
      <p:pic>
        <p:nvPicPr>
          <p:cNvPr id="17" name="Image 16" descr="Une image contenant texte, antenne&#10;&#10;Description générée automatiquement">
            <a:extLst>
              <a:ext uri="{FF2B5EF4-FFF2-40B4-BE49-F238E27FC236}">
                <a16:creationId xmlns="" xmlns:a16="http://schemas.microsoft.com/office/drawing/2014/main" id="{AFF7608D-7AA9-964E-B276-90525957D4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1066" y="5512468"/>
            <a:ext cx="1568669" cy="6634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61413" y="3158836"/>
            <a:ext cx="2160000" cy="1151225"/>
          </a:xfrm>
          <a:prstGeom prst="rect">
            <a:avLst/>
          </a:prstGeom>
          <a:solidFill>
            <a:srgbClr val="322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3056239" y="6324231"/>
            <a:ext cx="2323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</a:rPr>
              <a:t>#neoptimiste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014521" y="6340707"/>
            <a:ext cx="2323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</a:rPr>
              <a:t>#Dordogne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961413" y="3148331"/>
            <a:ext cx="2160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hlinkClick r:id="rId2"/>
              </a:rPr>
              <a:t>Interview de Monsieur Èric Chassagnon - YouTube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32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218</Words>
  <Application>Microsoft Office PowerPoint</Application>
  <PresentationFormat>Grand écran</PresentationFormat>
  <Paragraphs>62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Corbel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PIERRE-GUILBOT Mathilde</dc:creator>
  <cp:lastModifiedBy>Magali ROUX</cp:lastModifiedBy>
  <cp:revision>34</cp:revision>
  <dcterms:created xsi:type="dcterms:W3CDTF">2021-03-31T15:32:13Z</dcterms:created>
  <dcterms:modified xsi:type="dcterms:W3CDTF">2021-06-04T11:59:04Z</dcterms:modified>
</cp:coreProperties>
</file>