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7" r:id="rId6"/>
    <p:sldId id="258" r:id="rId7"/>
    <p:sldId id="264" r:id="rId8"/>
    <p:sldId id="259" r:id="rId9"/>
    <p:sldId id="261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7279B-6621-4E21-86EE-4AFB6774B649}" v="37" dt="2021-06-08T10:00:26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etitia MARTIN" userId="22e06cdc-ca48-4173-895b-db388425d762" providerId="ADAL" clId="{7407279B-6621-4E21-86EE-4AFB6774B649}"/>
    <pc:docChg chg="undo custSel addSld delSld modSld sldOrd">
      <pc:chgData name="Laetitia MARTIN" userId="22e06cdc-ca48-4173-895b-db388425d762" providerId="ADAL" clId="{7407279B-6621-4E21-86EE-4AFB6774B649}" dt="2021-06-08T10:00:46.725" v="653" actId="1076"/>
      <pc:docMkLst>
        <pc:docMk/>
      </pc:docMkLst>
      <pc:sldChg chg="del">
        <pc:chgData name="Laetitia MARTIN" userId="22e06cdc-ca48-4173-895b-db388425d762" providerId="ADAL" clId="{7407279B-6621-4E21-86EE-4AFB6774B649}" dt="2021-06-06T21:10:16.826" v="17" actId="2696"/>
        <pc:sldMkLst>
          <pc:docMk/>
          <pc:sldMk cId="336469980" sldId="256"/>
        </pc:sldMkLst>
      </pc:sldChg>
      <pc:sldChg chg="addSp delSp modSp">
        <pc:chgData name="Laetitia MARTIN" userId="22e06cdc-ca48-4173-895b-db388425d762" providerId="ADAL" clId="{7407279B-6621-4E21-86EE-4AFB6774B649}" dt="2021-06-08T09:59:46.627" v="640" actId="478"/>
        <pc:sldMkLst>
          <pc:docMk/>
          <pc:sldMk cId="989323932" sldId="257"/>
        </pc:sldMkLst>
        <pc:spChg chg="mod">
          <ac:chgData name="Laetitia MARTIN" userId="22e06cdc-ca48-4173-895b-db388425d762" providerId="ADAL" clId="{7407279B-6621-4E21-86EE-4AFB6774B649}" dt="2021-06-07T14:41:35.888" v="426" actId="255"/>
          <ac:spMkLst>
            <pc:docMk/>
            <pc:sldMk cId="989323932" sldId="257"/>
            <ac:spMk id="4" creationId="{044A1195-A220-4B90-9EF7-4832B31593F7}"/>
          </ac:spMkLst>
        </pc:spChg>
        <pc:picChg chg="del mod">
          <ac:chgData name="Laetitia MARTIN" userId="22e06cdc-ca48-4173-895b-db388425d762" providerId="ADAL" clId="{7407279B-6621-4E21-86EE-4AFB6774B649}" dt="2021-06-08T09:59:46.627" v="640" actId="478"/>
          <ac:picMkLst>
            <pc:docMk/>
            <pc:sldMk cId="989323932" sldId="257"/>
            <ac:picMk id="7" creationId="{90C6EE5C-3660-4A57-8D0A-1B98EF219883}"/>
          </ac:picMkLst>
        </pc:picChg>
        <pc:picChg chg="add mod">
          <ac:chgData name="Laetitia MARTIN" userId="22e06cdc-ca48-4173-895b-db388425d762" providerId="ADAL" clId="{7407279B-6621-4E21-86EE-4AFB6774B649}" dt="2021-06-08T09:59:45.135" v="639" actId="1076"/>
          <ac:picMkLst>
            <pc:docMk/>
            <pc:sldMk cId="989323932" sldId="257"/>
            <ac:picMk id="8" creationId="{34C7121B-C4CF-4576-9EA7-D7335CBA24A6}"/>
          </ac:picMkLst>
        </pc:picChg>
        <pc:picChg chg="add del mod">
          <ac:chgData name="Laetitia MARTIN" userId="22e06cdc-ca48-4173-895b-db388425d762" providerId="ADAL" clId="{7407279B-6621-4E21-86EE-4AFB6774B649}" dt="2021-06-07T14:25:41.643" v="35" actId="478"/>
          <ac:picMkLst>
            <pc:docMk/>
            <pc:sldMk cId="989323932" sldId="257"/>
            <ac:picMk id="8" creationId="{DB759F40-2C8E-438B-AC2F-EA006AD1DDA0}"/>
          </ac:picMkLst>
        </pc:picChg>
        <pc:picChg chg="add del mod">
          <ac:chgData name="Laetitia MARTIN" userId="22e06cdc-ca48-4173-895b-db388425d762" providerId="ADAL" clId="{7407279B-6621-4E21-86EE-4AFB6774B649}" dt="2021-06-07T14:25:39.917" v="34" actId="478"/>
          <ac:picMkLst>
            <pc:docMk/>
            <pc:sldMk cId="989323932" sldId="257"/>
            <ac:picMk id="10" creationId="{F5F53DD1-3582-4B79-BEE2-14D34FA6AEF6}"/>
          </ac:picMkLst>
        </pc:picChg>
      </pc:sldChg>
      <pc:sldChg chg="addSp delSp modSp">
        <pc:chgData name="Laetitia MARTIN" userId="22e06cdc-ca48-4173-895b-db388425d762" providerId="ADAL" clId="{7407279B-6621-4E21-86EE-4AFB6774B649}" dt="2021-06-08T09:59:50.796" v="641"/>
        <pc:sldMkLst>
          <pc:docMk/>
          <pc:sldMk cId="2555492018" sldId="258"/>
        </pc:sldMkLst>
        <pc:spChg chg="mod">
          <ac:chgData name="Laetitia MARTIN" userId="22e06cdc-ca48-4173-895b-db388425d762" providerId="ADAL" clId="{7407279B-6621-4E21-86EE-4AFB6774B649}" dt="2021-06-07T14:26:17.565" v="38" actId="404"/>
          <ac:spMkLst>
            <pc:docMk/>
            <pc:sldMk cId="2555492018" sldId="258"/>
            <ac:spMk id="4" creationId="{9ACB474B-1F9C-420E-AF12-D095931513C3}"/>
          </ac:spMkLst>
        </pc:spChg>
        <pc:picChg chg="del">
          <ac:chgData name="Laetitia MARTIN" userId="22e06cdc-ca48-4173-895b-db388425d762" providerId="ADAL" clId="{7407279B-6621-4E21-86EE-4AFB6774B649}" dt="2021-06-06T21:09:45.399" v="14" actId="478"/>
          <ac:picMkLst>
            <pc:docMk/>
            <pc:sldMk cId="2555492018" sldId="258"/>
            <ac:picMk id="6" creationId="{10B5B65C-59E2-4503-8D8F-D177488DF035}"/>
          </ac:picMkLst>
        </pc:picChg>
        <pc:picChg chg="add mod">
          <ac:chgData name="Laetitia MARTIN" userId="22e06cdc-ca48-4173-895b-db388425d762" providerId="ADAL" clId="{7407279B-6621-4E21-86EE-4AFB6774B649}" dt="2021-06-07T14:40:26.679" v="381" actId="1076"/>
          <ac:picMkLst>
            <pc:docMk/>
            <pc:sldMk cId="2555492018" sldId="258"/>
            <ac:picMk id="6" creationId="{938E933D-3F49-4BCA-83CE-63CD9D3C88D1}"/>
          </ac:picMkLst>
        </pc:picChg>
        <pc:picChg chg="add">
          <ac:chgData name="Laetitia MARTIN" userId="22e06cdc-ca48-4173-895b-db388425d762" providerId="ADAL" clId="{7407279B-6621-4E21-86EE-4AFB6774B649}" dt="2021-06-08T09:59:50.796" v="641"/>
          <ac:picMkLst>
            <pc:docMk/>
            <pc:sldMk cId="2555492018" sldId="258"/>
            <ac:picMk id="7" creationId="{59C50DAD-B532-43EB-A078-064BE45E2C58}"/>
          </ac:picMkLst>
        </pc:picChg>
      </pc:sldChg>
      <pc:sldChg chg="addSp delSp modSp">
        <pc:chgData name="Laetitia MARTIN" userId="22e06cdc-ca48-4173-895b-db388425d762" providerId="ADAL" clId="{7407279B-6621-4E21-86EE-4AFB6774B649}" dt="2021-06-08T10:00:01.087" v="643"/>
        <pc:sldMkLst>
          <pc:docMk/>
          <pc:sldMk cId="1861205872" sldId="259"/>
        </pc:sldMkLst>
        <pc:spChg chg="mod">
          <ac:chgData name="Laetitia MARTIN" userId="22e06cdc-ca48-4173-895b-db388425d762" providerId="ADAL" clId="{7407279B-6621-4E21-86EE-4AFB6774B649}" dt="2021-06-07T14:33:01.909" v="156" actId="108"/>
          <ac:spMkLst>
            <pc:docMk/>
            <pc:sldMk cId="1861205872" sldId="259"/>
            <ac:spMk id="4" creationId="{8DEBDF8C-CC24-4D2C-914F-075CEB4C457A}"/>
          </ac:spMkLst>
        </pc:spChg>
        <pc:spChg chg="add del">
          <ac:chgData name="Laetitia MARTIN" userId="22e06cdc-ca48-4173-895b-db388425d762" providerId="ADAL" clId="{7407279B-6621-4E21-86EE-4AFB6774B649}" dt="2021-06-07T18:23:13.952" v="456"/>
          <ac:spMkLst>
            <pc:docMk/>
            <pc:sldMk cId="1861205872" sldId="259"/>
            <ac:spMk id="9" creationId="{4AD27218-0BD9-4E65-9E8B-CC979AD3EC53}"/>
          </ac:spMkLst>
        </pc:spChg>
        <pc:spChg chg="add del mod">
          <ac:chgData name="Laetitia MARTIN" userId="22e06cdc-ca48-4173-895b-db388425d762" providerId="ADAL" clId="{7407279B-6621-4E21-86EE-4AFB6774B649}" dt="2021-06-07T18:24:37.801" v="495"/>
          <ac:spMkLst>
            <pc:docMk/>
            <pc:sldMk cId="1861205872" sldId="259"/>
            <ac:spMk id="10" creationId="{DA1E82E2-0792-4A2F-BD32-48E882981CFB}"/>
          </ac:spMkLst>
        </pc:spChg>
        <pc:spChg chg="add del mod">
          <ac:chgData name="Laetitia MARTIN" userId="22e06cdc-ca48-4173-895b-db388425d762" providerId="ADAL" clId="{7407279B-6621-4E21-86EE-4AFB6774B649}" dt="2021-06-07T18:24:37.801" v="495"/>
          <ac:spMkLst>
            <pc:docMk/>
            <pc:sldMk cId="1861205872" sldId="259"/>
            <ac:spMk id="12" creationId="{EBD2A572-6FC8-4722-B8F8-971242A5E015}"/>
          </ac:spMkLst>
        </pc:spChg>
        <pc:spChg chg="add del mod">
          <ac:chgData name="Laetitia MARTIN" userId="22e06cdc-ca48-4173-895b-db388425d762" providerId="ADAL" clId="{7407279B-6621-4E21-86EE-4AFB6774B649}" dt="2021-06-07T18:24:37.801" v="495"/>
          <ac:spMkLst>
            <pc:docMk/>
            <pc:sldMk cId="1861205872" sldId="259"/>
            <ac:spMk id="13" creationId="{F793D426-5C45-45B4-B3D7-F8865DF4F162}"/>
          </ac:spMkLst>
        </pc:spChg>
        <pc:spChg chg="add del mod">
          <ac:chgData name="Laetitia MARTIN" userId="22e06cdc-ca48-4173-895b-db388425d762" providerId="ADAL" clId="{7407279B-6621-4E21-86EE-4AFB6774B649}" dt="2021-06-07T18:24:37.801" v="495"/>
          <ac:spMkLst>
            <pc:docMk/>
            <pc:sldMk cId="1861205872" sldId="259"/>
            <ac:spMk id="14" creationId="{32E322FA-5182-48AF-8B69-03A83F9DBD2C}"/>
          </ac:spMkLst>
        </pc:spChg>
        <pc:spChg chg="add del mod">
          <ac:chgData name="Laetitia MARTIN" userId="22e06cdc-ca48-4173-895b-db388425d762" providerId="ADAL" clId="{7407279B-6621-4E21-86EE-4AFB6774B649}" dt="2021-06-07T18:24:37.801" v="495"/>
          <ac:spMkLst>
            <pc:docMk/>
            <pc:sldMk cId="1861205872" sldId="259"/>
            <ac:spMk id="15" creationId="{43A51C15-B4BF-4664-995F-3549D9E0AEEB}"/>
          </ac:spMkLst>
        </pc:spChg>
        <pc:spChg chg="add mod">
          <ac:chgData name="Laetitia MARTIN" userId="22e06cdc-ca48-4173-895b-db388425d762" providerId="ADAL" clId="{7407279B-6621-4E21-86EE-4AFB6774B649}" dt="2021-06-07T18:24:31.558" v="488" actId="571"/>
          <ac:spMkLst>
            <pc:docMk/>
            <pc:sldMk cId="1861205872" sldId="259"/>
            <ac:spMk id="16" creationId="{42B28507-8CA7-4A94-B6CE-BFAA97735542}"/>
          </ac:spMkLst>
        </pc:spChg>
        <pc:spChg chg="add mod">
          <ac:chgData name="Laetitia MARTIN" userId="22e06cdc-ca48-4173-895b-db388425d762" providerId="ADAL" clId="{7407279B-6621-4E21-86EE-4AFB6774B649}" dt="2021-06-07T18:30:30.908" v="627" actId="1035"/>
          <ac:spMkLst>
            <pc:docMk/>
            <pc:sldMk cId="1861205872" sldId="259"/>
            <ac:spMk id="17" creationId="{12273EDA-DAEC-447F-99DD-C313BCCE6276}"/>
          </ac:spMkLst>
        </pc:spChg>
        <pc:picChg chg="mod">
          <ac:chgData name="Laetitia MARTIN" userId="22e06cdc-ca48-4173-895b-db388425d762" providerId="ADAL" clId="{7407279B-6621-4E21-86EE-4AFB6774B649}" dt="2021-06-07T18:24:47.414" v="496" actId="1076"/>
          <ac:picMkLst>
            <pc:docMk/>
            <pc:sldMk cId="1861205872" sldId="259"/>
            <ac:picMk id="5" creationId="{81042703-3818-4E2C-AC0A-56ABEBF0D2C7}"/>
          </ac:picMkLst>
        </pc:picChg>
        <pc:picChg chg="add del">
          <ac:chgData name="Laetitia MARTIN" userId="22e06cdc-ca48-4173-895b-db388425d762" providerId="ADAL" clId="{7407279B-6621-4E21-86EE-4AFB6774B649}" dt="2021-06-07T18:23:13.504" v="455" actId="478"/>
          <ac:picMkLst>
            <pc:docMk/>
            <pc:sldMk cId="1861205872" sldId="259"/>
            <ac:picMk id="6" creationId="{30A56349-FF9A-4D0B-83E0-78DAC0FE1710}"/>
          </ac:picMkLst>
        </pc:picChg>
        <pc:picChg chg="add del">
          <ac:chgData name="Laetitia MARTIN" userId="22e06cdc-ca48-4173-895b-db388425d762" providerId="ADAL" clId="{7407279B-6621-4E21-86EE-4AFB6774B649}" dt="2021-06-07T18:24:34.644" v="493" actId="478"/>
          <ac:picMkLst>
            <pc:docMk/>
            <pc:sldMk cId="1861205872" sldId="259"/>
            <ac:picMk id="7" creationId="{35FD15CD-3E5B-4E17-9718-235D46FEB233}"/>
          </ac:picMkLst>
        </pc:picChg>
        <pc:picChg chg="mod">
          <ac:chgData name="Laetitia MARTIN" userId="22e06cdc-ca48-4173-895b-db388425d762" providerId="ADAL" clId="{7407279B-6621-4E21-86EE-4AFB6774B649}" dt="2021-06-07T18:24:32.028" v="489" actId="1076"/>
          <ac:picMkLst>
            <pc:docMk/>
            <pc:sldMk cId="1861205872" sldId="259"/>
            <ac:picMk id="8" creationId="{88D0894A-2CEA-454F-B6E2-142D08DBBB3F}"/>
          </ac:picMkLst>
        </pc:picChg>
        <pc:picChg chg="add">
          <ac:chgData name="Laetitia MARTIN" userId="22e06cdc-ca48-4173-895b-db388425d762" providerId="ADAL" clId="{7407279B-6621-4E21-86EE-4AFB6774B649}" dt="2021-06-08T10:00:01.087" v="643"/>
          <ac:picMkLst>
            <pc:docMk/>
            <pc:sldMk cId="1861205872" sldId="259"/>
            <ac:picMk id="10" creationId="{BCD27D87-777C-4216-8D72-3CFBB119B5CD}"/>
          </ac:picMkLst>
        </pc:picChg>
        <pc:picChg chg="add del mod">
          <ac:chgData name="Laetitia MARTIN" userId="22e06cdc-ca48-4173-895b-db388425d762" providerId="ADAL" clId="{7407279B-6621-4E21-86EE-4AFB6774B649}" dt="2021-06-07T18:24:37.801" v="495"/>
          <ac:picMkLst>
            <pc:docMk/>
            <pc:sldMk cId="1861205872" sldId="259"/>
            <ac:picMk id="11" creationId="{114E5A7A-C6D7-4EF2-8581-161A9D058EE6}"/>
          </ac:picMkLst>
        </pc:picChg>
      </pc:sldChg>
      <pc:sldChg chg="addSp modSp ord">
        <pc:chgData name="Laetitia MARTIN" userId="22e06cdc-ca48-4173-895b-db388425d762" providerId="ADAL" clId="{7407279B-6621-4E21-86EE-4AFB6774B649}" dt="2021-06-08T10:00:46.725" v="653" actId="1076"/>
        <pc:sldMkLst>
          <pc:docMk/>
          <pc:sldMk cId="2817176334" sldId="260"/>
        </pc:sldMkLst>
        <pc:picChg chg="add mod">
          <ac:chgData name="Laetitia MARTIN" userId="22e06cdc-ca48-4173-895b-db388425d762" providerId="ADAL" clId="{7407279B-6621-4E21-86EE-4AFB6774B649}" dt="2021-06-08T10:00:46.725" v="653" actId="1076"/>
          <ac:picMkLst>
            <pc:docMk/>
            <pc:sldMk cId="2817176334" sldId="260"/>
            <ac:picMk id="6" creationId="{A43F7E5D-792F-411F-8484-70D8AFF414BC}"/>
          </ac:picMkLst>
        </pc:picChg>
      </pc:sldChg>
      <pc:sldChg chg="addSp modSp">
        <pc:chgData name="Laetitia MARTIN" userId="22e06cdc-ca48-4173-895b-db388425d762" providerId="ADAL" clId="{7407279B-6621-4E21-86EE-4AFB6774B649}" dt="2021-06-08T10:00:10.712" v="646" actId="1035"/>
        <pc:sldMkLst>
          <pc:docMk/>
          <pc:sldMk cId="1072638291" sldId="261"/>
        </pc:sldMkLst>
        <pc:spChg chg="mod">
          <ac:chgData name="Laetitia MARTIN" userId="22e06cdc-ca48-4173-895b-db388425d762" providerId="ADAL" clId="{7407279B-6621-4E21-86EE-4AFB6774B649}" dt="2021-06-07T14:33:11.140" v="157" actId="108"/>
          <ac:spMkLst>
            <pc:docMk/>
            <pc:sldMk cId="1072638291" sldId="261"/>
            <ac:spMk id="12" creationId="{0C339BFC-9083-40D3-8513-5436DC5B07C2}"/>
          </ac:spMkLst>
        </pc:spChg>
        <pc:picChg chg="mod">
          <ac:chgData name="Laetitia MARTIN" userId="22e06cdc-ca48-4173-895b-db388425d762" providerId="ADAL" clId="{7407279B-6621-4E21-86EE-4AFB6774B649}" dt="2021-06-07T20:11:17.811" v="635" actId="14100"/>
          <ac:picMkLst>
            <pc:docMk/>
            <pc:sldMk cId="1072638291" sldId="261"/>
            <ac:picMk id="11" creationId="{46E59D1C-5BEB-4B9E-8B2B-E22AE2F01EAD}"/>
          </ac:picMkLst>
        </pc:picChg>
        <pc:picChg chg="add mod">
          <ac:chgData name="Laetitia MARTIN" userId="22e06cdc-ca48-4173-895b-db388425d762" providerId="ADAL" clId="{7407279B-6621-4E21-86EE-4AFB6774B649}" dt="2021-06-08T10:00:10.712" v="646" actId="1035"/>
          <ac:picMkLst>
            <pc:docMk/>
            <pc:sldMk cId="1072638291" sldId="261"/>
            <ac:picMk id="13" creationId="{4FABD8A1-C768-499A-A2C5-CC2BC0A0D8AD}"/>
          </ac:picMkLst>
        </pc:picChg>
      </pc:sldChg>
      <pc:sldChg chg="addSp modSp">
        <pc:chgData name="Laetitia MARTIN" userId="22e06cdc-ca48-4173-895b-db388425d762" providerId="ADAL" clId="{7407279B-6621-4E21-86EE-4AFB6774B649}" dt="2021-06-08T10:00:13.442" v="647"/>
        <pc:sldMkLst>
          <pc:docMk/>
          <pc:sldMk cId="1945092467" sldId="262"/>
        </pc:sldMkLst>
        <pc:spChg chg="mod">
          <ac:chgData name="Laetitia MARTIN" userId="22e06cdc-ca48-4173-895b-db388425d762" providerId="ADAL" clId="{7407279B-6621-4E21-86EE-4AFB6774B649}" dt="2021-06-07T14:33:19.595" v="158" actId="108"/>
          <ac:spMkLst>
            <pc:docMk/>
            <pc:sldMk cId="1945092467" sldId="262"/>
            <ac:spMk id="12" creationId="{31994047-410E-4D84-8698-0C0CD91EC840}"/>
          </ac:spMkLst>
        </pc:spChg>
        <pc:picChg chg="add">
          <ac:chgData name="Laetitia MARTIN" userId="22e06cdc-ca48-4173-895b-db388425d762" providerId="ADAL" clId="{7407279B-6621-4E21-86EE-4AFB6774B649}" dt="2021-06-08T10:00:13.442" v="647"/>
          <ac:picMkLst>
            <pc:docMk/>
            <pc:sldMk cId="1945092467" sldId="262"/>
            <ac:picMk id="7" creationId="{BFAB9A77-CC48-4BAE-AF97-F62072301BCF}"/>
          </ac:picMkLst>
        </pc:picChg>
        <pc:picChg chg="mod">
          <ac:chgData name="Laetitia MARTIN" userId="22e06cdc-ca48-4173-895b-db388425d762" providerId="ADAL" clId="{7407279B-6621-4E21-86EE-4AFB6774B649}" dt="2021-06-07T14:33:26.267" v="173" actId="1076"/>
          <ac:picMkLst>
            <pc:docMk/>
            <pc:sldMk cId="1945092467" sldId="262"/>
            <ac:picMk id="8" creationId="{2646054B-1087-44BB-9DF1-B5E10A11B481}"/>
          </ac:picMkLst>
        </pc:picChg>
      </pc:sldChg>
      <pc:sldChg chg="addSp delSp modSp">
        <pc:chgData name="Laetitia MARTIN" userId="22e06cdc-ca48-4173-895b-db388425d762" providerId="ADAL" clId="{7407279B-6621-4E21-86EE-4AFB6774B649}" dt="2021-06-08T10:00:15.518" v="648"/>
        <pc:sldMkLst>
          <pc:docMk/>
          <pc:sldMk cId="3881442660" sldId="263"/>
        </pc:sldMkLst>
        <pc:spChg chg="add mod">
          <ac:chgData name="Laetitia MARTIN" userId="22e06cdc-ca48-4173-895b-db388425d762" providerId="ADAL" clId="{7407279B-6621-4E21-86EE-4AFB6774B649}" dt="2021-06-07T14:38:30.763" v="375" actId="1036"/>
          <ac:spMkLst>
            <pc:docMk/>
            <pc:sldMk cId="3881442660" sldId="263"/>
            <ac:spMk id="4" creationId="{34C0BB7E-1885-4597-8CED-E0FDC97B95E9}"/>
          </ac:spMkLst>
        </pc:spChg>
        <pc:spChg chg="add mod">
          <ac:chgData name="Laetitia MARTIN" userId="22e06cdc-ca48-4173-895b-db388425d762" providerId="ADAL" clId="{7407279B-6621-4E21-86EE-4AFB6774B649}" dt="2021-06-07T14:34:26.402" v="228" actId="6549"/>
          <ac:spMkLst>
            <pc:docMk/>
            <pc:sldMk cId="3881442660" sldId="263"/>
            <ac:spMk id="7" creationId="{E868DB96-438A-4658-A66C-0188AD26A8F0}"/>
          </ac:spMkLst>
        </pc:spChg>
        <pc:spChg chg="del mod">
          <ac:chgData name="Laetitia MARTIN" userId="22e06cdc-ca48-4173-895b-db388425d762" providerId="ADAL" clId="{7407279B-6621-4E21-86EE-4AFB6774B649}" dt="2021-06-07T14:34:17.993" v="176" actId="478"/>
          <ac:spMkLst>
            <pc:docMk/>
            <pc:sldMk cId="3881442660" sldId="263"/>
            <ac:spMk id="12" creationId="{31994047-410E-4D84-8698-0C0CD91EC840}"/>
          </ac:spMkLst>
        </pc:spChg>
        <pc:picChg chg="add mod">
          <ac:chgData name="Laetitia MARTIN" userId="22e06cdc-ca48-4173-895b-db388425d762" providerId="ADAL" clId="{7407279B-6621-4E21-86EE-4AFB6774B649}" dt="2021-06-07T14:39:48.481" v="378" actId="1076"/>
          <ac:picMkLst>
            <pc:docMk/>
            <pc:sldMk cId="3881442660" sldId="263"/>
            <ac:picMk id="8" creationId="{26A2658B-7D2C-470A-B15B-44754C20B18C}"/>
          </ac:picMkLst>
        </pc:picChg>
        <pc:picChg chg="add">
          <ac:chgData name="Laetitia MARTIN" userId="22e06cdc-ca48-4173-895b-db388425d762" providerId="ADAL" clId="{7407279B-6621-4E21-86EE-4AFB6774B649}" dt="2021-06-08T10:00:15.518" v="648"/>
          <ac:picMkLst>
            <pc:docMk/>
            <pc:sldMk cId="3881442660" sldId="263"/>
            <ac:picMk id="9" creationId="{07785DE2-FC89-4BFD-8E19-6558869B450C}"/>
          </ac:picMkLst>
        </pc:picChg>
      </pc:sldChg>
      <pc:sldChg chg="addSp delSp modSp add">
        <pc:chgData name="Laetitia MARTIN" userId="22e06cdc-ca48-4173-895b-db388425d762" providerId="ADAL" clId="{7407279B-6621-4E21-86EE-4AFB6774B649}" dt="2021-06-08T09:59:58.683" v="642"/>
        <pc:sldMkLst>
          <pc:docMk/>
          <pc:sldMk cId="684183241" sldId="264"/>
        </pc:sldMkLst>
        <pc:spChg chg="mod">
          <ac:chgData name="Laetitia MARTIN" userId="22e06cdc-ca48-4173-895b-db388425d762" providerId="ADAL" clId="{7407279B-6621-4E21-86EE-4AFB6774B649}" dt="2021-06-07T14:32:17.950" v="153" actId="1036"/>
          <ac:spMkLst>
            <pc:docMk/>
            <pc:sldMk cId="684183241" sldId="264"/>
            <ac:spMk id="4" creationId="{8DEBDF8C-CC24-4D2C-914F-075CEB4C457A}"/>
          </ac:spMkLst>
        </pc:spChg>
        <pc:spChg chg="add mod">
          <ac:chgData name="Laetitia MARTIN" userId="22e06cdc-ca48-4173-895b-db388425d762" providerId="ADAL" clId="{7407279B-6621-4E21-86EE-4AFB6774B649}" dt="2021-06-07T18:25:14.474" v="500" actId="1076"/>
          <ac:spMkLst>
            <pc:docMk/>
            <pc:sldMk cId="684183241" sldId="264"/>
            <ac:spMk id="9" creationId="{A515B68A-9A72-43DC-BFA1-4F67D914BB2C}"/>
          </ac:spMkLst>
        </pc:spChg>
        <pc:spChg chg="add mod">
          <ac:chgData name="Laetitia MARTIN" userId="22e06cdc-ca48-4173-895b-db388425d762" providerId="ADAL" clId="{7407279B-6621-4E21-86EE-4AFB6774B649}" dt="2021-06-07T14:43:48.937" v="452" actId="2085"/>
          <ac:spMkLst>
            <pc:docMk/>
            <pc:sldMk cId="684183241" sldId="264"/>
            <ac:spMk id="11" creationId="{7BD8D199-E830-4E28-943A-6DAF66431919}"/>
          </ac:spMkLst>
        </pc:spChg>
        <pc:picChg chg="del">
          <ac:chgData name="Laetitia MARTIN" userId="22e06cdc-ca48-4173-895b-db388425d762" providerId="ADAL" clId="{7407279B-6621-4E21-86EE-4AFB6774B649}" dt="2021-06-07T14:26:36.630" v="40" actId="478"/>
          <ac:picMkLst>
            <pc:docMk/>
            <pc:sldMk cId="684183241" sldId="264"/>
            <ac:picMk id="5" creationId="{81042703-3818-4E2C-AC0A-56ABEBF0D2C7}"/>
          </ac:picMkLst>
        </pc:picChg>
        <pc:picChg chg="del">
          <ac:chgData name="Laetitia MARTIN" userId="22e06cdc-ca48-4173-895b-db388425d762" providerId="ADAL" clId="{7407279B-6621-4E21-86EE-4AFB6774B649}" dt="2021-06-07T14:26:37.567" v="41" actId="478"/>
          <ac:picMkLst>
            <pc:docMk/>
            <pc:sldMk cId="684183241" sldId="264"/>
            <ac:picMk id="7" creationId="{35FD15CD-3E5B-4E17-9718-235D46FEB233}"/>
          </ac:picMkLst>
        </pc:picChg>
        <pc:picChg chg="del">
          <ac:chgData name="Laetitia MARTIN" userId="22e06cdc-ca48-4173-895b-db388425d762" providerId="ADAL" clId="{7407279B-6621-4E21-86EE-4AFB6774B649}" dt="2021-06-07T14:26:39.554" v="42" actId="478"/>
          <ac:picMkLst>
            <pc:docMk/>
            <pc:sldMk cId="684183241" sldId="264"/>
            <ac:picMk id="8" creationId="{88D0894A-2CEA-454F-B6E2-142D08DBBB3F}"/>
          </ac:picMkLst>
        </pc:picChg>
        <pc:picChg chg="add mod">
          <ac:chgData name="Laetitia MARTIN" userId="22e06cdc-ca48-4173-895b-db388425d762" providerId="ADAL" clId="{7407279B-6621-4E21-86EE-4AFB6774B649}" dt="2021-06-07T14:38:22.049" v="371" actId="1035"/>
          <ac:picMkLst>
            <pc:docMk/>
            <pc:sldMk cId="684183241" sldId="264"/>
            <ac:picMk id="10" creationId="{9D1B9624-58DB-494C-A722-EDFACBFF7862}"/>
          </ac:picMkLst>
        </pc:picChg>
        <pc:picChg chg="add">
          <ac:chgData name="Laetitia MARTIN" userId="22e06cdc-ca48-4173-895b-db388425d762" providerId="ADAL" clId="{7407279B-6621-4E21-86EE-4AFB6774B649}" dt="2021-06-08T09:59:58.683" v="642"/>
          <ac:picMkLst>
            <pc:docMk/>
            <pc:sldMk cId="684183241" sldId="264"/>
            <ac:picMk id="12" creationId="{E9EDE6EE-BEEA-41D1-8EEA-E0E0C9E261DA}"/>
          </ac:picMkLst>
        </pc:picChg>
      </pc:sldChg>
      <pc:sldChg chg="addSp delSp modSp add">
        <pc:chgData name="Laetitia MARTIN" userId="22e06cdc-ca48-4173-895b-db388425d762" providerId="ADAL" clId="{7407279B-6621-4E21-86EE-4AFB6774B649}" dt="2021-06-08T10:00:17.309" v="649"/>
        <pc:sldMkLst>
          <pc:docMk/>
          <pc:sldMk cId="2636124598" sldId="265"/>
        </pc:sldMkLst>
        <pc:spChg chg="mod">
          <ac:chgData name="Laetitia MARTIN" userId="22e06cdc-ca48-4173-895b-db388425d762" providerId="ADAL" clId="{7407279B-6621-4E21-86EE-4AFB6774B649}" dt="2021-06-07T14:37:22.446" v="291" actId="255"/>
          <ac:spMkLst>
            <pc:docMk/>
            <pc:sldMk cId="2636124598" sldId="265"/>
            <ac:spMk id="4" creationId="{044A1195-A220-4B90-9EF7-4832B31593F7}"/>
          </ac:spMkLst>
        </pc:spChg>
        <pc:picChg chg="mod">
          <ac:chgData name="Laetitia MARTIN" userId="22e06cdc-ca48-4173-895b-db388425d762" providerId="ADAL" clId="{7407279B-6621-4E21-86EE-4AFB6774B649}" dt="2021-06-07T14:37:14.447" v="289" actId="1076"/>
          <ac:picMkLst>
            <pc:docMk/>
            <pc:sldMk cId="2636124598" sldId="265"/>
            <ac:picMk id="6" creationId="{692F6AFE-2A1A-404D-9215-66125ADAEF4A}"/>
          </ac:picMkLst>
        </pc:picChg>
        <pc:picChg chg="del">
          <ac:chgData name="Laetitia MARTIN" userId="22e06cdc-ca48-4173-895b-db388425d762" providerId="ADAL" clId="{7407279B-6621-4E21-86EE-4AFB6774B649}" dt="2021-06-07T14:37:24.270" v="292" actId="478"/>
          <ac:picMkLst>
            <pc:docMk/>
            <pc:sldMk cId="2636124598" sldId="265"/>
            <ac:picMk id="7" creationId="{90C6EE5C-3660-4A57-8D0A-1B98EF219883}"/>
          </ac:picMkLst>
        </pc:picChg>
        <pc:picChg chg="add">
          <ac:chgData name="Laetitia MARTIN" userId="22e06cdc-ca48-4173-895b-db388425d762" providerId="ADAL" clId="{7407279B-6621-4E21-86EE-4AFB6774B649}" dt="2021-06-08T10:00:17.309" v="649"/>
          <ac:picMkLst>
            <pc:docMk/>
            <pc:sldMk cId="2636124598" sldId="265"/>
            <ac:picMk id="7" creationId="{930CFDBE-4457-41B2-BF54-9B5DAB90F00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D82F9A-C488-41F6-8BDB-F6872354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EA8E04-E061-4397-8CEE-05C07B1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0FA5EF-5032-4805-8D6F-1152CF8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1C723B-A341-4858-8B43-286ABB81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C401EA-9270-4F89-91F0-F862F511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64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8454F-AD93-48A1-A214-F5ED5BC7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4FD2FD-346A-432D-B521-66F4BA3FC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8EFC7D-7415-40FF-920F-8B893D5D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02090-3C7A-4C1E-8E13-EC1CB849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E651D6-9A74-4D8E-B4C4-3F0B479F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82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BD8E79-FDF9-45EA-8F3E-BC623F02F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C15C61-C23D-4B75-B27C-99C7DEFCB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6B99B7-F124-465E-88EA-8E575DB6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054BD1-9E02-4D90-A46C-35BF9C58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8B6A8-DBE8-4E05-99B1-0FCF93C8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7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5B0F2-79B3-44CA-BE54-28AE09A6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D7BB7E-460C-4415-86C6-B48BE1B3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285FE-82B3-4F93-8186-E85DDE4E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D68963-DE6F-4772-90A4-D5B637D0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2A70AD-2BC9-4DC0-8DF5-0E2F4662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1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0BF26-92C5-4B7B-A297-3C983D1E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8C5F99-9474-4313-B7B8-65E03E8A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F0D89F-6612-4D39-91A9-3C525E7F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B16D20-4DCC-4806-81C9-402818D3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5FA8C1-448A-474C-8E7A-D256D2F2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21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4FBDD-20CD-4AF1-8434-56993BE7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91CA0E-32E4-4AA1-B395-802867593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0F57EC-715A-42A3-9EEF-FBCC05D0A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3F0389-56C2-4906-A9A3-DD80E918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1095D9-F72B-4690-AD34-EAF80705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7F2131-1745-4A89-B6C7-E72511B9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0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FDDD3-6AB3-4977-B360-4EB4F001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0389E4-C2D1-4CD1-80C8-35909978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D5B18D-09F3-4592-8660-D79566A1F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19A94A-B62B-45BB-A029-BD6E6FBC7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35A77F1-8740-4E17-A34B-F4FAE3CA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F6E21D-D2F5-4995-AB11-F10F1D9C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F03A76-DA82-46A7-B149-FA890374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CB19CD-3C61-4712-8440-3C0BB84E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2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ABF78-286C-4813-A17B-A42F23DE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2AA20A-55B7-4E82-B9E4-974408D7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92F13B-308D-4F8F-81B1-258B72B7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9CA2E8-9645-4BB2-A2F1-F32517B7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F5FDBE-49E5-4D8E-81E2-56AA08A5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0D5AEA-7FD9-47EA-8018-39BF500D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17080F-C890-4FE3-8C75-7EA63D9C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9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188FD-0DFD-4FF9-94AE-76F36568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EC5239-B2BE-496A-A6A1-4144E90E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D41048-09A8-42A4-9C2A-E502E53B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99FD7C-914D-4A27-9450-701E22F0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41AA6C-EB3D-44E0-8B43-80A4E4A7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17ABCF-AB0B-4775-85F6-5A9AD3AA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3388C-7E66-4E15-9A9A-3B3EEFB1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4CF5C-BA9A-483A-9B3B-038656025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A49464-9540-4025-88BF-98A3A2F72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A1351C-9946-4673-9DF5-9D8455E1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6E04CD-3859-4CF8-A083-B4E224A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FD501A-84C8-42FE-9DE5-05378780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42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F6E0A1-02B5-4320-98A7-298B3984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918EB1-007A-4728-A26E-9F064FF9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C709C3-51DC-459B-83E9-CEFD4A9F2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E5C83F-1989-4210-8375-9BF1A10CD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9B03C3-3303-4AEE-BFAA-D84BAED41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MSIPCMContentMarking" descr="{&quot;HashCode&quot;:1859994762,&quot;Placement&quot;:&quot;Footer&quot;,&quot;Top&quot;:519.343,&quot;Left&quot;:844.5204,&quot;SlideWidth&quot;:960,&quot;SlideHeight&quot;:540}">
            <a:extLst>
              <a:ext uri="{FF2B5EF4-FFF2-40B4-BE49-F238E27FC236}">
                <a16:creationId xmlns:a16="http://schemas.microsoft.com/office/drawing/2014/main" id="{C87B28B1-0049-4070-8CCF-AC05647E56C6}"/>
              </a:ext>
            </a:extLst>
          </p:cNvPr>
          <p:cNvSpPr txBox="1"/>
          <p:nvPr userDrawn="1"/>
        </p:nvSpPr>
        <p:spPr>
          <a:xfrm>
            <a:off x="10725409" y="6595656"/>
            <a:ext cx="14665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00FF"/>
                </a:solidFill>
                <a:latin typeface="Calibri" panose="020F0502020204030204" pitchFamily="34" charset="0"/>
              </a:rPr>
              <a:t>Classification : Internal</a:t>
            </a:r>
          </a:p>
        </p:txBody>
      </p:sp>
    </p:spTree>
    <p:extLst>
      <p:ext uri="{BB962C8B-B14F-4D97-AF65-F5344CB8AC3E}">
        <p14:creationId xmlns:p14="http://schemas.microsoft.com/office/powerpoint/2010/main" val="19957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6DFDDE-8325-4445-A5B8-D68BB6248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43F7E5D-792F-411F-8484-70D8AFF41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820" y="4345623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7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2F6AFE-2A1A-404D-9215-66125AD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44A1195-A220-4B90-9EF7-4832B31593F7}"/>
              </a:ext>
            </a:extLst>
          </p:cNvPr>
          <p:cNvSpPr txBox="1"/>
          <p:nvPr/>
        </p:nvSpPr>
        <p:spPr>
          <a:xfrm>
            <a:off x="1915160" y="1040629"/>
            <a:ext cx="83616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BNPP Sans" panose="02000000000000000000" pitchFamily="50" charset="0"/>
              </a:rPr>
              <a:t>Comment construire et présenter son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  <a:latin typeface="BNPP Sans" panose="02000000000000000000" pitchFamily="50" charset="0"/>
              </a:rPr>
              <a:t> Business Plan?</a:t>
            </a:r>
          </a:p>
          <a:p>
            <a:pPr algn="ctr"/>
            <a:endParaRPr lang="fr-FR" sz="2000" b="1" dirty="0">
              <a:solidFill>
                <a:schemeClr val="bg1"/>
              </a:solidFill>
              <a:latin typeface="BNPP Sans" panose="02000000000000000000" pitchFamily="50" charset="0"/>
            </a:endParaRPr>
          </a:p>
          <a:p>
            <a:pPr algn="ctr"/>
            <a:endParaRPr lang="fr-FR" sz="800" b="1" dirty="0">
              <a:solidFill>
                <a:schemeClr val="bg1"/>
              </a:solidFill>
              <a:latin typeface="BNPP Sans" panose="02000000000000000000" pitchFamily="50" charset="0"/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BNPP Sans" panose="02000000000000000000" pitchFamily="50" charset="0"/>
              </a:rPr>
              <a:t>Par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BNPP Sans" panose="02000000000000000000" pitchFamily="50" charset="0"/>
              </a:rPr>
              <a:t>Delphine Cochet </a:t>
            </a:r>
          </a:p>
          <a:p>
            <a:pPr algn="ctr"/>
            <a:r>
              <a:rPr lang="fr-FR" sz="2000" i="1" dirty="0">
                <a:solidFill>
                  <a:schemeClr val="bg1"/>
                </a:solidFill>
                <a:latin typeface="BNPP Sans" panose="02000000000000000000" pitchFamily="50" charset="0"/>
              </a:rPr>
              <a:t>Fondatrice - Ma Bonne Fée</a:t>
            </a:r>
          </a:p>
          <a:p>
            <a:pPr algn="ctr"/>
            <a:endParaRPr lang="fr-FR" sz="2000" i="1" dirty="0">
              <a:solidFill>
                <a:schemeClr val="bg1"/>
              </a:solidFill>
              <a:latin typeface="BNPP Sans" panose="02000000000000000000" pitchFamily="50" charset="0"/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BNPP Sans" panose="02000000000000000000" pitchFamily="50" charset="0"/>
              </a:rPr>
              <a:t>et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BNPP Sans" panose="02000000000000000000" pitchFamily="50" charset="0"/>
              </a:rPr>
              <a:t>Laëtitia Martin </a:t>
            </a:r>
          </a:p>
          <a:p>
            <a:pPr algn="ctr"/>
            <a:r>
              <a:rPr lang="fr-FR" sz="2000" i="1" dirty="0">
                <a:solidFill>
                  <a:schemeClr val="bg1"/>
                </a:solidFill>
                <a:latin typeface="BNPP Sans" panose="02000000000000000000" pitchFamily="50" charset="0"/>
              </a:rPr>
              <a:t>Responsable Projet Entrepreneuriat Féminin - BNP Paribas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4C7121B-C4CF-4576-9EA7-D7335CBA2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80" y="5349875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2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B9A314-CD7E-4E8A-BA0C-11E0561E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CB474B-1F9C-420E-AF12-D095931513C3}"/>
              </a:ext>
            </a:extLst>
          </p:cNvPr>
          <p:cNvSpPr/>
          <p:nvPr/>
        </p:nvSpPr>
        <p:spPr>
          <a:xfrm>
            <a:off x="3159760" y="231616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b="1" u="sng" dirty="0">
                <a:latin typeface="BNPP Sans" panose="02000000000000000000" pitchFamily="50" charset="0"/>
              </a:rPr>
              <a:t>SOMMAIRE :</a:t>
            </a:r>
          </a:p>
          <a:p>
            <a:endParaRPr lang="fr-FR" sz="2000" dirty="0">
              <a:latin typeface="BNPP Sans" panose="02000000000000000000" pitchFamily="50" charset="0"/>
            </a:endParaRPr>
          </a:p>
          <a:p>
            <a:pPr marL="285750" indent="-285750">
              <a:buFontTx/>
              <a:buChar char="-"/>
            </a:pPr>
            <a:r>
              <a:rPr lang="fr-FR" sz="2000" dirty="0">
                <a:latin typeface="BNPP Sans" panose="02000000000000000000" pitchFamily="50" charset="0"/>
              </a:rPr>
              <a:t>Définition et attendus d’un Business Plan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latin typeface="BNPP Sans" panose="02000000000000000000" pitchFamily="50" charset="0"/>
              </a:rPr>
              <a:t>Les éléments financiers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latin typeface="BNPP Sans" panose="02000000000000000000" pitchFamily="50" charset="0"/>
              </a:rPr>
              <a:t>Savoir expliquer sa demande</a:t>
            </a:r>
          </a:p>
        </p:txBody>
      </p:sp>
      <p:pic>
        <p:nvPicPr>
          <p:cNvPr id="6" name="Image 5" descr="illust 1.png">
            <a:extLst>
              <a:ext uri="{FF2B5EF4-FFF2-40B4-BE49-F238E27FC236}">
                <a16:creationId xmlns:a16="http://schemas.microsoft.com/office/drawing/2014/main" id="{938E933D-3F49-4BCA-83CE-63CD9D3C88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/>
          <a:stretch/>
        </p:blipFill>
        <p:spPr>
          <a:xfrm>
            <a:off x="7824039" y="157480"/>
            <a:ext cx="2863441" cy="25298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9C50DAD-B532-43EB-A078-064BE45E2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80" y="5349875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9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DEBDF8C-CC24-4D2C-914F-075CEB4C457A}"/>
              </a:ext>
            </a:extLst>
          </p:cNvPr>
          <p:cNvSpPr txBox="1"/>
          <p:nvPr/>
        </p:nvSpPr>
        <p:spPr>
          <a:xfrm>
            <a:off x="4361398" y="713347"/>
            <a:ext cx="3962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NPP Sans" panose="02000000000000000000" pitchFamily="50" charset="0"/>
              </a:rPr>
              <a:t>LE BUSINESS PLAN :</a:t>
            </a:r>
          </a:p>
          <a:p>
            <a:pPr algn="ctr"/>
            <a:r>
              <a:rPr lang="fr-FR" sz="2400" dirty="0">
                <a:latin typeface="BNPP Sans" panose="02000000000000000000" pitchFamily="50" charset="0"/>
              </a:rPr>
              <a:t>Structurer sa présentation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515B68A-9A72-43DC-BFA1-4F67D914BB2C}"/>
              </a:ext>
            </a:extLst>
          </p:cNvPr>
          <p:cNvSpPr txBox="1"/>
          <p:nvPr/>
        </p:nvSpPr>
        <p:spPr>
          <a:xfrm>
            <a:off x="1898603" y="2521059"/>
            <a:ext cx="3049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BNPP Sans" panose="02000000000000000000" pitchFamily="50" charset="0"/>
                <a:cs typeface="Calibri" panose="020F0502020204030204" pitchFamily="34" charset="0"/>
              </a:rPr>
              <a:t>Parler de Vous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fr-FR" sz="2000" dirty="0">
                <a:latin typeface="BNPP Sans" panose="02000000000000000000" pitchFamily="50" charset="0"/>
                <a:cs typeface="Calibri" panose="020F0502020204030204" pitchFamily="34" charset="0"/>
              </a:rPr>
              <a:t>  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BNPP Sans" panose="02000000000000000000" pitchFamily="50" charset="0"/>
                <a:cs typeface="Calibri" panose="020F0502020204030204" pitchFamily="34" charset="0"/>
              </a:rPr>
              <a:t>Le Passé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fr-FR" sz="2000" dirty="0">
              <a:latin typeface="BNPP Sans" panose="02000000000000000000" pitchFamily="50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BNPP Sans" panose="02000000000000000000" pitchFamily="50" charset="0"/>
                <a:cs typeface="Calibri" panose="020F0502020204030204" pitchFamily="34" charset="0"/>
              </a:rPr>
              <a:t>Le Présent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fr-FR" sz="2000" dirty="0">
              <a:latin typeface="BNPP Sans" panose="02000000000000000000" pitchFamily="50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BNPP Sans" panose="02000000000000000000" pitchFamily="50" charset="0"/>
                <a:cs typeface="Calibri" panose="020F0502020204030204" pitchFamily="34" charset="0"/>
              </a:rPr>
              <a:t>Le Prévisionnel</a:t>
            </a:r>
            <a:endParaRPr lang="fr-FR" sz="2000" dirty="0"/>
          </a:p>
        </p:txBody>
      </p:sp>
      <p:pic>
        <p:nvPicPr>
          <p:cNvPr id="10" name="Image 9" descr="illust 4.png">
            <a:extLst>
              <a:ext uri="{FF2B5EF4-FFF2-40B4-BE49-F238E27FC236}">
                <a16:creationId xmlns:a16="http://schemas.microsoft.com/office/drawing/2014/main" id="{9D1B9624-58DB-494C-A722-EDFACBFF7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26" y="2010098"/>
            <a:ext cx="1760166" cy="17639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D8D199-E830-4E28-943A-6DAF66431919}"/>
              </a:ext>
            </a:extLst>
          </p:cNvPr>
          <p:cNvSpPr/>
          <p:nvPr/>
        </p:nvSpPr>
        <p:spPr>
          <a:xfrm>
            <a:off x="6095498" y="3896270"/>
            <a:ext cx="3830822" cy="175432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fr-FR" dirty="0">
              <a:solidFill>
                <a:schemeClr val="bg1"/>
              </a:solidFill>
              <a:latin typeface="BNPP Sans" panose="02000000000000000000" pitchFamily="50" charset="0"/>
              <a:cs typeface="Calibri" panose="020F0502020204030204" pitchFamily="34" charset="0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BNPP Sans" panose="02000000000000000000" pitchFamily="50" charset="0"/>
                <a:cs typeface="Calibri" panose="020F0502020204030204" pitchFamily="34" charset="0"/>
              </a:rPr>
              <a:t>Bien expliquer son projet et ne pas fournir seulement la « modélisation » financière de ces éléments </a:t>
            </a:r>
          </a:p>
          <a:p>
            <a:pPr algn="just"/>
            <a:endParaRPr lang="fr-FR" dirty="0">
              <a:solidFill>
                <a:schemeClr val="bg1"/>
              </a:solidFill>
              <a:latin typeface="BNPP Sans" panose="02000000000000000000" pitchFamily="50" charset="0"/>
              <a:cs typeface="Calibri" panose="020F050202020403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9EDE6EE-BEEA-41D1-8EEA-E0E0C9E26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80" y="5349875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8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1042703-3818-4E2C-AC0A-56ABEBF0D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883" y="1262692"/>
            <a:ext cx="4239513" cy="22961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5FD15CD-3E5B-4E17-9718-235D46FEB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577" y="1262692"/>
            <a:ext cx="4279469" cy="27071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8D0894A-2CEA-454F-B6E2-142D08DBBB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045"/>
          <a:stretch/>
        </p:blipFill>
        <p:spPr>
          <a:xfrm>
            <a:off x="6342577" y="3937000"/>
            <a:ext cx="4279469" cy="207250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DEBDF8C-CC24-4D2C-914F-075CEB4C457A}"/>
              </a:ext>
            </a:extLst>
          </p:cNvPr>
          <p:cNvSpPr txBox="1"/>
          <p:nvPr/>
        </p:nvSpPr>
        <p:spPr>
          <a:xfrm>
            <a:off x="4361398" y="682867"/>
            <a:ext cx="396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NPP Sans" panose="02000000000000000000" pitchFamily="50" charset="0"/>
              </a:rPr>
              <a:t>LE COMPTE DE RESULTAT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273EDA-DAEC-447F-99DD-C313BCCE6276}"/>
              </a:ext>
            </a:extLst>
          </p:cNvPr>
          <p:cNvSpPr/>
          <p:nvPr/>
        </p:nvSpPr>
        <p:spPr>
          <a:xfrm>
            <a:off x="1061195" y="3928660"/>
            <a:ext cx="4963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BNPP Sans" panose="02000000000000000000" pitchFamily="50" charset="0"/>
                <a:cs typeface="Calibri" panose="020F0502020204030204" pitchFamily="34" charset="0"/>
              </a:rPr>
              <a:t>Détermination du </a:t>
            </a:r>
            <a:r>
              <a:rPr lang="fr-FR" sz="1400" b="1" dirty="0">
                <a:latin typeface="BNPP Sans" panose="02000000000000000000" pitchFamily="50" charset="0"/>
                <a:cs typeface="Calibri" panose="020F0502020204030204" pitchFamily="34" charset="0"/>
              </a:rPr>
              <a:t>seuil de rentabilité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BNPP Sans" panose="02000000000000000000" pitchFamily="50" charset="0"/>
                <a:cs typeface="Calibri" panose="020F0502020204030204" pitchFamily="34" charset="0"/>
              </a:rPr>
              <a:t>Marge brute </a:t>
            </a:r>
            <a:r>
              <a:rPr lang="fr-FR" sz="1400" dirty="0">
                <a:latin typeface="BNPP Sans" panose="02000000000000000000" pitchFamily="50" charset="0"/>
                <a:cs typeface="Calibri" panose="020F0502020204030204" pitchFamily="34" charset="0"/>
              </a:rPr>
              <a:t>: Indicateur de rentabilité de l’activité 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BNPP Sans" panose="02000000000000000000" pitchFamily="50" charset="0"/>
                <a:cs typeface="Calibri" panose="020F0502020204030204" pitchFamily="34" charset="0"/>
              </a:rPr>
              <a:t>L’EBE</a:t>
            </a:r>
            <a:r>
              <a:rPr lang="fr-FR" sz="1400" dirty="0">
                <a:latin typeface="BNPP Sans" panose="02000000000000000000" pitchFamily="50" charset="0"/>
                <a:cs typeface="Calibri" panose="020F0502020204030204" pitchFamily="34" charset="0"/>
              </a:rPr>
              <a:t> : excédent qui restera dans l’entreprise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fr-FR" sz="1400" dirty="0">
              <a:latin typeface="BNPP Sans" panose="02000000000000000000" pitchFamily="50" charset="0"/>
              <a:cs typeface="Calibri" panose="020F0502020204030204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fr-FR" sz="1400" dirty="0">
                <a:latin typeface="BNPP Sans" panose="02000000000000000000" pitchFamily="50" charset="0"/>
                <a:cs typeface="Calibri" panose="020F0502020204030204" pitchFamily="34" charset="0"/>
              </a:rPr>
              <a:t>=&gt; Le Compte de Résultat est un compte de flux qui retrace la façon dont va se construire le bénéfice ou la perte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CD27D87-777C-4216-8D72-3CFBB119B5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80" y="5349875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0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56D1016-485C-43C6-AB71-AF24C48FC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26" y="2030481"/>
            <a:ext cx="4052161" cy="30510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96F1DD-B3C7-4369-93EC-27FF4DAA7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181" y="1443464"/>
            <a:ext cx="4436989" cy="23298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6E59D1C-5BEB-4B9E-8B2B-E22AE2F01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9939" y="3880847"/>
            <a:ext cx="4423231" cy="217705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C339BFC-9083-40D3-8513-5436DC5B07C2}"/>
              </a:ext>
            </a:extLst>
          </p:cNvPr>
          <p:cNvSpPr txBox="1"/>
          <p:nvPr/>
        </p:nvSpPr>
        <p:spPr>
          <a:xfrm>
            <a:off x="4361398" y="682867"/>
            <a:ext cx="396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NPP Sans" panose="02000000000000000000" pitchFamily="50" charset="0"/>
              </a:rPr>
              <a:t>EMPLOIS RESSOURCES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FABD8A1-C768-499A-A2C5-CC2BC0A0D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80" y="5349875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646054B-1087-44BB-9DF1-B5E10A11B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454" y="1256649"/>
            <a:ext cx="7253092" cy="434470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1994047-410E-4D84-8698-0C0CD91EC840}"/>
              </a:ext>
            </a:extLst>
          </p:cNvPr>
          <p:cNvSpPr txBox="1"/>
          <p:nvPr/>
        </p:nvSpPr>
        <p:spPr>
          <a:xfrm>
            <a:off x="4361398" y="682867"/>
            <a:ext cx="396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NPP Sans" panose="02000000000000000000" pitchFamily="50" charset="0"/>
              </a:rPr>
              <a:t>LE TABLEAU DE TRESORERIE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AB9A77-CC48-4BAE-AF97-F62072301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80" y="5349875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9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868DB96-438A-4658-A66C-0188AD26A8F0}"/>
              </a:ext>
            </a:extLst>
          </p:cNvPr>
          <p:cNvSpPr txBox="1"/>
          <p:nvPr/>
        </p:nvSpPr>
        <p:spPr>
          <a:xfrm>
            <a:off x="4361398" y="682867"/>
            <a:ext cx="3962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NPP Sans" panose="02000000000000000000" pitchFamily="50" charset="0"/>
              </a:rPr>
              <a:t>SAVOIR EXPLIQUER SA DEMANDE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C0BB7E-1885-4597-8CED-E0FDC97B95E9}"/>
              </a:ext>
            </a:extLst>
          </p:cNvPr>
          <p:cNvSpPr txBox="1"/>
          <p:nvPr/>
        </p:nvSpPr>
        <p:spPr>
          <a:xfrm>
            <a:off x="944880" y="2225040"/>
            <a:ext cx="1031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Clr>
                <a:schemeClr val="accent1"/>
              </a:buClr>
              <a:buFont typeface="+mj-lt"/>
              <a:buAutoNum type="arabicPeriod"/>
            </a:pPr>
            <a:r>
              <a:rPr lang="fr-FR" sz="2000" dirty="0">
                <a:latin typeface="BNPP Sans" panose="02000000000000000000" pitchFamily="50" charset="0"/>
                <a:cs typeface="Calibri" panose="020F0502020204030204" pitchFamily="34" charset="0"/>
              </a:rPr>
              <a:t>Identifier et anticiper votre besoin</a:t>
            </a:r>
          </a:p>
          <a:p>
            <a:pPr marL="514350" indent="-514350" algn="just">
              <a:buClr>
                <a:schemeClr val="accent1"/>
              </a:buClr>
              <a:buFont typeface="+mj-lt"/>
              <a:buAutoNum type="arabicPeriod"/>
            </a:pPr>
            <a:r>
              <a:rPr lang="fr-FR" sz="2000" dirty="0">
                <a:latin typeface="BNPP Sans" panose="02000000000000000000" pitchFamily="50" charset="0"/>
                <a:cs typeface="Calibri" panose="020F0502020204030204" pitchFamily="34" charset="0"/>
              </a:rPr>
              <a:t>Faire valider votre BP </a:t>
            </a:r>
          </a:p>
          <a:p>
            <a:pPr marL="514350" indent="-514350" algn="just">
              <a:buClr>
                <a:schemeClr val="accent1"/>
              </a:buClr>
              <a:buFont typeface="+mj-lt"/>
              <a:buAutoNum type="arabicPeriod"/>
            </a:pPr>
            <a:r>
              <a:rPr lang="fr-FR" sz="2000" dirty="0">
                <a:latin typeface="BNPP Sans" panose="02000000000000000000" pitchFamily="50" charset="0"/>
                <a:cs typeface="Calibri" panose="020F0502020204030204" pitchFamily="34" charset="0"/>
              </a:rPr>
              <a:t>Rassurer le banquier sur la rentabilité et la trésorerie</a:t>
            </a:r>
          </a:p>
          <a:p>
            <a:pPr marL="514350" indent="-514350" algn="just">
              <a:buClr>
                <a:schemeClr val="accent1"/>
              </a:buClr>
              <a:buFont typeface="+mj-lt"/>
              <a:buAutoNum type="arabicPeriod"/>
            </a:pPr>
            <a:r>
              <a:rPr lang="fr-FR" sz="2000" dirty="0">
                <a:latin typeface="BNPP Sans" panose="02000000000000000000" pitchFamily="50" charset="0"/>
                <a:cs typeface="Calibri" panose="020F0502020204030204" pitchFamily="34" charset="0"/>
              </a:rPr>
              <a:t>Être à l’écoute, et transparent avec son banquier  </a:t>
            </a:r>
          </a:p>
          <a:p>
            <a:pPr marL="514350" indent="-514350" algn="just">
              <a:buClr>
                <a:schemeClr val="accent1"/>
              </a:buClr>
              <a:buFont typeface="+mj-lt"/>
              <a:buAutoNum type="arabicPeriod"/>
            </a:pPr>
            <a:r>
              <a:rPr lang="fr-FR" sz="2000" dirty="0">
                <a:latin typeface="BNPP Sans" panose="02000000000000000000" pitchFamily="50" charset="0"/>
                <a:cs typeface="Calibri" panose="020F0502020204030204" pitchFamily="34" charset="0"/>
              </a:rPr>
              <a:t>Comprendre le financement proposé, démystifier le vocabulaire et demander des explications. </a:t>
            </a:r>
          </a:p>
          <a:p>
            <a:pPr marL="514350" indent="-514350" algn="just">
              <a:buClr>
                <a:schemeClr val="accent1"/>
              </a:buClr>
              <a:buFont typeface="+mj-lt"/>
              <a:buAutoNum type="arabicPeriod"/>
            </a:pPr>
            <a:r>
              <a:rPr lang="fr-FR" sz="2000" dirty="0">
                <a:latin typeface="BNPP Sans" panose="02000000000000000000" pitchFamily="50" charset="0"/>
                <a:cs typeface="Calibri" panose="020F0502020204030204" pitchFamily="34" charset="0"/>
              </a:rPr>
              <a:t>Echanger et se faire challenger </a:t>
            </a:r>
          </a:p>
        </p:txBody>
      </p:sp>
      <p:pic>
        <p:nvPicPr>
          <p:cNvPr id="8" name="Image 7" descr="illust 2.png">
            <a:extLst>
              <a:ext uri="{FF2B5EF4-FFF2-40B4-BE49-F238E27FC236}">
                <a16:creationId xmlns:a16="http://schemas.microsoft.com/office/drawing/2014/main" id="{26A2658B-7D2C-470A-B15B-44754C20B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11" y="4221139"/>
            <a:ext cx="1576465" cy="16791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785DE2-FC89-4BFD-8E19-6558869B4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80" y="5349875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4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2F6AFE-2A1A-404D-9215-66125AD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44A1195-A220-4B90-9EF7-4832B31593F7}"/>
              </a:ext>
            </a:extLst>
          </p:cNvPr>
          <p:cNvSpPr txBox="1"/>
          <p:nvPr/>
        </p:nvSpPr>
        <p:spPr>
          <a:xfrm>
            <a:off x="1915159" y="3332352"/>
            <a:ext cx="836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BNPP Sans" panose="02000000000000000000" pitchFamily="50" charset="0"/>
              </a:rPr>
              <a:t>MERCI !</a:t>
            </a:r>
            <a:endParaRPr lang="fr-FR" sz="4800" i="1" dirty="0">
              <a:solidFill>
                <a:schemeClr val="bg1"/>
              </a:solidFill>
              <a:latin typeface="BNPP Sans" panose="02000000000000000000" pitchFamily="50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0CFDBE-4457-41B2-BF54-9B5DAB90F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80" y="5349875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245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4E0D2FE7347B43A492C891F36BD03C" ma:contentTypeVersion="8" ma:contentTypeDescription="Crée un document." ma:contentTypeScope="" ma:versionID="2dfb58c0e3c67494da9bfa0ebd09c3d2">
  <xsd:schema xmlns:xsd="http://www.w3.org/2001/XMLSchema" xmlns:xs="http://www.w3.org/2001/XMLSchema" xmlns:p="http://schemas.microsoft.com/office/2006/metadata/properties" xmlns:ns3="a218116c-6150-4333-8d2e-7b94a27bfb2e" targetNamespace="http://schemas.microsoft.com/office/2006/metadata/properties" ma:root="true" ma:fieldsID="4efa31e06be75fc6a2ad8673f6f4121b" ns3:_="">
    <xsd:import namespace="a218116c-6150-4333-8d2e-7b94a27bfb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8116c-6150-4333-8d2e-7b94a27bf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2BB9DC-E8DD-44DA-A8BA-6D801687A8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18116c-6150-4333-8d2e-7b94a27bfb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BC314B-EF5F-458A-A261-3A0DDD6A1D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BFA000-91C8-48CC-A4D1-968101BD547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a218116c-6150-4333-8d2e-7b94a27bfb2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174</Words>
  <Application>Microsoft Office PowerPoint</Application>
  <PresentationFormat>Grand écran</PresentationFormat>
  <Paragraphs>43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BNPP Sans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PIERRE-GUILBOT Mathilde</dc:creator>
  <cp:lastModifiedBy>Laetitia MARTIN</cp:lastModifiedBy>
  <cp:revision>4</cp:revision>
  <dcterms:created xsi:type="dcterms:W3CDTF">2021-03-31T15:32:13Z</dcterms:created>
  <dcterms:modified xsi:type="dcterms:W3CDTF">2021-06-08T10:00:50Z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2e1ed0-4700-41e0-aec3-61ed249f3333_Enabled">
    <vt:lpwstr>true</vt:lpwstr>
  </property>
  <property fmtid="{D5CDD505-2E9C-101B-9397-08002B2CF9AE}" pid="3" name="MSIP_Label_812e1ed0-4700-41e0-aec3-61ed249f3333_SetDate">
    <vt:lpwstr>2021-06-06T21:09:06Z</vt:lpwstr>
  </property>
  <property fmtid="{D5CDD505-2E9C-101B-9397-08002B2CF9AE}" pid="4" name="MSIP_Label_812e1ed0-4700-41e0-aec3-61ed249f3333_Method">
    <vt:lpwstr>Standard</vt:lpwstr>
  </property>
  <property fmtid="{D5CDD505-2E9C-101B-9397-08002B2CF9AE}" pid="5" name="MSIP_Label_812e1ed0-4700-41e0-aec3-61ed249f3333_Name">
    <vt:lpwstr>Internal - Standard</vt:lpwstr>
  </property>
  <property fmtid="{D5CDD505-2E9C-101B-9397-08002B2CF9AE}" pid="6" name="MSIP_Label_812e1ed0-4700-41e0-aec3-61ed249f3333_SiteId">
    <vt:lpwstr>614f9c25-bffa-42c7-86d8-964101f55fa2</vt:lpwstr>
  </property>
  <property fmtid="{D5CDD505-2E9C-101B-9397-08002B2CF9AE}" pid="7" name="MSIP_Label_812e1ed0-4700-41e0-aec3-61ed249f3333_ActionId">
    <vt:lpwstr>f0fe7b6c-b2de-4d6f-a46d-50c639929392</vt:lpwstr>
  </property>
  <property fmtid="{D5CDD505-2E9C-101B-9397-08002B2CF9AE}" pid="8" name="MSIP_Label_812e1ed0-4700-41e0-aec3-61ed249f3333_ContentBits">
    <vt:lpwstr>2</vt:lpwstr>
  </property>
  <property fmtid="{D5CDD505-2E9C-101B-9397-08002B2CF9AE}" pid="9" name="ContentTypeId">
    <vt:lpwstr>0x010100744E0D2FE7347B43A492C891F36BD03C</vt:lpwstr>
  </property>
</Properties>
</file>